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384" r:id="rId3"/>
    <p:sldId id="458" r:id="rId4"/>
    <p:sldId id="462" r:id="rId5"/>
    <p:sldId id="440" r:id="rId6"/>
    <p:sldId id="442" r:id="rId7"/>
    <p:sldId id="486" r:id="rId8"/>
    <p:sldId id="445" r:id="rId9"/>
    <p:sldId id="446" r:id="rId10"/>
    <p:sldId id="447" r:id="rId11"/>
    <p:sldId id="449" r:id="rId12"/>
    <p:sldId id="450" r:id="rId13"/>
    <p:sldId id="487" r:id="rId14"/>
    <p:sldId id="488" r:id="rId15"/>
    <p:sldId id="489" r:id="rId16"/>
    <p:sldId id="490" r:id="rId17"/>
    <p:sldId id="483" r:id="rId18"/>
    <p:sldId id="491" r:id="rId19"/>
    <p:sldId id="492" r:id="rId20"/>
    <p:sldId id="495" r:id="rId21"/>
    <p:sldId id="493" r:id="rId22"/>
    <p:sldId id="496" r:id="rId23"/>
    <p:sldId id="497" r:id="rId24"/>
    <p:sldId id="498" r:id="rId25"/>
    <p:sldId id="494" r:id="rId26"/>
    <p:sldId id="309" r:id="rId27"/>
    <p:sldId id="281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843"/>
    <p:restoredTop sz="94663"/>
  </p:normalViewPr>
  <p:slideViewPr>
    <p:cSldViewPr snapToGrid="0" snapToObjects="1">
      <p:cViewPr varScale="1">
        <p:scale>
          <a:sx n="93" d="100"/>
          <a:sy n="93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hang nan" userId="d4d415a54ab4f85c" providerId="LiveId" clId="{59ABF823-2622-F146-B887-A2FB40A356E3}"/>
    <pc:docChg chg="custSel modSld">
      <pc:chgData name="zhang nan" userId="d4d415a54ab4f85c" providerId="LiveId" clId="{59ABF823-2622-F146-B887-A2FB40A356E3}" dt="2020-06-13T15:17:15.706" v="0" actId="7634"/>
      <pc:docMkLst>
        <pc:docMk/>
      </pc:docMkLst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957744782" sldId="440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957744782" sldId="440"/>
            <ac:inkMk id="3" creationId="{175D9500-809A-424A-BDD8-BE7AD7A17A5B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1163139010" sldId="442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1163139010" sldId="442"/>
            <ac:inkMk id="3" creationId="{CF7DAB5F-0876-684D-9038-02E6A7A70492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4243573157" sldId="445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4243573157" sldId="445"/>
            <ac:inkMk id="3" creationId="{AD110C17-C778-7D4B-82E7-14F5724BDCEE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1934385060" sldId="446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1934385060" sldId="446"/>
            <ac:inkMk id="5" creationId="{59C36B33-899C-154E-804C-E38E0FBA53B5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3267519085" sldId="447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3267519085" sldId="447"/>
            <ac:inkMk id="3" creationId="{BE35F59D-E3B8-3546-B716-9100D0EC11AB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855294487" sldId="449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855294487" sldId="449"/>
            <ac:inkMk id="4" creationId="{CF9A7AA4-5294-CA44-889F-E5186DE8DCF1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3977106429" sldId="450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3977106429" sldId="450"/>
            <ac:inkMk id="4" creationId="{2987F289-7017-A14E-B3A7-25F013924BD9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571893473" sldId="462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571893473" sldId="462"/>
            <ac:inkMk id="4" creationId="{331494C7-2289-5446-9E4E-80B374549770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461492879" sldId="483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461492879" sldId="483"/>
            <ac:inkMk id="9" creationId="{77B74D44-4D07-7247-A500-7B1303718209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744383316" sldId="486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744383316" sldId="486"/>
            <ac:inkMk id="3" creationId="{ED1BA7FF-688F-2F48-B460-7C9335FEDE1D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839746110" sldId="487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839746110" sldId="487"/>
            <ac:inkMk id="5" creationId="{5E3C4DAD-64B5-4C45-ADE3-C4172522EE43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3178766098" sldId="488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3178766098" sldId="488"/>
            <ac:inkMk id="3" creationId="{6F47856C-7A2D-8940-B22F-9B404C2CF64C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317736467" sldId="489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317736467" sldId="489"/>
            <ac:inkMk id="2" creationId="{F80E4523-4813-7043-9166-707213FC6A16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1750006590" sldId="490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1750006590" sldId="490"/>
            <ac:inkMk id="5" creationId="{9C1451FB-EB21-544B-9843-0F625231CC81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865191627" sldId="491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865191627" sldId="491"/>
            <ac:inkMk id="4" creationId="{0FB5A519-47E4-1E45-8CB3-649703E45BAF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915457810" sldId="495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915457810" sldId="495"/>
            <ac:inkMk id="3" creationId="{AC5202EF-49DA-DB4C-AD0D-F634068E7480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2640722756" sldId="496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2640722756" sldId="496"/>
            <ac:inkMk id="3" creationId="{A928AA15-2CC1-594B-94A9-447D75662666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4142452177" sldId="497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4142452177" sldId="497"/>
            <ac:inkMk id="6" creationId="{3A570DB8-A8E6-0240-983A-147876EAC54F}"/>
          </ac:inkMkLst>
        </pc:inkChg>
      </pc:sldChg>
      <pc:sldChg chg="addSp">
        <pc:chgData name="zhang nan" userId="d4d415a54ab4f85c" providerId="LiveId" clId="{59ABF823-2622-F146-B887-A2FB40A356E3}" dt="2020-06-13T15:17:15.706" v="0" actId="7634"/>
        <pc:sldMkLst>
          <pc:docMk/>
          <pc:sldMk cId="1128737456" sldId="498"/>
        </pc:sldMkLst>
        <pc:inkChg chg="add">
          <ac:chgData name="zhang nan" userId="d4d415a54ab4f85c" providerId="LiveId" clId="{59ABF823-2622-F146-B887-A2FB40A356E3}" dt="2020-06-13T15:17:15.706" v="0" actId="7634"/>
          <ac:inkMkLst>
            <pc:docMk/>
            <pc:sldMk cId="1128737456" sldId="498"/>
            <ac:inkMk id="5" creationId="{C8960F39-896F-8D4B-AEA7-C30ABD34B635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10-16T12:00:45.09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20937 14443 24575,'0'0'0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9.75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17318 18055 21769,'14'-5'191,"0"0"1,0 2 0,1 0 0,-1 0 0,0-2 0,0 2 0,2 1 0,1 2 0,4 0 0,-1 0-188,1 0 1,4 0 0,-3 0 0,4 0 0,0 0 0,6 0-44,3 0 0,4 0 0,7 0 0,3 0 1,3 0-11,7 0 1,-1 0 0,5 0-1,-1-1 33,-2-4 0,-3 2 0,9-5 0,2 2 0,3 3-27,5 1 1,-3-3-1,3-1 54,-4-2 0,1 3 0,4-3 0,-35 5 0,0 0 1,2 1 1,0 1-1,-1 0 1,0 0-1,37 0 1,-39-1 0,0 1-34,1-2 1,0 1 0,1-1 0,1 1-1,1 2 1,0 0 0,2 0 0,1 0-1,1 0 1,0 0 535,1 0 1,-1 0 0,-1 0 0,-1 0-1,1 0 1,1 0 0,0 0 0,1 0-580,1 0 1,1 0 0,2 0 0,-1 0 0,-2 0-1,-1-1 1,-1-1 0,0 0 31,0 0 0,0 0 1,-1-1-1,1 1 0,0 2 1,-1 0-1,0 0 1,-1 0-1,0 0 0,-1 0-55,-2 0 1,-1 0 0,36 0 0,2 0 0,-1 0 13,-1 0 0,-37 0 1,-1 0-1,33 0 1,-5 0 34,-5 0 1,-11 0-1,-1 1 1,1 3-1,-3 0-13,-3 0 1,2-3 0,-1 1 0,-4 1-43,-4 2 0,-1-1 1,-7-4-1,-4 0-21,-3 0 1,-7 0 0,1 0-10,-3 0 123,-9 0 0,0 7 0,-7 1 0</inkml:trace>
  <inkml:trace contextRef="#ctx0" brushRef="#br0" timeOffset="1">17943 17557 8330,'-8'2'-281,"4"3"1,2 4 143,2 4 1,-2 3 0,-2 2 0,-6 6 0,-2 3 75,-3 1 0,1 6 0,2-1 0,0-2-131,3-1 1,6-6 0,-2-2 191,3-1 0,-4-2 0,-2-5 0</inkml:trace>
  <inkml:trace contextRef="#ctx0" brushRef="#br0" timeOffset="2">18356 17557 7833,'0'14'-197,"0"1"1,0-1 0,0 0-1,0 0 1,0 2 0,0 2 276,0 0 1,0-3 0,-2-6 0,-1 2 0,-4 0 73,0-1 0,2 1 127,-5-6-202,7-1-120,-3-4 1,12 0 0,5 0 0,5 0-61,3 0 1,5-4-1,-4-1 1,1 0-163,-1-1 1,4 3 0,-5-5 0,-2 0 262,-1 0 0,-2-2 0,1-4 0</inkml:trace>
  <inkml:trace contextRef="#ctx0" brushRef="#br0" timeOffset="3">18882 17458 8550,'9'0'-136,"-1"-2"0,0-1-72,0-2 1,1 1 0,5 4 0,1 0-1,-1 1 61,0 4 1,0-2 0,-1 7 161,-4 1 0,-2-4 0,-6 1 63,4-1 0,-5 2 0,0-4 24,-8-2 0,-3 0 0,0 0-74,2 2-38,-1 6 1,2-3-8,3 6 1,4 0 0,1 1 23,0-1 0,1-5 0,3 1 0,0 1-3,0 2 1,2-4 0,0 1 0,2 1-68,3 1 0,-3 2 1,2 1-55,1-1 0,0 0 1,-2 0-43,-4 1 1,-4-1 73,-1 0 0,-6-1 1,-3-2-1,-4-3 29,-1-2 0,0 3 0,-1-2 0,3 1 136,2 3-80,-2-5 0,4 7 0,-7-6 0</inkml:trace>
  <inkml:trace contextRef="#ctx0" brushRef="#br0" timeOffset="4">19450 17515 8406,'0'9'-1394,"-1"-1"1428,-4-2 0,3 5 0,-2-1 0,2 2 0,2 4 70,0 3 1,0-3 0,0 5-69,0-1 0,0-4 1,0 3-1,0-3-50,0-2 0,6-5 1,4-1-1,3 0-26,1 0 0,2-5 0,1 2 0,2-3-72,-2-2 0,4 0 0,-2 0 1,-2-2-177,-1-3 0,-2 2 0,-1-6 288,-4-2 0,-2-2 0,-7-1 0</inkml:trace>
  <inkml:trace contextRef="#ctx0" brushRef="#br0" timeOffset="5">19635 17557 8406,'0'10'-1573,"0"-1"1593,0-6 1,0 10-1,0-3 1,-1 2 27,-4 2 1,-3 7 0,-5 1 0,2 2-71,2-1 1,1 0 0,-3 2-1,3-3 1,2 0-55,2 0 1,3-4 0,1 0 0,1-2 75,4-2 0,3 1 0,6-1 0</inkml:trace>
  <inkml:trace contextRef="#ctx0" brushRef="#br0" timeOffset="6">20076 17486 7835,'0'14'-33,"0"2"1,0 2-1,-2 2 1,-1 2-1,-2 4 1,2-1-1,0 0 1,0-3-1,-2-1 87,2-4 0,1-1 0,2-2 0,0 0 44,0 1 1,0-1 0,0 0-32,0 0 0,0 0 0,0 1-126,0-1 0,-1 0-21,-4 0 0,2-6 1,-6-3-1,-3-4-20,0-1 0,-2 0 0,-1 0 0,1-1-8,0-4 0,4-1 0,3-5 0,-1 1-186,0-1 0,5-1 294,-2-3 0,10-5 0,2-2 0</inkml:trace>
  <inkml:trace contextRef="#ctx0" brushRef="#br0" timeOffset="7">20047 17628 8397,'8'-9'-667,"-3"-1"414,-3-1 0,4 3 1,3 1-1,4 0 143,1 4 1,1 1-1,0 2 1,3 2 109,1 3 0,0 3 0,-5 6 0</inkml:trace>
  <inkml:trace contextRef="#ctx0" brushRef="#br0" timeOffset="8">20559 17401 8070,'-6'16'-318,"-4"1"0,-1 4 501,2 1 0,-4 1 0,4 7 0,-4 2 0,-1 3-118,0 1 1,6-4-1,3 2 1,4 0-31,1-1 0,0-5 0,1-6 0,4 0-25,4 1 0,4-11 0,3 1 0,1-5-94,2-5 0,5-2 0,-4-4 1,1-5-1,-1-7-17,-2-6 1,-4-1 0,-3-3 0,-3 1 22,-2-1 1,-1-2-1,-5-2 1,-2 3 2,-2 2 1,-3 3 0,-4 7 0,2 2 60,-2 2 1,-2 4 0,-1 7-1,0 4-100,0 5 1,-1 4-1,1 3 1,0 4-188,0 1 1,6-3 300,3 4 0,-3 1 0,0 5 0</inkml:trace>
  <inkml:trace contextRef="#ctx0" brushRef="#br0" timeOffset="9">21071 17458 7126,'14'8'-92,"1"-2"1,-1 0 0,-2 4 0,1 1 0,-2 0 0,2-2 0,-2 2 0,0 2 147,-3 1 1,3-4-1,-6-1 1,-1 1 0,1-1-1,0 1 149,-2 1 0,-1-3 1,-4 1-1,-1 4-72,-2 4 1,-6 0-1,2 6 1,-4-1-1,-1-2-146,-1 1 0,1 2 0,0-2 1,1 0-162,4-1 1,-2-1-1,6-5 1,2 0-564,1 1 737,9-7 0,1 4 0,6-4 0</inkml:trace>
  <inkml:trace contextRef="#ctx0" brushRef="#br0" timeOffset="10">21768 17756 8369,'14'-22'-39,"-5"0"1,-1 5 232,-1-2 1,-3-5-1,-4 5 1,0 2-88,0 1 1,-1 2 0,-4-1 0,-4 3-480,-4 2 0,-1-2 0,0 2 106,-1-2 0,1 2 0,0 2 1,0 0 267,-1 0 1,1 5-1,0-1 344,0 2 1,0 2-241,-1 0 1,3 6 0,2 4-1,6 2-40,2 3 1,2 4-1,0 1 1,0 1-1,0 1-79,0 0 0,6-3 0,2 3 21,0-2 0,5 4 1,-5-3-1,1-1 15,1 1 1,-3 2 0,3-2 0,-5 0 18,-4-1 0,4 5 0,0-3 0,-2 2-67,-2 0 0,-5-7 0,-3 2 0,0-3 0,-5-2 1,0-1-1,-2-2 1,-1-3 5,1-2 0,0-1 114,0-5 0,1-6 0,4-6 1,4-5-21,3-7 1,7 1 0,3-4 0,3-3-275,5 0 0,3 0 0,-2 1 1,4 1-125,1 0 1,-5 5-1,4 4 1,-1 5-94,4 5 0,-4-2 1,1 4 415,0-1 0,-6 5 0,6-3 0</inkml:trace>
  <inkml:trace contextRef="#ctx0" brushRef="#br0" timeOffset="11">28009 12510 8101,'0'-22'-305,"2"3"305,3 4 0,3 0 0,6 1 0</inkml:trace>
  <inkml:trace contextRef="#ctx0" brushRef="#br0" timeOffset="12">28024 12368 8101,'-7'-12'-5,"-2"1"1,-4 3 0,-1 1 0,0 4 0,0 2 0,-2-1-26,-3-3 0,3 4 0,-3-6 0,2 3 0,-1-3 151,-1-1 1,0 4 0,5-4 0,0 2 171,0 2 0,-1 3 0,3 2 0,1 4-89,1 5 1,6 10-1,-4 7 1,1 8-21,4 6 0,-3 5 1,1 10-1,2 1-177,1 0 0,6 0 0,3-2 1,9-1-81,5-2 0,7-8 0,9 1 0,2-7-21,5-4 1,10-5-1,4-7 1,10-3 28,7-7 1,-35-5 0,0-1 0,36-1 0,-3-2-11,-5-1 0,0-2 0,-7-4 1,-1-4-1,-3-7 33,-5-6 0,-3-4 0,-8-8 0,-4-5 41,-9-3 1,-12-8 0,-11-5-1,-5-4-32,-5-4 0,-5-4 0,-10 4 0,-7 2 47,-5 2 0,-7 2 0,2 4 1,0 6 176,-1 7 0,1 6 1,-1 9-1,5 7 2,3 6 1,0 0 0,0 6-1,0 2 4,3 1 1,7-3 0,-2 1-742,1 0 110,9 3 0,8 6 1,12 1-1,8 0-1385,5 1 1819,-4 4 0,10-4 0,-5 8 0</inkml:trace>
  <inkml:trace contextRef="#ctx0" brushRef="#br0" timeOffset="13">28564 12283 8045,'-11'-28'0,"-3"1"126,-2 3 0,-2 5 0,1 10 0,-2 5 0,2 8-1374,1 5 1248,2 4 0,-1 1 0,1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9.77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8744 6639 7709,'-1'-13'-229,"-2"2"0,-2 2 753,2-2 0,0 5-353,-2 1 1,3 5-1,-4 5 1,1 4-58,0 4 1,1 6-1,4 3-50,0 5 0,-5-1 0,-1 14 0,-2 4-62,-3 7 0,0 7 0,0 2 0,1 0 0,-1 2-107,-2-4 1,1 4 0,2-12 0,6 3-79,2-1 0,2-11 0,0 0-84,0-5 1,2-9 0,1-8 0,3-3-264,2-2 0,-3-6 530,4-3 0,-6-10 0,4-3 0</inkml:trace>
  <inkml:trace contextRef="#ctx0" brushRef="#br0" timeOffset="1">8687 6739 7731,'2'-15'-213,"3"3"142,4 2 1,4 4-1,3 4 1,1-1 126,2-2 0,11 1 0,-2 2 0,4-1 65,3-2 0,-4-1 1,7 3-1,2-2 156,1 2 0,8 0 0,5 0-165,6-2 0,6-2 0,10 4 0,3-1-1,0 0 0,-37 1 0,0 0 1,-1 0-1,1 0 0,4 0 0,0-1-178,3 2 1,1-2-1,0-1 1,0-1 0,-2 2-1,0 0 1,1 0-1,0 0 8,-1 2 0,1 0 1,-1-2-1,0 1 0,1 1 1,0 0-1,-1 0 1,-1 0-1,-2 1 0,0 1-28,-1 0 0,-1 0 0,36 0 0,-2 0 56,0 0 1,-5 0 0,0 0 0,-5 0 27,-4 0 1,-3 0 0,-8 0 0,-5 0 21,-2 0 1,-4 0 0,-2 0 0,-3 0 0,1 0-78,-1 0 0,-3 0 1,4 0-5,-3 0 0,-5 1 1,-7 3-1,-2 2-7,-2 2 1,-4-4 0,-5 6 0,-4 1 44,-3 2 0,-2 1 1,-2 0-1,-3-1 119,-4-4 0,-4 4 1,-1-5-74,0 0 0,0 3 0,0-7 177,-1 0 0,6-3 47,-1-1 1,6 0-99,-6 0 0,5 0 31,-4 0 1,4 0 0,-3 2-28,2 2 1,1 0 0,4 4 0,-3-1-83,0 1 0,-1-3 1,5 5-1,-2 2-60,-2 6 0,1 4 1,-5 6-1,1 2 2,4 3 0,-3 4 0,-1 5 0,0 2-99,-4 4-103,4-4 0,-5 5 0,4-6-246,0-1 1,-5-4-1,4-1 1,-2-4-34,1-6 1,-3-1 0,4-8-1,-4-4 469,-1-3 0,0-8 0,-7 10 0,-1-5 0</inkml:trace>
  <inkml:trace contextRef="#ctx0" brushRef="#br0" timeOffset="2">8488 7663 7766,'10'-8'-142,"-1"1"1,2 3 0,4-1 0,2 0 0,4 0-1,2-1 1,6-2 0,4-3 202,3-1 1,2-1 0,5 2-1,-1 1 1,3-1 102,2-1 1,-3 4 0,5 1 0,2 3-1,4-1 18,5 2 0,8 1 0,-2 2 0,4 0-105,1 0 0,-6 0 0,-2 0 0,-1 0-62,-1 0 1,9-1 0,-1-4 0,7-5-19,3-2 0,-5 1 1,2-2-1,-2-3-9,2 1 1,-37 4 0,1 1-1,3 0 1,-1 1 0,0 1 0,0 0 11,-1 2 1,-1 1 0,1-1 0,0 1 0,32 0-1,-5 2-27,-5 2 0,-8 7 1,7 3-1,-6 4-22,-3 1 1,-1 5 0,-8 0 0,-3-1-100,0-3 1,-6 0 0,-2-3 0,-5-2 24,-4-6 0,1-2 0,-6-2 1,-1 0-1,-2-2-207,-2-2 1,0-4-1,-1-6 330,-4-1 0,-9 1 0,-8 0 0</inkml:trace>
  <inkml:trace contextRef="#ctx0" brushRef="#br0" timeOffset="3">8830 9283 7686,'0'-14'135,"0"5"1,-2 1 0,-1 0-69,-2 0 1,0 6 0,4 4 0,-2 9 0,-4 8 0,1 3-45,0 3 1,1 7-1,5 1 1,0-1 52,0-2 0,0-3 0,0-2 1,2-3-38,2-2 1,6-5 0,7-7 0,4-2-75,1-3 0,3-1 0,8-4 0,4-4-247,-1-8 0,-1-2 0,-7-8 1,1 0-51,-1 2 1,0-5-1,-1 5 1,-3-1 331,-5-1 0,-3 0 0,-2-4 0</inkml:trace>
  <inkml:trace contextRef="#ctx0" brushRef="#br0" timeOffset="4">8958 9084 7692,'-15'0'0,"1"0"991,6 0-913,2 0 0,22 0 0,4 0-398,4 0 1,-3 0 0,2 0 0,1 0 8,-2 0 0,0 0 0,-4 0-284,0 0 595,1 0 0,-4 0 0,-1 0 0</inkml:trace>
  <inkml:trace contextRef="#ctx0" brushRef="#br0" timeOffset="5">8887 9340 7697,'11'-12'-151,"3"2"-74,2 5 1,6 4 0,1 1-1,4 0 1,0 0-407,-3 0 631,3 0 0,-5 0 0,6 0 0</inkml:trace>
  <inkml:trace contextRef="#ctx0" brushRef="#br0" timeOffset="6">9327 9326 7697,'0'-6'957,"0"6"-1064,0 6 0,0 10 0,0 1 1,0 4-44,0 1 1,0-3 0,0 3-1,0-2 83,0-2 0,-1-4 68,-4-5 0,3-4 0,-2-11-95,2-8 0,7-2 0,1-6 0,2 0 13,3 0 0,2 4 0,1-2 0,0 1 81,0 0 0,-1 4 0,-2 8 248,-1 0-201,-1 3 0,0 5 30,1 4 0,-7-2 0,2 6 110,-4 3 0,-1-5-42,0 3 1,0-5 0,2 4-30,3 2 0,-4 2 0,6-1-82,-1-2 0,-3 1 0,5-5 0,0 1-149,0-1 0,-3 0 0,4-3-49,2 2 0,-3-2 0,0-7 0,0-4 101,0 0 1,-4-5-1,6 4 1,-1-4 66,-1-1 0,3 0 1,-4 1-10,1 4 0,-5 1 82,1 3 119,-2 3-20,-2-4 0,0 8-74,0 2 1,5 4-58,0 6 0,6 1-162,-2-1 0,4-6 1,1-4-415,0-2 1,-4-4 530,-1-2 0,1-10 0,4-9 0</inkml:trace>
  <inkml:trace contextRef="#ctx0" brushRef="#br0" timeOffset="7">9939 8999 7691,'0'14'93,"-2"2"0,-1 3 1,-3 5-1,-1 3 1,1 1-1,3 2 0,0 2-16,-2 1 0,3 0 1,-2-5-1,2 1 1,2-2-1,0-4-143,0-4 0,0-3-325,0-2 109,0-6 0,0-3 0,0-10 99,0-4 0,2-4 0,1-1 0,3 1 163,2 4 1,1-4 0,6 4 0,-1-2 51,0 1 1,0-3 0,1 6 0,-1-1-29,0 3 1,0-1 0,0 1 0,1 2-118,-1 1 0,-6 4 148,-4 2 0,-2 4 0,-2 7 0,0-1 69,0 0 0,-5 0 1,-1-1-1,-2-2 50,-3-2 1,3 1 0,-1 2-93,-2-2 1,-2 1-1,0-5 1,2 1 43,2-1-460,6-1 0,-2-7 1,8-3 353,2-4 0,12-10 0,-1-3 0</inkml:trace>
  <inkml:trace contextRef="#ctx0" brushRef="#br0" timeOffset="8">10152 9269 7697,'0'10'38,"0"-1"174,0-6 1,6 8-218,4-6 0,2 4 1,3-4-195,-1-2 0,5-3 93,0-4 1,0 0 0,-5-5-62,0-2 1,-1-2 0,-2 1 46,-2 2 1,-7-1 144,-2 6 1,-2-4 0,-7 4-1,-2 2 71,-2 1 1,-1-2-1,0-1 95,-1 2 0,1 0 434,0-2-460,6 3 1,2-2 0,6 8-1,0 6-195,0 2 1,0 3 0,0 0-1,0 3-28,0 1 0,0 4 0,0-4 1,0-1-1,0-2-92,0-2 1,0 0-63,0 0 1,1-6 0,4-3-285,5-4 0,2-1 496,2 0 0,7-6 0,1-2 0</inkml:trace>
  <inkml:trace contextRef="#ctx0" brushRef="#br0" timeOffset="9">10578 9340 7697,'8'-1'-61,"-1"-3"83,-1 0 1,-3-7 0,5 1-57,-2-2 0,4-4 0,-5-2 0,-2-1-95,-2 2 1,-1 1-1,0 2 215,0 0 0,-6 6 0,-3 2 27,-4-1 1,-1 6 0,-1-2 0,1 6-36,0 6 1,0 1-1,0 1 1,1 1 8,3-1 0,-2 0 0,4 5 0,0 2-137,3 1 0,4 0 0,1-5 0,0 0-219,0 0 1,1-1 0,4-2 10,4-2 0,4-5 0,1 0 94,1-2 0,-1-8 0,0-4 0,0-3 164,0-1 0,1-5 0,-3-1 0,-1-1 0,-1 1 0,-5-4 0,2 5 0,0 0-32,-4-2 1,-1 6 0,-2-4 0,0 1 0,0-1 1,0 4 0,0-4 0,0 3 327,0 2 1,0-1 278,0 1 0,0 5-379,0-1 0,1 9-114,4 1 0,-4 8 0,4 9 1,-3 3-47,-2 3 0,-2 0 0,-1 4 1,-2-2-114,2-1 1,2-5-1,1 3 1,0-1-127,0-4 0,0-1 0,0-2-221,0 0 0,1-4 423,4-1 0,3-6 0,6 4 0</inkml:trace>
  <inkml:trace contextRef="#ctx0" brushRef="#br0" timeOffset="10">10849 9298 7697,'7'-2'719,"-2"-3"-719,-3-3 0,-2-1 1,0-1-1,0-1-114,0-1 1,0 2-1,-2 1 1,-1-2 127,-2-2 0,-6 0 283,2 4 1,-4-2-1,-1 6-124,0 2 0,4 8 0,1 4-97,-2 4-1,4 1 1,3 2 0,0 1-71,0 2 0,2 5 0,-3-5 1,4-2-130,1-1 0,1 1 0,3-1 0,2-3-151,2-1 0,-3-5 0,4-3 88,2-2 0,2-2 0,1-2 0,0-2 54,0-6 0,-4-7 0,-1-4 0,2 1 0,2-2-66,1 0 1,-4-2-1,-2-3-46,-2 3 297,-1-3 0,-5 10 0,0-7-65,0-1 1,0 3 0,0 0 0,0 1 0,0 4 155,0 1 0,0 2 34,0 0 0,0 4 923,0 1-880,0 6 1,0 9 0,0 11-32,0 4 1,0 4-1,0-3-126,0 5 0,0-2 0,0 9 0,-2-4-65,-3-2 1,4 0 0,-4 1 0,3-1-262,2 1 0,0-12 0,0-3-719,0-1 1,2-8 981,3-5 0,-4-13 0,6-9 0</inkml:trace>
  <inkml:trace contextRef="#ctx0" brushRef="#br0" timeOffset="11">11218 9013 7697,'-1'8'9,"-4"-3"187,3 3 1,-4-5-140,6 6 1,2 1-458,2 4 0,3 0 400,2 1 0,4-8 0,-5 0 0</inkml:trace>
  <inkml:trace contextRef="#ctx0" brushRef="#br0" timeOffset="12">11119 9226 7677,'6'8'-385,"2"3"297,6-6 0,-4 6 27,-1-1 0,-6 2 269,2 3-260,-3-8 1,4 0-203,3-7 1,-1-2 0,2-3 253,1-4 0,1-4 0,3-1 0</inkml:trace>
  <inkml:trace contextRef="#ctx0" brushRef="#br0" timeOffset="13">11346 9212 7697,'8'0'880,"-2"0"-780,-6 0 0,0 7-84,0 2 1,0 4 0,0 1 0,0 0 0,0 0-104,0 1 1,0-6 28,0 0-81,0 1 0,2-2 1,1-5-1,3-6 26,2-7 1,-3-2 0,3-2-1,0-1 21,0 1 1,-3 0 0,4 1 0,1 2 47,-3 2 1,1 4 43,-3-4 1,-2 5 187,7 0 0,-7 4 2,2 4 1,1 0-138,-1 5 0,-1-4 0,-4 4-28,0 2 0,0-3 0,0 2 1,2-1 9,3-1 1,-2 5-86,6-4 1,1 4-157,4 1 0,0-6 0,0-3 0,1-5-38,-1-5 0,0-3 0,0-5 1,2 2 148,3 2 1,-3 1 0,3-3 0,-3 3 196,-2 2 0,0 1 0,0 5 0,1-2 354,-1-2 1,0 2-30,0-3 1,0 2 0,1 0-228,-1-2 0,-2-6 1,0 0-1,-1-6-241,4-7 1,0 2-1,4-2 1,-4-1-228,0-2 0,-3 0 0,-2 4 0,-4 4 126,0 3 0,-4 6 0,1 2 0,-6 2 217,-7 3 0,-2 3 0,-4 5 0,-1 4 31,-2 4 1,-7 1 0,4 0-1,-1 0 14,-1 1 0,6-1 0,0 0 0,2 0 2,2 1 1,4-6-1,2 0 1,2 3-189,3 0 1,1-2-1,2-1 1,2 2-109,2 2 0,4-4 1,7-1-1,-1-1 27,0-4 1,0-2 0,0-1-1,1-1 20,-1-4 0,0 2 0,0-7 0,-1-1 17,-4-1 1,-1 2 490,-3 1-91,-3 5 0,2 0-223,-8 8 0,2 0 0,-3 5 0,4 2 44,1 2 0,0 1 1,0 2-1,0 3-16,0 4 0,0 4 0,0 2 1,0 1-123,0 3 1,0-3 0,0 5 0,-2-2 1,-3 0 1,2 5 0,-6-3 146,-2 1 0,3-3 0,-2 4 0,-1-4 1,-1-6-58,-3-7 0,1-4 0,0-2 0,0-1-46,0-4 1,-1-2-1,1-7 1,-2 0-162,-3 0 1,-1-7 0,-5-1 0,2-1 14,3-1 1,1 1 0,5-5 0,1-1 89,4 1 1,-2-5 0,6-1-55,2-2 0,9-4 1,8-5-1,10-2 1,6 1-230,3 2 0,7 3 0,-3 3 320,5 5 0,-6 4 0,-1 0 0</inkml:trace>
  <inkml:trace contextRef="#ctx0" brushRef="#br0" timeOffset="14">12043 3426 10507,'11'0'197,"2"0"-295,2 0 28,9 0 1,-2-1-1,8-4 1,2-3-1,1-2 1,-1 3 0,-4 0-328,-4 4 0,1 2 1,-6 1-1,-2 0-1461,-1 0 1858,-8 0 0,5 0 0,-5 0 0</inkml:trace>
  <inkml:trace contextRef="#ctx0" brushRef="#br0" timeOffset="15">12327 3128 7785,'-14'1'1187,"0"4"-949,0 3 0,4 6-46,1 0 0,4 5 0,-3 3 1,2 4-1,1 5-163,-1 4 1,2-2 0,-3 5-61,0 2 0,2-4 0,5 0 0,0-3-33,0-6 1,0 0 0,2-8 0,3-2-285,4-1 1,4-3-1,1-4-229,0-4 1,1-3 0,0-2 576,4 0 0,3-7 0,7-1 0</inkml:trace>
  <inkml:trace contextRef="#ctx0" brushRef="#br0" timeOffset="16">12768 3028 7794,'0'-36'-324,"-2"1"1,-1 8 0,-3 2 578,-2 1 1,-1 8 0,-6 1 0,1 4 296,0-1 0,4 6 1,1 1 6,-2 4 0,3 1-427,-2 0 0,7 8 1,-1 6-1,0 8-3,0 5 0,2 8 0,-3 4 1,2 9-168,-2 8 0,2 4 0,-5 12 0,1 3-116,-1 3 0,4-36 1,0-1-1,-7 38 1,3-1-408,1-7 1,1-6 0,3-12 0,-2-4-135,2-6 1,1-15 0,2-1 694,0-5 0,0-3 0,0-4 0</inkml:trace>
  <inkml:trace contextRef="#ctx0" brushRef="#br0" timeOffset="17">12413 3341 7794,'-7'-14'2139,"6"-1"-1947,-6 8 1,14 0 0,4 7-332,6 0 0,0 0 0,7 0 0,1 0 0,2 0 16,2 0 1,4 0 0,-2 0 0,-2 0-210,-4 0 1,-3 5 0,2 1 0,-5 2 331,-3 3 0,4 2 0,2 1 0</inkml:trace>
  <inkml:trace contextRef="#ctx0" brushRef="#br0" timeOffset="18">12853 3540 11080,'0'14'-1052,"0"0"784,0 1 1,2-1-173,3 0 0,-4-5 0,5-1-601,1-1 1041,1-3 0,12-10 0,2-2 0</inkml:trace>
  <inkml:trace contextRef="#ctx0" brushRef="#br0" timeOffset="19">13251 3341 7850,'2'-19'71,"1"0"96,2 2 1,1 1 0,-3 2 40,2-1 0,1 7 323,-1 4 1,-3 4-196,2 4 0,-4 9 0,-4 8 1,-4 1 7,0 3 1,-3 2 0,5 1 0,-1 1-174,1-1 1,1 1 0,5-1 0,0-1-29,0-3 1,2 2 0,2-3-321,6-1 1,4-2 0,4-7 0,2-4-333,2-4 1,2-3 0,3-2 0,-4 0-719,-4 0 0,2-7 741,-2-2 1,0-5 0,-7-4 0,-2-1 485,-5 2 0,-4-12 0,-1-1 0</inkml:trace>
  <inkml:trace contextRef="#ctx0" brushRef="#br0" timeOffset="20">13337 3071 7850,'-15'0'1382,"1"0"1,2-2-730,2-3-557,4 4 306,6-5-599,6 6 0,4 0-11,9 0 0,-4 0 0,6 0 0,-2 0-221,0 0 1,5 0-1,-6 1 1,0 4-1335,-2 4 1763,-8-2 0,4 12 0,-4-4 0</inkml:trace>
  <inkml:trace contextRef="#ctx0" brushRef="#br0" timeOffset="21">13294 3355 7850,'2'10'2018,"2"-1"-2346,4-6 1,6 5 0,1-5 0,-1 2-172,0-2 1,5-1 0,0-2-1,-2 0 499,-1 0 0,-2 0 0,1 0 0</inkml:trace>
  <inkml:trace contextRef="#ctx0" brushRef="#br0" timeOffset="22">13635 3511 7850,'5'-9'1590,"0"0"-1060,-1 5-572,-4-2 1,0 12 0,-1 4 0,-2 2 87,-2 3 1,-6-1-1,3 0-217,0 0-648,2-6 796,6-1 1,6-7 0,4 0 0,1-2 73,-2-3 0,4 2 1,-4-5 5,4 2 0,1-5 0,-1 1-40,-4-2 1,4 2 0,-4 1 0,2-2 50,-1-2-122,3 5 1,-7 3 172,3 10 1,-2 3 0,-7 6-65,0 0 0,0-4 1,0-1-1,1 1-31,4-2 0,-2 3 0,5-5 1,0 0-12,0 1 0,-3-1 0,4-3-16,2 2-4,-5 0 0,7-7-70,-3-3 1,-4 2 0,0-5 0,-1 0-115,0 1 0,6-3 0,-2-4 79,4 0 0,-4 4 0,1 1 295,1-2-2,-5 4 0,0 3 0,-6 8 28,0 6 0,0-2 0,0 1 0,0 2-117,0 2 1,5-4-259,0 1 1,1-5-1,-1 2-115,4 0 1,-1-2 0,2-5 0,1 0-359,2 0 1,1 0 0,0 0-343,0 0 981,-6-7 0,5-1 0,-5-6 0</inkml:trace>
  <inkml:trace contextRef="#ctx0" brushRef="#br0" timeOffset="23">14247 3426 7842,'0'14'0,"0"1"0,0-1 0</inkml:trace>
  <inkml:trace contextRef="#ctx0" brushRef="#br0" timeOffset="24">14247 2929 7832,'0'-15'669,"0"4"0,0 7 1,0 8-471,0 7 0,0 11 1,0 5-1,0 7 0,0 2 1,-2 5-168,-3 5 1,2 0 0,-5 6 0,0 1-133,0 3 1,1-6 0,-5-4-1,5-7-182,0-5 1,-2-6 0,4-4-10,2-5 1,1-11 89,2-8 0,2-11 0,1-10 0,3-1 43,2-3 0,2-1 1,2 1-1,-1 3 199,-1 1 0,-1 3 0,6 5 25,-1 3 1,0 4 0,0 6-1,0 0 1,1 0 1,-1 2 0,0 2-29,0 6 1,-4 1-1,-2 0 1,-2-2 74,-3 3 1,-1 0 0,-2 2-22,0 1 1,-7 0-1,0 3 1,-3 1 13,1-2 1,-1-1-1,-2-2 1,0 0-81,3 1 0,6-6 0,-4-1-419,1-2 1,6-1 0,0-7-175,8-2 0,5-9 0,3-8 566,2-1 0,5-1 0,5-6 0</inkml:trace>
  <inkml:trace contextRef="#ctx0" brushRef="#br0" timeOffset="25">14460 3455 7832,'0'-8'98,"0"1"363,0 7 0,5 2-106,-1 3 1,7-2-1,-1 5-196,3-2 0,2-1 1,3-5-1,1 0-188,-2 0 0,0 0 1,1 0-1,1 0-117,-2 0 0,-1-5 0,-3-1-138,-4-2 0,-1 0 1,-5-3-1,2 1 125,-2-1 1,-8-1 0,-4-2 0,-4-1 198,-1 1 1,-2 5 0,-1 1 0,-2 0 235,1 0 1,3 5 0,0 0 32,1 6 0,5 0 1,1 6-1,0 2-53,0 2 0,5 6 0,-2 2 0,2-1-185,-2 1 0,4 2 0,-4-4 0,3 0-371,2 2 0,7-5 1,2 3-174,4-4 1,1-7 0,0-3 0,0-3 0,1-2-862,-1 0 1334,0 0 0,7-7 0,1-1 0</inkml:trace>
  <inkml:trace contextRef="#ctx0" brushRef="#br0" timeOffset="26">14901 3497 7516,'6'-14'752,"3"0"0,2 4-457,-1 1 1,-2 6 0,-5-4 327,2 1-550,6 4 0,-10-10 0,4 2-343,-3-2 1,-2-2-1,0-1 1,-2 1 136,-3 0 0,2 1 0,-6 4 0,-2 4-34,-2 3 0,-6 2 0,-1 2 0,-1 4 189,1 9 0,1 3 0,3 8 0,0-3 121,2 3 1,-2-4-1,11 0 1,2-1-151,1-4 1,4-1 0,3-4 0,4-2-121,4-5 1,3-4 0,1-2-1,4-4-165,1-5 0,-5-7 0,4-4 0,-2-1-4,0-3 0,0-2 1,-5 0-1,-2 0 270,-2-1 1,1 3-1,-5-8 1,1 4 208,-1 5 1,-1 4 0,-5 6 0,0-1 256,0 1 0,0 5 55,0-1 1,0 9-1,0 1-294,0 8 0,0 4 0,0 4 0,-2 3-160,-3 5 0,4 7 0,-6 2 0,3-1-128,-1-2 1,0-1 0,5-1 0,0-1-258,0-4 1,5-2 0,1-7 0,1 0-528,-1 1 0,5-7 871,-2-4 0,10 4 0,3 0 0</inkml:trace>
  <inkml:trace contextRef="#ctx0" brushRef="#br0" timeOffset="27">15228 3526 7819,'14'-8'0,"0"0"0,0 3 161,1-4 1,-1-4-1,0-1 1,-1 0-20,-4-1 0,2-4 1,-6 0-1,-2 1 1,-1-3-122,-2-3 1,-2 2 0,-3-2 0,-4 1 8,-4 1 1,-1 3 0,0 8 87,0 1 0,-1 7 1,-1-2-1,-1 5 73,-2 5 0,0 8 1,5 7-1,0 2-122,0 4 1,-1 0 0,3 3 0,2-2 0,5-2-106,4-1 1,1-7-1,0 2 1,1-3-153,4-2 1,-2-1 0,7-4 0,1-4-37,2-4 1,1-1 0,0-1 0,0-4-78,0-4 0,5-4 0,-1-3 0,-4-1 88,-3-2 0,-1-6 0,4 3 1,-2-2 143,-2 0 0,2-4 1,-2-7-1,3-1-46,1-4 0,-2 1 0,0 1 1,-3 5 134,2 3 1,0 6 0,0 2 697,-1 1-402,-1 2 0,-1 18 0,-5 5 0,-4 9 69,-4 6 0,-5 3 0,4 7 0,0-1-131,-1 0 0,3 1 1,4 1-1,0 1-279,0 3 0,0-1 1,0-5-1,0-1-674,0-3 0,1-4-426,4-5 0,1-9 1125,4-6 0,2-6 0,-4-9 0</inkml:trace>
  <inkml:trace contextRef="#ctx0" brushRef="#br0" timeOffset="28">15569 3071 7819,'1'-14'1170,"4"-1"-367,-3 7-425,4-4-476,-6 10 0,0 2 1,2 8-303,2 0 1,-2 5-1,3-4-142,-4 4 1,4 6-1,0 0 542,-2-2 0,-1 5 0,-2 0 0</inkml:trace>
  <inkml:trace contextRef="#ctx0" brushRef="#br0" timeOffset="29">15540 3384 9167,'5'9'355,"0"0"-390,0 1 0,-5 4 0,0 0-314,0 1 1,-2-1-1,-1 0-259,-2 0 0,2-6 343,8-3 1,4-4 0,9-1 0,1 0 216,-2 0 1,3-1-1,-1-2 1,-1-4 47,-2 0 0,-2 2 0,0-3 0,0 0 4,0 0 0,-4 5 0,-1-3 449,2-1 282,-4 6 1,-1-7-88,-6 3 1,2 3-71,2-2-535,-2 2 0,6 2 0,-5 2 0,2 2-229,-2 6 0,-1 3 0,-2 1 38,0 0 0,0 0 116,0 0 0,6-6 0,3-3-50,4-3 1,1-2 0,0 0 0,1 0-3,-1 0 0,0-5 0,0 0 1,-1 0-82,-4-1 192,4 5 1,-11-7 43,2 3 1,-2 2-1,-2-7-70,0-1 0,0-1 1,0-3-1,0 1-11,0 0 0,0 4 1,0 1 177,0-2 1,-2 5 0,-2 1-80,-6 3 1,-2 4-1,-3 3 1,1 4 17,0 4 1,-4 1 0,3-1 0,4-2 877,3-2-711,3 1 1,7 2 0,2-2-77,6-6 1,2-2-1,3-2 1,-1 0 104,0 0 1,5 0 0,0 0-1189,-2 0 0,-1 0 1,-2 0 715,1 0 0,-6 6 0,-1 5 130,-2 7 0,-1-1 1,-5 7-1,0 1 53,0 2 0,-2 6 0,-1 3 0,-1 4 0,0 4 4,3 0 0,-4 1 1,-1-3-1,-2-1 26,-3-3 0,1 2 1,-2-7 39,-4-1 0,-3-4 1,0-3-1,-3-3-35,0-1 1,-5 1 0,5-6 0,-2-5-182,0-3 1,5-4 0,-3-4 0,0 0-198,0 0 1,3-7-1,-3-8 1,1-7-81,4-5 1,-3-3-1,1-1 1,3-2 138,5 1 1,4 2-1,7 2 1,2-1 269,3 1 0,3-1 0,6 1 0</inkml:trace>
  <inkml:trace contextRef="#ctx0" brushRef="#br0" timeOffset="30">16848 2900 7710,'-14'-8'219,"-5"2"0,0 6 0,0 2 1,-1 4-1,-5 8 0,-5 8 0,-4 8 1,1 7-1,0 7-177,0 5 0,0 0 0,4 4 0,2 3-98,4-3 1,8-5 0,11-1-1,2-4 1,4-5-103,2-5 1,11-5 0,10-4 0,5-5 0,5-3 157,1-2 0,8 0 0,7 0 0</inkml:trace>
  <inkml:trace contextRef="#ctx0" brushRef="#br0" timeOffset="31">19379 2587 7763,'-11'-3'1160,"8"3"0,11 8-1486,8 8 1,9 0-1,0 4 1,8 1-667,10 2 817,6 4 238,8-5 0,5 4 78,-1-7 265,-6 0 1,-1 0 0,-8 1 2,-5 2-195,-5 2-226,-7-2 0,-9 5 0,-5-3 44,-9 2 73,-5 9 0,-8-5-70,-8 3 1,-7 2 53,-11-2 0,-3 5-145,-7-5-420,0 7 374,1-10 0,-1 3-136,0-9 1,2 1-108,3-6 0,5 0 1,10-6-1165,4-4 1509,3-3 0,8-6 0,2 0 0</inkml:trace>
  <inkml:trace contextRef="#ctx0" brushRef="#br0" timeOffset="32">19948 3199 7710,'-6'-8'3575,"-4"3"-4444,4 3 869,-7 2 0,5 0 0,-6 0 0</inkml:trace>
  <inkml:trace contextRef="#ctx0" brushRef="#br0" timeOffset="33">12171 4308 6772,'0'-15'126,"0"6"0,1 1 0,4 0 0,5 2 0,2-1 117,2 4 0,2 2 0,3-1 0,5-1 0,3-2-116,1 2 1,7 0 0,4-2 0,7-4-20,6-4 1,5-7-1,8-4 1,9-3 0,-30 12-1,1 0-11,5-2 0,1 1 1,-2 3-1,1 1 0,7-3 1,0 1-1,0 1 0,0-1-141,1 0 1,1 1 0,1 2 0,1 2 0,2 0-1,-1 2 1,-1 2 0,-2 1 40,-2 0 0,0 1 1,3-2-1,2 1 1,1 1-1,2 1 1,-1 0-1,0 1-51,-2 0 1,0 0-1,-1 1 1,0 0 0,-1 0-1,0-1 1,4-1 0,0 1-13,4-2 0,0 1 0,0-1 0,0 0 0,0 0 0,1 1 0,1-2 1,1-2-42,1 0 0,1 0 0,-1-1 0,0-1 0,2 1 1,0-1-1,1-1 0,-1 0 125,2 0 0,0-1 1,-4 0-1,1 0 0,-1 0 1,0 1-1,-2-2 1,0 0-1,3-1 0,0 0 74,-1 0 0,1 0 0,-3 3 0,1-1 1,-3 0-1,1-2 0,0 1 0,1 0-136,0 0 1,1 0 0,-3 2 0,-1 1 0,0-2 0,-1 1-1,-1 1 1,0 1 19,-1 3 0,0-1 0,-3-1 1,-1-1-1,0 3 0,-1 0 0,-1 0 1,1-1-48,0 0 0,0 1 1,-4 2-1,-1 0 1,1 0-1,-1 0 83,-2 1 1,-1 0-1,-4 1 1,1 0 0,-2-1-1,1 0 1,-1 0 0,-1-1-1,0 0 1,0 0 74,2 0 0,-2 0 0,-4-1 1,0 0-1,1 0 0,0 0 0,-2-1 1,1 0-48,38-7 0,-5 3-25,2-2 1,1 3 139,-1-3 1,0-3-107,-5 4 0,-8 3-65,-6 1 0,-7-1 40,-7 1 7,0 0 273,-7 5 1,-3 0-368,-9 0 1,-4 0 304,-5 0-270,-1 0 200,-6 0-209,-2 0 291,-6-6 1,-2 4-1,-1-4-402,-1 0-282,-1 4 1,3-4 0,-2 6-1493,-6 0 1922,-3 0 0,-1 6 0,0 2 0</inkml:trace>
  <inkml:trace contextRef="#ctx0" brushRef="#br0" timeOffset="34">20047 3483 7870,'8'-6'2551,"-1"-2"-1841,-7 0-802,0 2 92,0 6 0,6 6 0,2 2 0</inkml:trace>
  <inkml:trace contextRef="#ctx0" brushRef="#br0" timeOffset="35">14503 1805 7874,'0'-14'334,"0"0"-353,0 6 112,0 2 1,-5 7-145,0 4 1,-1-3 0,1 2-56,-4-2 1,1 3 0,-2 0 0,1-1-91,1 3 1,-5-4 0,4 6 0,-6 2 8,-4 2 0,4-4 1,-4 1 82,3 1 0,2 2 310,-1 1-37,8-6 0,0 0 120,7-4 1,0 4-153,0 6 0,0 1 0,0-1 0,0 2-66,0 3 0,-4 3 0,-3 6 0,-1 2 0,-3 3 0,-1 2 0,-3 6 1,1 0-1,0 3 23,0 1 1,4-1 0,2-1 0,2-2-37,3-3 1,1-4 0,2-5-1,2-2-118,3-4 1,3 3-1,7-7 1,3-4 3,1-4 1,1 0-1,-2-6 1,1-2-172,-2-1 1,3-2 0,-1 0-1,0-2-69,2-2 1,-4-4-1,7-7 1,0 1 295,-2 0 0,11-6 0,-3-3 0</inkml:trace>
  <inkml:trace contextRef="#ctx0" brushRef="#br0" timeOffset="36">20332 1308 7707,'-10'-5'813,"1"0"-776,6 1 1,3-1 0,9 0 0,4 2-19,1 1 0,0 2 1,0 0-1,1 0 1,-1 0-20,0 0 0,0 2 1,-1 3-1,-2 4 0,-3 4-40,-2 1 1,-1 0 51,-5 1 1,0 5 13,0 4 0,0 4 106,0 5 1,0-3-134,0 4 0,0 0 1,0 0-1,0-1-14,0 1 1,-5-2 0,1 4 8,0-1 0,-2-2 1,0-3-1,-2 2 0,-3 1 0,-2 0 0,-1-4 0,0-2 28,-1-4 0,1 2 0,-2-6 0,-1-1-81,-2-2 1,-1-7 0,2-1-1,-1-2-202,2-3 0,-5-1 0,-2-4 0,-3-1 0,-1-3-644,-1-2 905,1-1 0,-1-12 0,1-1 0</inkml:trace>
  <inkml:trace contextRef="#ctx0" brushRef="#br0" timeOffset="37">16649 938 7788,'-7'-22'-18,"0"2"0,9 7 0,3 4 1,6 4-1,6 3 0,7 2-47,3 0 1,1 2 0,0 1 0,-1 3 0,-3 2 0,-5 3 93,-3 2 1,-8 3-1,-4 1 1,-2 4 30,-2 1 1,-6 1 0,-4 4 0,-3-2-14,-1-1 1,-2-5 0,-1 3-1,-3-1-84,-3-4 0,6-1 0,-2-2 0,3-1-68,2-4 1,6-1 88,3-3 0,5-3 0,7 2 1,7-2-1,8-2 8,5 0 1,3-2 0,3-1-77,5-2 1,-2-6-1,2 2 1,0-5 0,0-5-422,0-5 505,-6 3 0,9-12 0,-5 3 0</inkml:trace>
  <inkml:trace contextRef="#ctx0" brushRef="#br0" timeOffset="38">17375 611 7270,'-7'21'-57,"4"-4"1,-5 7 0,2 1 191,3 2 0,0 1 0,-1 1 0,0-1-48,0 1 0,3-1 0,2 1 0,3-1 41,0 1 1,3-3 0,-4 0 0,3-4-84,2-2 0,-3 4 0,4-5 0,1-2-63,-2-1 1,0 1 0,-5-1 0,1-3-204,0 0 1,-3-1 77,-1 2 0,-6-6 0,-4-3 0,-4-3-8,-5-2 1,-3 0-1,-6 0 1,-1 0 44,1 0 0,-1 0 0,1-2 0,-1-3 0,3-3-30,2 0 0,5-9 1,8 3-1,3-3 136,2-4 0,1-1 0,5-7 0</inkml:trace>
  <inkml:trace contextRef="#ctx0" brushRef="#br0" timeOffset="39">17431 782 7801,'15'-14'-150,"0"-1"16,4 1 0,-3 5 0,5 1 1,-1 0-1,4 2-116,3-1 0,1 1 0,2 3 250,3-2 0,-3-6 0,5 3 0</inkml:trace>
  <inkml:trace contextRef="#ctx0" brushRef="#br0" timeOffset="40">18171 398 7849,'-15'-6'21,"1"4"0,0-1 91,0 6 0,0 10 1,-1 7-1,1 2-299,0 4 0,0 7 1,-2 5-1,-1 4 194,-2 6 0,0-2 1,4 6-1,3 0 184,2-2 0,4 4 1,6-6-1,0-3-154,0 0 0,8-9 0,5-3 0,6-4-53,3-6 1,1-2-1,4-9 1,-2-2 45,-1-5 1,-6-4 0,0-4 0,-2-5-57,-2-6 0,-1-10 1,-3 2-1,-6-2-126,-2 1 1,-2-1 0,-2-4 0,-2-1 75,-6 1 0,-3 6 1,-1 3-1,0 3 16,0 2 1,-5 6 0,0 3-219,2 3 0,2 4 278,6 3 0,-4 9 0,5 8 0</inkml:trace>
  <inkml:trace contextRef="#ctx0" brushRef="#br0" timeOffset="41">15085 2715 7526,'0'-9'-783,"2"-1"668,3-1 1,3 0-1,6 0 1,0 3 175,0 2 1,5-3-1,2 4 1,-1 0 0,2 0 120,1 1 0,5-1 1,7 5-1,1 0-17,4 0 0,5 0 0,6-2-74,4-2 1,-1-3-1,9-4 1,4 2-72,8-2 0,-35 4 0,1 1 0,6-1 0,2 0 0,1-1 0,0 0-41,1-1 0,0-1 1,5 1-1,1 1 0,-1-3 1,1-1-1,4 2 0,0 0-77,2 1 0,0 1 0,1-3 1,0 1-1,0 0 0,0 1 1,1 0-1,0 1 127,1 0 1,1 0 0,-2 1 0,1 0 0,-1 0 0,1 1 0,-4 0 0,-1 1 0,0 0 0,0 1-5,-1-2 1,0 0 0,-1 1 0,0-1 0,-4 1 0,-1-1 0,-1 2 0,0-1-9,0 0 1,0-1 0,-3 0 0,-1-1 0,2 0 0,0 0 0,-4 0 0,0 1-52,-1 2 0,0-1 1,-4-1-1,0-1 0,35-2 1,-3-2 9,-3 1 1,7-1-1,-12 5 1,-3 0 0,-4-1 94,-7 4 1,-3-3 0,-8 1-1,-3 2-5,-5 1 1,2-2-1,-2-1 1,-1 0-92,-2-1 1,-2 3-1,0-5 1,1 0-58,-1 0 0,-6 5 1,-3-4-1,-3 3 455,-2-1-466,1 0 0,-9 5 1,-6 0 13,-8 0 0,-5 0 0,-2 0 0,-3 0-156,-1 0 0,0 2 0,5 1 0,0 3 235,0 2 0,-1 2 0,1 4 0</inkml:trace>
  <inkml:trace contextRef="#ctx0" brushRef="#br0" timeOffset="42">16706 682 8143,'-9'-6'-89,"-1"-2"0,-1-1 1,-1 1-1,-3 1 1,3 3 280,2-3 0,-2 6-144,2-4 0,-1 10 0,0 4 1,2 6 33,-2 3 0,-2 5 0,-1 7 0,-1 3 16,1 5 1,2 8-1,2 2 1,5 3-25,4 3 0,1-1 0,0 1 0,1-3-98,4-2 0,6-2 0,13-4 0,9-1-80,7 1 1,9-5-1,3 0 1,3 0 21,2-2 0,4-1 0,3-7 1,0-1 22,4-3 1,8-5 0,3-10 0,-39-6 0,1-1 43,39 0 1,-5-6 0,0-4 0,0-7 18,0-6 1,-36 10-1,0-2 1,1-1-1,0-2 1,-1 1-1,-2-1 1,34-19 12,-4-1 1,-4-2 0,-6-6 0,-2-2-15,-3-2 0,-3-4 1,-8 3-1,-3-1 16,-5-4 0,-14-3 0,-6-3 1,-7 0 26,-7 5 0,-9 0 1,-14 7-1,-10 4 24,-11 4 1,1 1 0,-6 6 0,-2 1-26,-5 2 0,-5 3 1,0 2-1,-4 3-15,-3 1 0,-1-1 1,4 7-1,3 3-46,-1 5 0,6-3 0,-5 5 1,0 4-39,-4 4 0,-2 6 0,-2 10 0,1 3-167,4 1 0,-2 8 0,6-1 1,2 5-345,2 4 0,-4 7 262,0 2 0,26-22 0,-2 1 1,2-1-1,0-1 0</inkml:trace>
  <inkml:trace contextRef="#ctx0" brushRef="#br0" timeOffset="43">16777 839 8139,'-19'8'59,"-1"-4"1,-1-2-1,1-2 1,2 0 0,3 0 160,0 0 1,8 2 0,0 2 0,2 6-102,1 2 0,-1 3 0,7 0 0,1 4 0,3 5 28,2 3 1,8 1-1,7 1 1,6 1-79,4 3 0,3-1 0,9 4 0,2-1-3,5-4 1,14 4 0,-29-18 0,1-1 0,2 0 0,2 0-54,3-1 1,2 0 0,-1-1-1,1 0 1,1 0 0,0-1-1,2-1 1,0 0-115,0-2 1,1-1-1,1-2 1,0 0-1,3-1 1,1-1 0,-3-1-1,1 0 53,-1-1 0,-2 0 0,-4-1 0,-1-2 0,3-4 0,0-2 0,-1-2 0,-1-3 2,0 0 0,-1-3 0,-4-2 1,-1-3-1,-1 1 0,0-2 0,-3 0 1,-3-2-45,28-26 1,-7-1 0,-15-4-1,-7 1 105,-10-2 0,-12-6 0,-7-2 0,-9 4-41,-9 4 0,-13-4 0,-13 6 1,-5 3 34,-8 3 1,-10 9 0,-9 4 0,31 18 0,-1 2 18,-2 1 0,0 0 0,1-1 0,1 1 0,1 2 0,-1 1 0,0 0 1,-1 1 56,-1-1 0,0 2 0,-6 2 0,-1 2 0,1-1 0,0 1 1,0 1-1,-1 0 0,0 0 0,1 1-47,0 1 1,0 1 0,0 3 0,-1 2 0,0 3 0,0 4-1,-2 1 1,1 2 28,1 0 1,0 3 0,0 1 0,2 2-1,1 2 1,1 1-52,2 0 0,0 1 0,2 1 1,1 3-1,1 1 0,1 1 1,3 0-1,2 1 0,2-1 0,3 2-340,2-2 1,3 1 0,-13 30 0,12-6 0,10 0-2301,10-1 2624,17-5 0,0-5 0,12-4 0,1 4 0</inkml:trace>
  <inkml:trace contextRef="#ctx0" brushRef="#br0" timeOffset="44">4877 15524 25539,'6'-8'-14,"-2"2"1,5 5 0,2-3-1,3-2 1,5 0 0,5-1 0,3 3-1,1-1 1,1 0 0,1 0 0,1 1 88,3-1 0,-1-1 0,-3 3 0,1-2 0,4 0 0,0 0-41,0 1 1,-1-1-1,-2 5 1,3 0-1,1 0-235,4 0 1,-4 0 0,0 1-4,-1 4 1,-2 3 0,-4 6-1</inkml:trace>
  <inkml:trace contextRef="#ctx0" brushRef="#br0" timeOffset="45">9526 15723 27718,'27'-9'-352,"-2"-2"1,-1 0 0,3-2 0,5 2 0,7 2 0,8 4 680,10 3 1,3 2-1,10 2-427,3 3 1,-33 1 0,0 2-1,0 3 1,-1 0 0</inkml:trace>
  <inkml:trace contextRef="#ctx0" brushRef="#br0" timeOffset="46">12157 3952 8041,'-21'0'-19,"4"0"0,-7 2 0,0 1 0,1 3 0,0 2 0,1 3 0,2 2 0,-2 1 0,1 0-72,1 0 1,1-4 0,6-1 166,4 2 0,2-3 0,10 0 1,5-1 88,7-4 0,10-2 0,2-1 0,6-1-9,3-4 0,8 2 1,12-7-1,8-1-77,12-1 0,-29 4 0,1 0 0,4-1 0,0 1 0,4-3 0,1 1-17,1-1 1,2 0 0,4 1 0,2 1 0,3-2 0,2 0 0,2 0 0,1 0 0,2 0 0,1 1-157,-23 3 0,0 1 1,1-1-1,1-1 0,0 0 1,1 0-1,3 1 0,2 1 1,-1 0-1,1 0 0,-1 0 1,1 1 109,1-1 0,1 1 1,0 0-1,1 0 0,1 1 1,-1 0-1,1 0 0,1 1 1,-1-1-39,1 1 1,-1-1 0,0 2 0,-2 0 0,-1 1 0,0-1 0,-1-1 0,-1 1 0,1-1 0,-3 1 0,-1-1 0,0 2-25,-1 0 0,-1 0 0,0-1 0,-1 1 1,-1-2-1,0 1 0,17-1 0,-2 0 0,-1 0 1,-1 0 34,-5-1 0,-1 1 0,-4 0 0,-2 0 0,-8 1 0,-2 1 0,-4-1 0,0-1 0,30-2 74,-6-1 1,-12 4 0,-10-2 0,-10 2 17,-8 2 0,-6-2 225,-9-2-164,-4 2 1,-7-4 0,-4 4-188,-5-2 0,3 2 604,-3-3 0,5 4-933,-4 1 1,4-5 74,-4 0 1,-1 0 0,-4 5-1,0 0-465,-1 0 0,1 0 764,0 0 0,-13 7 0,-3 1 0</inkml:trace>
  <inkml:trace contextRef="#ctx0" brushRef="#br0" timeOffset="47">11517 4379 8111,'-22'0'-184,"1"0"1,10 0-1,8 0 1,12 0-1,14-2 26,8-3 0,9 2 0,12-5 1,13 0-1,9 0 251,-34 3 1,0-1 0,6 0 0,0 0 0,-3-2-1,1 0 1,3-1 0,1 1-2,4-2 1,1 1-1,5-3 1,1 0-1,7 2 1,1 1-1,1 0 1,2-1-198,4 0 0,2 0 1,1 1-1,2 2 0,-24 0 1,1 1-1,0 0 1,1 0-1,0 1 0,0 0 125,3 0 0,2 0 0,-1 1 0,3-1 1,0 0-1,1 1 0,2-1 0,0 0 0,1 0 1,1 0-1,0 0 0,0 0-125,2-2 0,0 1 0,0 0 0,3 0 0,1 0 0,-1 0 0,0-1 0,0 0 0,-1-1 0,1 1 0,0-1 0,0 1 89,-2-1 0,1 1 0,0 0 0,-1 0 0,0 1 0,0 0 0,-2-1 0,1-1 0,-2 1 0,-2 0 0,-1 0 0,0 0 0,-2 1 0,-1 0 0,0-1-2,-3 0 1,0 0 0,-2 1 0,-3 0 0,-2 1 0,0 0 0,24-5 0,-2 1 0,-4 1 0,-1 2-15,-5 1 1,-2 0-1,-8 0 1,-3-1-1,-9 4 1,-2 0-1,35-2 6,-12 3 0,-4 1 1,-17 0-1,-7 0-65,-4 0 0,-8 5 0,-4 1 1,-2 0-71,-6 0 1,-2 6 383,-1-3 1,-3-1 0,-4 0-674,3-2 879,-4-1 1,6 1-1,-7 2 1</inkml:trace>
  <inkml:trace contextRef="#ctx0" brushRef="#br0" timeOffset="48">4721 15666 25484,'1'-7'15,"4"2"1,6 3 0,6 2 0,7 0-1,5 0 1,5 0 0,11-1 0,8-2-100,7-2 1,13-6 0,0 1 0,3-1 0,1 0-25,-3 2 1,0 1 114,2-2 1,3-2 0,-36 8 0,0 0 0</inkml:trace>
  <inkml:trace contextRef="#ctx0" brushRef="#br0" timeOffset="49">9555 15823 14692,'-10'-6'-905,"2"-4"1,0-1 0,2 0 795,0 1 1,3 7 0,9-1 0,8 4 0,8 3 0,7 3 194,4 2 0,3-5 1,9 2-1,3-4-22,9-1 1,7 0 0,5-1 0,-1-2-18,-2-2 1,-6-1 0,2 2 0,-2 0-129,2 1 0,-2 1 0,4 2-186,0 0-33,10 0 1,-1-6-1,-31 2 1,1 0-1</inkml:trace>
  <inkml:trace contextRef="#ctx0" brushRef="#br0" timeOffset="50">13948 15510 25152,'2'-16'-1181,"2"-1"1,4-2 0,0 2 0,-2 1 0,1 2 1139,2-1 0,4 7 0,1 4 0,0 2 0,1 2 253,-1 0 0,6 2 1,4 1-1,3 3-269,1 2 0,2 2 1,4 2-1,3-1 13,4-1 1,8-1 0,4 4 0,3-2 121,6-2 0,4-5-1,12 2 1,-37-4 0,0 1-35,1-1 1,0 0 0,1 2-1,1-1 1,31 0 0,1 2-95,2-2 1,-10-2 0,1 1-1,-3 1 430,-1 2 1,-5 0 0,-1-5-285,-10 0 0,4 0 0,-8 0 0</inkml:trace>
  <inkml:trace contextRef="#ctx0" brushRef="#br0" timeOffset="51">15711 15539 23792,'27'0'0,"-3"0"-838,-5 0-605,-4 0 1387,-7 0 14,-1 6 0,-9-5-261,-3 4 1,2-3 27,-6-2-114,5 0-352,-2 0 544,0 0 1,4-2-92,-3-3 1,-2-2 0,-1-8 0</inkml:trace>
  <inkml:trace contextRef="#ctx0" brushRef="#br0" timeOffset="52">6825 13207 22050,'-8'6'-790,"2"2"1,1 2 0,0-1 0,2 2 0,2 2 0,1 3 0,0 1 0,0 4 364,0 1 0,0-3 0,3 3 0,3 0 0,5-2 186,0 1 0,-5-2 1,4-5-1,1 0 114,2 1 0,-1-1 0,-1 0 46,-1 0 0,-2-4 0,3-2 0,-3 0-77,-2-1 1,3-2-45,-4 5 1,-3-7 6,-12 2 0,-2-4 0,-15-1 0,-5 0 198,-3 0 0,2 0 1,-1 0-1,2 0 23,5 0 1,8 0 0,0-1 0,3-3 157,2 0-225,6-7 0,2-4 1,6-7-1</inkml:trace>
  <inkml:trace contextRef="#ctx0" brushRef="#br0" timeOffset="53">6725 13264 15524,'10'-10'-2071,"-1"1"2000,7-1 1,-8 1 0,8 1 0,1 0 165,2 0 0,6 5 0,-2-2 0,-1 4-211,-3 1 1,3 0 0,0 0 0,0 0 120,-3 0 1,-3 0-1,-2 0 1</inkml:trace>
  <inkml:trace contextRef="#ctx0" brushRef="#br0" timeOffset="54">7180 13250 25717,'0'9'-8594,"0"1"8051,0 1 1,0 6-1,0 2 1,0-2 0,0 1 206,0 1 1,0-3-1,-1 3 1,-2-4 231,-2 0 0,0-6 0,7 0-1123,2 3 1291,-2-6 0,11 0 0,-5-6 1</inkml:trace>
  <inkml:trace contextRef="#ctx0" brushRef="#br0" timeOffset="55">7365 13207 22377,'14'0'-1618,"1"-2"1453,-1-2 0,-3 2 0,2-3 0,4 4 0,2 2-71,1 4 0,1 1 1,-4 6-1,2-3-41,-1 2 0,-3 2 1,0-1-1,-3-1 45,-2-1 1,1-1 0,-6 6-75,-2-1 1,-3 0 0,-3 2 0,-4 1 314,-1 2 1,-7 2 0,-9-4 0,-1 2-105,1-2 1,2-1 0,4-2-1,-1 1-200,2-1 1,6-5-476,2 1 622,5-1 0,6-1 0,11-3 321,4-4 0,8-5 0,-3-1 0,2 2-53,0 1 1,-2-2-1,3-1 1,-3 2-1,-1 1 243,-4 2 1,-1 0-223,-2 0 1,0-6-1,1-2 1</inkml:trace>
  <inkml:trace contextRef="#ctx0" brushRef="#br0" timeOffset="56">5119 13818 23998,'1'-8'-2915,"3"5"1,2 5 2804,2 3 0,1 4 0,5-3 0,1 2-21,-1 3 1,-1-3 0,-2 2-1,-3 1 1,-1 1-488,1 3 1,-5-1 0,4 0-82,-1 0 1,2-1 812,6-4 0,0-2 1,1-7-1,0-2 272,4-3 0,-1-2 0,4-8 1,0 0-539,0-4 0,3 1 1,5-4 282,-1 2 0,2-4 1,-8 3-1,0 1 1,-1-1-158,-1 4 0,3 1 0,-5 2 0,0 1 580,1 4-63,-4-4 1,4 5-1,-5-6 1</inkml:trace>
  <inkml:trace contextRef="#ctx0" brushRef="#br0" timeOffset="57">10337 13619 24054,'1'10'-1272,"4"-1"0,3 2 0,0 2 0,-2 0 0,-1-2 0,0-2 839,-2 2 1,0-3-1,0 2 1,3 1 0,2 1 329,3 2 0,-3 1 0,2-1 71,1 0 1,1 2 0,3 0-1,-1 0 107,0-4 1,0-2 0,2-1 0,2-3 149,0 1 0,3-6 0,-4 4 1,4-5 119,1-5 0,2-3 0,4-7 0,2-3-402,3-1 1,-1-6-1,6 1 1,0-3 287,-2-1 0,5 4 0,-3 1 0,2-1 0,-2 2 207,-5 3 1,3-3-1,0 0 1</inkml:trace>
  <inkml:trace contextRef="#ctx0" brushRef="#br0" timeOffset="58">14787 13662 29595,'0'-21'-1639,"0"-1"1,0 0-1,0 3 1,1 3 0,3 2-1,0 0 1045,0 0 1,2 4-1,0 2 1,2 2 1417,3 3 0,2 8 0,1 4-1077,0 4 1,-1 1-1,-2 0 59,-2 0 1,1 1 0,2-1 0,-2 0-4,-5 0 0,1 1 0,-1 0 0,0 3 5,1 1 0,-5 0 0,4-5 0,-2 0-353,2 0 1,-2 0-1,7 1 1,1-1 706,1 0 1,-2-6 0,-1-2-1,2-1 54,2 0 1,3 0 0,1-5 0,2-2-331,-1-3 1,2-3-1,1-6 1,-1 0 264,1 0 0,4-1 1,-1 1-1,3-2 48,1-2 0,2 2 0,3-5 0,5 2 3,3 0 0,2-4 0,-2 4 1,-2 1 60,-1 2 1,-1 2 0,2 0 0,-3 1 140,-1 4 0,-2-4 1,-4 5-1</inkml:trace>
  <inkml:trace contextRef="#ctx0" brushRef="#br0" timeOffset="59">22351 1564 7822,'0'14'10,"0"0"1,0 2-1,-2 3 1,-1 5 0,-3 3-1,-1 1 1,1 2-1,1 2 1,1 2 183,-1 3 1,0-1 0,5 3 0,0-1-1,0 0 1,0-1-395,0-4 1,0-3 0,2-2 0,2-1-499,6-3 0,-2-5 698,1-10 0,7-2 0,6-7 0</inkml:trace>
  <inkml:trace contextRef="#ctx0" brushRef="#br0" timeOffset="60">22365 1678 7826,'5'-15'-93,"1"1"158,2 0 1,-3 6-1,4 2 1,2 1-1,2 0 106,1 2 0,7 0 1,2 0-1,6-2-149,4 2 1,3 1-1,7 1-98,0-4 1,4 3 0,0-2 0,-2 2-78,-6 2 0,-1 0 1,-8 0-1,-5 0-18,-3 0 1,-3 2 104,-4 2 0,-8 6 0,-2 7 0,-3 4 227,-2 1 0,0 0 1,0 3-1,1-1 37,4 1 0,-2 0 1,5 1-1,0-3-304,0 3 0,-3-4 1,4 0-1,2 0-67,2 0 0,-4-3 1,-1 5-1,-1 0 173,-4-2 0,-2 11 0,-1-3 0</inkml:trace>
  <inkml:trace contextRef="#ctx0" brushRef="#br0" timeOffset="61">22393 2232 7854,'-6'0'24,"6"0"-162,8 0 1,5 0-1,2 0 1,6 0 346,7 0 0,9 0 1,10 0-1,5 0-381,4 0 0,-4-5 0,0 1 0,0-1-699,-2-2 871,-7 6 0,-8-12 0,-7 5 0</inkml:trace>
  <inkml:trace contextRef="#ctx0" brushRef="#br0" timeOffset="62">23218 1891 7813,'-8'-2'-182,"3"-3"159,4 4 0,2-5 314,4 6 1,5 0-1,7 0 1,4-2-25,1-3 1,6 4 0,7-4-275,1 3 0,0 2 1,2 0-1,-3 0-209,0 0 1,-5 0-1,3 0 1,-3 0-233,-1 0 1,-6-4-1,1-3 448,1-1 0,-4-1 0,-1-5 0</inkml:trace>
  <inkml:trace contextRef="#ctx0" brushRef="#br0" timeOffset="63">23915 1678 7792,'0'-8'356,"0"1"-369,0 26 1,4-8 0,3 13-1,1-7 23,3-2 0,-3-1 0,1 0 0,2-1-43,2-4 0,1 4 0,0-5 0,0 1-81,1 1 1,-6-2-1,-1 3 113,-2-2 0,-1-4 0,-5 4 0,-2 1 1,-4-1 38,-8 1 1,-2-1 0,-9 5-84,-5 1 1,1-1 0,-4 0 0,3-1-181,2-4 0,6 2 0,3-6 225,3-2 0,2-1 0,0-2 0</inkml:trace>
  <inkml:trace contextRef="#ctx0" brushRef="#br0" timeOffset="64">24284 1720 7792,'8'-6'1709,"-1"4"-1797,-7-4 0,4 8 0,1 2 327,-2 6 1,4-2 0,-3 3 0,-1 3 192,-1 3-435,-2 9 1,0-4-1,0 6-23,0 1 1,-2 1 0,-1 1 0,-3 4-38,-2 1 1,5-3 0,-3 4 0,1-2-436,0-4 0,0-6 1,5-3-145,0-1 1,2-4-1,1-10 642,2-12 0,0-3 0,1-25 0,2 3 0</inkml:trace>
  <inkml:trace contextRef="#ctx0" brushRef="#br0" timeOffset="65">24313 1734 7792,'8'-14'350,"0"-5"-220,-4 0 1,-1 0-1,7 7 1,3 1-1,4 3-20,7 1 1,4-4 0,5 2 0,5-2-77,3 1 1,3-1 0,2 5 0,3 0-83,2-1 1,-5 3 0,-1 4-1,-3 0-105,-5 0 1,-5 0 0,0 0-1,-7 0-88,-6 0 0,-5 6 0,-4 3 197,-6 4 0,-2 1 0,-4 2 176,-2 3 0,-3-3 0,-4 4 0,3-1 91,2 0 1,1 5-1,5-2 1,0 3-118,0 5 0,0 2 0,0-4 0,2 2-120,3 4 0,-4-3 0,5 5 0,-1 1-315,0-1 1,0-4 0,-5 1 0,0-5-265,0-4 1,-2 1-1,-3-6 593,-4-1 0,-10-3 0,-3 0 0</inkml:trace>
  <inkml:trace contextRef="#ctx0" brushRef="#br0" timeOffset="66">24341 2175 8087,'-8'0'1705,"2"0"-1586,12-6 1,4 4-1,9-3-8,4 4 1,4 1 0,3-2-1,2-1-225,1-2 0,7-1 1,-3 3-1,5-2-361,0 2 1,-1 0-1,-3 0 1,-3-4 474,0 0 0,-5-3 0,4-4 0</inkml:trace>
  <inkml:trace contextRef="#ctx0" brushRef="#br0" timeOffset="67">25109 1919 7757,'-14'0'0,"6"-1"306,3-4 1,5 2 0,5-5 0,7 2 0,9 2-274,7 3 1,10-4 0,0 0-1,3 2 38,2 2 0,-2-4 0,-1 0 0,-2 2-24,1 1 0,-4 2 0,0 2 0,-4 1-321,-2 2 0,1 1 0,-10-3 0,1 2-455,-1-2 1,-6-1 728,-4-2 0,-1 0 0,6 0 0</inkml:trace>
  <inkml:trace contextRef="#ctx0" brushRef="#br0" timeOffset="68">25649 1692 7757,'8'-10'2579,"-3"1"-2360,3 6 0,-5-2 0,6 8 266,2 2-359,2 6 1,1-3-1,1 4 1,0-1 125,4-1 1,-1-2 0,5 3-547,3-2 0,-4-5 1,0 2-1,0-1-771,0-1 0,-9 6 1,-1-4-1,-2 0 836,-2 1 1,-7 2 0,1-2-1,-8 0 237,-7 4 0,-4-3 1,-12 2-1,1 1 74,-1 2 1,-4 1 0,2-2 0,2-1-9,4-1 1,7-5-447,-1 4 372,10-6 0,3-3 0,6-8 0</inkml:trace>
  <inkml:trace contextRef="#ctx0" brushRef="#br0" timeOffset="69">26076 1635 7757,'0'-8'1560,"6"2"-1620,-4 6-6,4 6 1,-1-3 0,-1 7 84,0 1 1,2 1 0,-1 3 0,-2 0 186,-2 4 0,-1-1 1,0 5-1,0 3 40,0 0 1,0 8-293,0-1 1,-4 5-133,-1-5 0,-5 5 1,6-5-1,-1-1-312,-1-2 0,4-7 1,-3-1-67,4-1 0,2-8 0,4-9 556,5-2 0,-4-8 0,7-9 0,-6-7 0</inkml:trace>
  <inkml:trace contextRef="#ctx0" brushRef="#br0" timeOffset="70">26161 1621 7757,'6'-8'0,"-2"-5"0,5 4 265,2-4 1,2 0 0,3 2 0,2 2-266,6-2 1,3 0-1,3 0 1,3 3-435,5 1 300,3-4 67,-4 10 0,7-5 57,-6 6 0,1 0 0,-7 0 1,1 0-34,-1 0 1,-2 0 0,-2 0 0,-1 0-133,-3 0 1,-4 4 0,-6 1 155,1-2 0,-6-1 0,-1-1 231,-2 4 1,-1-2-32,-5 7 0,5-6 1,1 4-103,2-1 1,1 4 0,6-2 35,-1 4 1,-5-4 0,1 1-55,1 1 0,0 1 0,0 3 0,-3-1-79,-2 0 0,1 0 1,-4 1-1,1-1-3,0 0 1,-3 5 11,-1 0 0,0 1-104,0-1 1,0-3-102,0 3 1,0 2 35,0-2 0,0 0-37,0-5 1,0 0 41,0 0 1,-5 0 0,-1 1 0,-2-1-240,-3 0 1,-3 5 411,-5 0 0,-3 0 0,-7-5 0</inkml:trace>
  <inkml:trace contextRef="#ctx0" brushRef="#br0" timeOffset="71">26360 2246 9946,'14'0'-933,"2"-1"789,3-4 1,-2 2 627,7-7-413,6 7 26,0-10 0,10 7 181,-7-3-295,6-4 1,-7 10 0,4-5-67,-1 2 1,3-4 0,-5 4-1,-1 0 1,-2-2 1,-2 0-252,1 5 1,-7-5 34,-3 3 0,-8 3-432,-2-2 409,-6 2 1,-3 2-4,-9 0 1,-4 0 323,-1 0 0,0 0 0,-7 0 0,-1 0 0</inkml:trace>
  <inkml:trace contextRef="#ctx0" brushRef="#br0" timeOffset="72">26588 1678 7713,'14'-21'-303,"-5"4"0,-1-5-364,-1 1 1025,-3 2 0,-5 6 0,-4 4 0,-6 4 0,-5 4 0,-4 1 31,-3 0 0,4 1 0,-3 4 0,0 4 0,2 4-213,-1 1 1,2 2 0,5 3-1,0 6 1,1 7-146,4 6 1,1 4 0,5 4-1,-2 3-124,2 2 0,9-4 1,7 2-164,4-5 128,8 2 1,-1-16 0,9 3 0,4-4-26,-1-6 1,7-8-1,-2-11-130,4-2 213,3-8 1,1-5-1,1-12 1,2-8 34,1-9 1,-9 1 0,-2-8 0,-8 1 96,-9-2 1,-11 3-1,-9-8 1,-7 1-1,-9 0-37,-12 0 0,-11 6 1,-8-1 34,-1 3 1,-4 7-1,1 6 1,3 5 382,4 7-89,7 10 0,-3 3 20,7 6-156,-1 0-137,7 0 0,2 1-49,6 4 1,-1 8-187,1 6 1,0 6 120,0-1 1,0 4-133,-1 5 0,6 3 75,-1 7 0,2 0 0,-1-2 0,4-2-460,4-1 401,1-6 0,1 7 0,6-7 0,7-4-63,8-2 0,5-9 0,1 2 0,1-5 41,-1-4 0,2-4 0,2-6 0,1-2-4,-2-2 1,-1-6 0,0-9 0,0-4 62,-1-4 0,3-3 1,-9-4-1,2-3 41,-1-5 0,-5-2 1,-9-2-1,-6-3 74,-2-1 0,-4 10 0,-4 3 0,-8 7 233,-8 6 0,-11 5 0,-5 9 0,-3 6 30,-2 2 1,5 8-1,2 4 1,-1 4-94,1 5 0,4-2 0,-1 7 0,5 1-27,4 2 0,-1 3 0,6 3 1,1 5-253,3 3 1,5 0-1,2 1 1,2-1-243,3 3 0,3 2 0,5-4 0,4-1-86,4-3 1,12-5 0,5-9 433,5-5 0,3-3 0,4-2 0</inkml:trace>
  <inkml:trace contextRef="#ctx0" brushRef="#br0" timeOffset="73">22664 2047 8076,'0'-14'-175,"0"4"897,0 1-416,0 6-107,0-3-307,0 6 0,0 1 0,0 4-18,0 4 1,4-1 9,1 2 0,1-2 71,-1 1 1,-2-3 0,7-6-1,2-1-39,6-4 1,4-4 0,8-10-58,3-5 1,3-3 0,7-1 0,0-1-101,-1 1 1,-5-1-1,-4 2 1,-5 4 240,-4 4 0,-4 3 0,1 2 0,1 0 0</inkml:trace>
  <inkml:trace contextRef="#ctx0" brushRef="#br0" timeOffset="74">24242 1763 8795,'0'9'-368,"0"1"1,0 1 359,0 8 1,-2-3 11,-3 3 1,4 1-58,-4-1 0,3 0 50,2-5 1,0-4-66,0-1 1,2-6 0,1 4 250,2-1-183,6-4 1,-3 4-1,6-6 11,0 0 0,-3-6 0,2-4 0,3-3 1,1-1-10,4 0 0,-5 0 1,4-2-1,-1-1 2,0-2 0,0 0 1,-3 4-1,1 1-172,2 0 0,2 0 168,-2 0 0,3-1 0,6 1 0</inkml:trace>
  <inkml:trace contextRef="#ctx0" brushRef="#br0" timeOffset="75">21853 1351 7883,'0'-15'416,"0"1"-312,0 0 0,-1 14 1,-4 8-1,-3 9 1,-2 4-78,1-1 1,1 10 0,-1 0-1,4 5 1,3 5-19,2 1 0,0 3 0,0 5 1,0 6-3,0 5 0,0 8 1,-1-2-1,-3 4-245,0 1 1,-6-2 0,4-2 0,0-7 0,-2-6-143,0-7 1,3-6 0,-3-6-378,2-7 757,1-15 0,-1 6 0,-2-11 0</inkml:trace>
  <inkml:trace contextRef="#ctx0" brushRef="#br0" timeOffset="76">21867 1450 7456,'15'-13'-349,"-1"2"0,0 3 492,0 2 1,8-3 0,7 2 0,7 1-27,5 0 0,13-5 0,3 1-82,1-2 0,7-3 0,1 1 1,5 0-32,5 0 0,-36 7 0,1-1 1,3 1-1,2 0 0,1 0 1,1 0-1,-1 0 0,0 0 10,-2-1 0,0 2 1,6 0-1,0 2 0,-3 0 1,0 0-1,4 0 0,0 0-66,3 0 0,1 0 0,-3 3 1,0-1-1,-1 0 0,1 0 1,1 0-1,0 0 42,2 0 1,2 0 0,0 1 0,1 0 0,1-2-1,0 0 1,-3 0 0,-1 1-22,0 0 1,0-1 0,3 1-1,1 0 1,1 1 0,0 0 0,-1 0-1,0-1-83,-3 0 0,-1-1-718,1 0 0,0 1 833,0 2 1,0 0 0,3 0 0,0 0 0,1 0-1,0 0 1,-3 0 0,-1 0 0,-1 1 0,0 0-1,1 0 1,0 1 0,1 1 0,1 0 8,-1 1 1,1 0 0,-2 0-1,-1 0 1,0 2 0,-1-1-1,-1 0 1,-1 0-78,0 0 1,0 1-1,2-2 1,-1 0 0,-1 0-1,-2 0-16,1-2 1,-1 2 81,-3 2 0,-1-1-18,2-4 0,0 0 1,-3 4-1,0 2-41,1-2 0,0 0 0,1-2 0,-1 0 24,-4-1 0,-1 1 1,2 0-1,-1 0-52,33 2 0,-2-1 76,-7-4 1,1 5-42,-7 0 0,-1 0 71,-8-5 0,-3 4-66,-6 1 0,-8 1 308,-7-1 1,-6-3-208,-7 3 1,-3-2 1655,-2 1-1690,2-2 445,-10 4-557,4-6 1,-7 0 0,-4 0-316,-5 0 375,-2 0 33,-2-6 0,-13-2 0,-3-6 0</inkml:trace>
  <inkml:trace contextRef="#ctx0" brushRef="#br0" timeOffset="77">27498 1237 7841,'9'0'0,"1"0"311,-7 0 1,3 1 0,-6 6-330,0 7 1,5 2 0,-1 9 0,1 5-1,2 8-114,2 8 1,-1 4-1,0 7 1,0 2 18,0 2 0,-5-2 0,1 2 1,-2-2-26,-2-2 0,-6-1 1,-2 0-1,-2-3-15,1 0 0,-1-8 0,-5 3 0,-3-6-369,-1-4 522,-6-3 0,3 0 0,-7 1 0</inkml:trace>
  <inkml:trace contextRef="#ctx0" brushRef="#br0" timeOffset="78">21711 2843 7813,'14'-14'13,"2"1"1,1 2 0,4 3 0,1 1 0,5-1 0,4-2-231,7 2 1,3-4 0,4 4 0,0-2 0,4 2 0,0 0 208,0 1 1,-1 3 0,-7 0 0,-2 2 79,-1 2 0,-5 0 1,5 0-1,2 0-8,1 0 0,8 0 0,5 0 0,6 0 2,6 0 1,5 0 0,3-1-1,4-3-6,1 0 0,-34-1 0,1 0 0,4 2 1,1 1-1,1 1 0,1-1-77,-1 1 1,2 1-1,0 0 1,1 0-1,-2 0 1,1 0-1,2 0 1,0 1 54,4 1 0,0 1 1,-3 0-1,0 2 0,1 1 1,-1 1-1,1-2 1,1 1-30,2-2 1,0 1 0,4 0-1,1 0 1,0 1 0,-1 0 0,0-1-1,0 0 1,-1-2 0,1-2-119,2 0 0,0 0 0,-1-1 0,0 0 0,0-1 0,0 0 0,1 0 0,0-2 76,0-2 1,-1 0-1,-2-1 1,0 0-1,1-1 1,0-1 30,-5 1 0,0 0 1,-1 0-1,0 0 1,-5 0-1,0 1 1,0 0-1,-1 1 1,-2 1-1,-1 0 28,-3 1 0,-2 0 0,-3 0 1,-2 1-1,26 2 0,-6 0 36,-6 0 1,-5 2 0,-8 1-1,-3 3-6,-5 2 1,-4-3 0,-4 3 0,-3-2-42,-1-3 1,2 4 0,-4-3 0,0 0-38,2-3 0,-6-1 0,4 0 0,-3 0 114,-2 0 1,1-5 0,-3-1-1,-1 0-296,-1-1 1,-7-4 401,2 2 0,-4-4-604,-1-1 1,-1 5-58,-4-1 1,-1 1 462,-4-6 0,4 1 0,6 0 0</inkml:trace>
  <inkml:trace contextRef="#ctx0" brushRef="#br0" timeOffset="79">23360 1976 7809,'-14'0'-71,"0"0"0,0 0 0,-1 0 0,1 0 0,-2 0 0,-1 0 0,-2 2 681,2 2 0,6-2 0,1 3-377,-1-4 0,6-1 0,7 0 0,10 0-154,11 0 0,7-6 1,8-3-1,9-3 1,7 1-27,2 2 0,1 4 1,2-3-1,1 0-212,1 0 1,7 5 0,-3-3 0,0 1-76,-3 1 1,-4-1 0,-4 5 0,-5-2-142,-7-3 0,-8 4 1,-3-4-1,-6 4-241,-6 1 0,-3-5 616,-2 0 0,-6 0 0,-1 5 0</inkml:trace>
  <inkml:trace contextRef="#ctx0" brushRef="#br0" timeOffset="80">24085 1578 7820,'-14'-8'30,"-5"-3"0,-1 6 95,-3 2 0,1 2 1,-3 1-1,5 1 212,4 4 0,0-2-262,11 7 1,2-1 0,9 4 0,9-2 0,7-3 34,5-2 1,6 0 0,0-1-1,-2 3-122,0 0 1,0 4-1,-1-4 1,-5 2-111,-2-1 1,-5 1-1,-3 4 1,-3 2 39,-2 3 1,-4-3 0,-7 4 0,-4-1 94,-5 0 1,-9 6 0,-6-1 0,-5 3-7,-3 1 0,-7 2 0,4 0 0,-2 0-54,0-3 0,8-2 0,0 2 0,7-3-438,2-5 0,7-8 485,4-2 0,7 1 0,-3 4 0</inkml:trace>
  <inkml:trace contextRef="#ctx0" brushRef="#br0" timeOffset="81">22493 2474 7923,'0'-10'-1632,"0"1"1632,0 6 0,-6 3 0,-2 7 0</inkml:trace>
  <inkml:trace contextRef="#ctx0" brushRef="#br0" timeOffset="82">22479 2445 6703,'-2'-8'2361,"-3"4"-2086,4 2-166,-6 2 0,9 0 1,3 0-1,4 0 1,4 0-24,1 0 1,0 0-1,1 0 1,0-2 0,3-1-124,1-1 0,0-6 1,-5 4-1,0-1-86,0 1 0,1-5-23,-1 2 0,-6 1-47,-4-2 1,-4 7 0,-4-2 146,-6 4 1,-2 1-1,-3 0 1,1 0 35,0 0 1,1 6-1,2 4 1,2 2 16,-2 2 1,4 1 0,3-1 11,2 0 0,2 0 1,0 2-1,0 3 91,0 5 0,2 3 1,1 3-1,1 3 1,0 5 167,-3 3 1,-2 6 0,-3 2-247,0 2 1,-7-6-1,1 3 1,-2-6 0,-1-2-73,3-2 1,-2-5 0,2 3-1,-2-1 53,-3-3 0,1-4 1,0-4-53,0-5 0,0-3 0,-1-2 0,0-2 0,-3-2-247,-1-5 0,-4-4 1,4-1 129,1 0 1,-2-1-1,1-4 1,3-6-53,5-7 1,5 1 0,6-7 0,0 1-80,0 1 1,11-5-1,4 5 1,6-2-89,4 0 1,-3 2 374,2-2 0,0-2 0,4 3 0</inkml:trace>
  <inkml:trace contextRef="#ctx0" brushRef="#br0" timeOffset="83">22621 2872 7638,'0'9'1176,"0"1"-1099,6-1 0,2 1 1,6-2-1,1-2-116,-1-3 1,6-1 0,2-2 0,2 0-35,0 0 0,-2 0 0,3-2 0,-3-1 0,-1-3 48,-4-2 1,-1-2-1,-2-2 1,0 0-37,1 3 1,-7 0 51,-4-6 1,-4 3-1,-4 1 1,-6 3 29,-3 1 1,-1 3 0,-2 4 64,-3 0 1,2 0-1,-5 1 1,1 2 91,4 2 0,1 8 1,2-1-1,0 6-57,0-1 1,6 4-1,3-2 88,3-2-227,-4 5 0,4-5 1,-1 6-1,6-3-16,7-2 1,3 2 0,2-1-1,4-2-116,5-1 0,4-2 0,6 1 0,4-1-384,3 0 0,1-4 534,1-1 0,0 0 0,-1 6 0</inkml:trace>
  <inkml:trace contextRef="#ctx0" brushRef="#br0" timeOffset="84">24384 2701 7818,'0'-9'45,"0"-1"1,0-1-1,0-2 1,1-1 0,3 0-1,0 0 1,0 0 0,-4 1 340,-5 3 0,-3 4 1,-8 6-1,-3 0 1,-5 0-329,-2 0 1,-3 11-1,1 3 1,-1 4 16,1 2 1,1-2-1,3 4 1,7-2-40,6-2 1,0 2 0,6-1 0,3 0-113,6 2 0,4-5 1,7 2-1,3-2-87,1-1 0,6-1 1,-3 0-1,2-1-61,-1-4 1,-5 4 0,1-4 0,-5 4 10,-5 1 1,-2 0 0,-7 0 0,0 1 112,0-1 0,-5 2 0,-1 1 1,-2 2 23,-3-2 0,-7-1 0,-1-2 101,2 1 1,1-1 0,2-2-67,0-2-227,6-4 1,5-9 0,11-5 267,6-6 0,10-16 0,-2 0 0</inkml:trace>
  <inkml:trace contextRef="#ctx0" brushRef="#br0" timeOffset="85">24583 2786 7630,'0'-7'569,"0"0"1,0 9-764,0 3 0,0-1 0,0 9 95,0 3 0,0 3 0,-2-2 0,-1 4 163,-2 1 1,-6 0 0,2 3-1,-2-3 65,1-1 0,2-2 0,5-5-131,-1 0 0,0-1 0,9-4 0,5-4-71,2-3 0,4-4 1,1-3-1,2-4-5,-1-4 1,2-3-1,-1-3 1,-1-3 30,-3 0 0,0 0 0,-3 5 0,-1-1 0,-3 4 155,-1 3 0,-3 6 688,-4-4-684,0 6 1,0-2 0,0 10-78,0 4 1,0 4-1,0 1 1,2 0-101,3 0 0,-4 1 0,6-3 0,-3-1-235,1-1 0,4-6 0,-2 4-85,1-1 1,1-3 0,4-5-462,-4-4 846,4-3 0,-5-6 0,6 0 0</inkml:trace>
  <inkml:trace contextRef="#ctx0" brushRef="#br0" timeOffset="86">24938 2531 8766,'15'1'-746,"-1"4"670,0-4 1,-5 12 0,1-3 0,-1 2-131,-1 2 0,-1 1 0,-7 0 0,0 3 0,0 2-181,0 2 1,-7-3 386,-2 5 0,-4 0 0,-1 4 0</inkml:trace>
  <inkml:trace contextRef="#ctx0" brushRef="#br0" timeOffset="87">24938 2914 7818,'8'2'507,"-3"3"-564,-3 3 0,-2 1 0,0 1 0,0 1 92,0 1 0,0-2 0,1-2-444,4-2 1,-2-1-146,7-5 1,-6 0 553,6 0 0,-1 0 0,5 0 0</inkml:trace>
  <inkml:trace contextRef="#ctx0" brushRef="#br0" timeOffset="88">25379 2715 7818,'14'-22'-141,"-4"-3"647,-1 6-282,-6 0 0,-3 11 0,-9 3-287,-4 4 1,-1 6 0,0 1 0,0 2 0,-1 3 184,1 1 1,6 3-1,4-1 1,2 0-91,2 0 1,0 1 0,2-1 0,1 0-48,2 0 0,6 0 1,0 1-1,4-1 1,4 0-163,-1 0 1,-7 1 0,-2-1 0,2 0-15,2 0 1,-4-4-1,-1-1 95,-1 2 1,-1-3 0,-3 2-10,2 1 1,0-4-1,-5 3 22,0 1 1,-7-3 0,-2 0 0,-5 0-104,-5 0 1,1-4 0,-5 4 185,-3-1 0,-1 4 0,-1-3 0</inkml:trace>
  <inkml:trace contextRef="#ctx0" brushRef="#br0" timeOffset="89">21754 3668 7853,'9'-5'185,"1"-1"1,1-1 0,3 1-1,6 1 1,10-1 0,13-3-1,15-4-60,17-1 0,-36 2 0,2-2 0,6 0 0,1-2 0,2 0 0,0-2 1,2-2-1,1 0-184,4 0 0,0-1 0,6 0 1,1 0-1,-3 0 0,1 0 1,-3 2-1,0-1-2297,-3 0 0,0 2 2300,1 5 1,-1 1 0,-6-4-1,-1 0 1,1 7 0,-2 1-1,-5 0 1,-2 2-174,27-5 0,-13 7 0,-17 0 1,-6 2-1,-9 4 185,-9 2 1,-6 4 0,-9 6 0,-4 1 43,-4-1 0,-4 0 0,-1-6 0,-1-2 0</inkml:trace>
  <inkml:trace contextRef="#ctx0" brushRef="#br0" timeOffset="90">24142 3341 7805,'-8'0'265,"15"0"1,10 0-269,16 0 0,3-8 0,10-5 16,6-4 0,4-8 0,15 1 0,-33 11 0,1 1 45,2 0 1,0 0-1,0 1 1,-1 1-1,1 3 1,0 0-1,2 1 1,-1 0 47,2 1 1,1 0 0,3-1 0,0 1 0,-1 2 0,-1 1-1,1 1 1,0-1-138,-2 1 1,0 1 0,-2 0 0,1 0 0,-2 0-1,1 0 1,0 0 0,-1 1-293,1 2 1,-1-1-1,37 0 1,-3 4 322,-3 0 0,1-4 0,0 2 0,-2 1 0,-3 5 0,-3 5 0</inkml:trace>
  <inkml:trace contextRef="#ctx0" brushRef="#br0" timeOffset="91">5105 13861 17693,'6'8'-450,"-3"3"1,7-5 0,2 2 0,4 3 0,3 2 0,-2 3 0,-1 1 0,-2 2 0,1 0 0,-1 0 800,0 0 0,0 5 1,0-5-1,-1-2 0,-2-3 1,-3-3-851,-2-1 1,5-2 0,-1 1 555,3-4 1,1-4 0,2-2 487,2-4 0,0-8 0,4-7 0,2-4-170,3-6 0,-1 2 0,11-7 0,-1 2-76,0 0 0,2-2 0,5 3 1,0-1-277,-1 2 0,-4 0 0,-1 5 262,-3 2 1,-2-1-1,-8 6 1,-5 3 319,-4 5 1,0-2 0,-1 5 0</inkml:trace>
  <inkml:trace contextRef="#ctx0" brushRef="#br0" timeOffset="92">5076 14003 10395,'-8'-14'-151,"4"0"0,2 0 1,2-1-1,0 1 0,0 0 1,2 0-1,1-1 0,3 1 251,2 0 1,1 1-1,6 2 1,-1 3 0,0 2-1,0 3 23,0 1 0,-4 2 0,-2 2 0,-2 4 0,-1 7 15,1 4 1,-4 7 0,4-4 0,-1 3-1,1 0-31,2-1 0,2-1 0,4-7 1,0 0-1,0-1 30,0-3 0,5-4 0,2-6 0,-1-2-42,1-2 0,4-6 0,-1-7 1,1-4-1,1-1-160,-3-3 0,-1-2 0,4-2 0,-4 3-30,-2 2 0,4-3 0,-5 5 1,0-2-27,1 1 1,-2 0 0,5-2-1,3 1 25,1-1 1,-1 3-1,0 0 1,-3 0 0,1 1-256,-2 1 0,-1 1-230,-7 5 626,-6 6 1,-2 8 0,-6 8 0</inkml:trace>
  <inkml:trace contextRef="#ctx0" brushRef="#br0" timeOffset="93">24967 4890 19949,'0'-14'-3136,"0"5"0,0-1 1309,0-1 1667,0 5 0,1 0 700,4 6 1,3 1 0,6 4-494,0 4 1,5-1-1,0 2 1,-1 1-82,-2 1 1,-1 3-1,3-1 1,1 0 0,-2 0-100,-1 1 1,0-6 0,1-1-102,2-2 0,2 1 1,-4-4-1,2 1 348,-2 0 0,4-3 1,-1-1-1,2-1 89,4-4 0,-4 3 1,2-2-1,1 0 79,2 0 1,3 2-1,3-3 1,5 2-318,3-2 1,8 4-1,3-5 1,3 1 132,2 0 1,0-6 0,0 3 0,0 0 50,0 3 1,-5-1 0,0 1 0,0 2 0,-1 2 0,-4 1 0,-8 1 0,-4 4-176,-5 4 1,0 4 0,-11 1 0,-3 1-161,-5-1 1,0 0 0,-5-1 0,1-2-110,-1-2 1,5-6 0,0 2 232,7-3 1,4-4 0,6-3 0,0-6 64,1-6 0,4 1 1,2-3-1,1 3 58,4 2 0,1 0 0,1 1 0,-1 4-71,-3 4 0,2-1 1,-7 1-1,-1 2-64,-2 1 0,-2 7 0,1 0 0,-3-1 13,-2 3 1,3-6-1,-2 4 1,5-3 124,3-2 0,7 0 0,-2-2 0,4-1 56,6-2 0,2-6 0,6 3 1,-4-1-23,-5-1 1,-3 6 0,-1-4 0,-2 1-93,-3 4 1,-5 2 0,-7 1-164,-3 0 0,-4 4 0,3 3 0,0 1-74,1 3 0,-6 0 0,3 0 1,1-3-57,3-2 1,3-1 0,1-5-1,2 0 93,3 0 0,-1-2 0,4-3 0,-1-6 178,-4-6 1,4 1 0,-3-3 0,-4 3-46,-2 2 0,-9 2 1,2 0-1,-3 5 25,-2 0 1,-5 3 0,-1 5-207,-1 4 108,-3 3 1,3 12 0,1 2 0</inkml:trace>
  <inkml:trace contextRef="#ctx0" brushRef="#br0" timeOffset="94">6782 11814 7772,'0'-14'-651,"0"-1"1309,0 8 1,-1 0 138,-4 7 1,-3 0-1,-5 2-328,4 3 0,1-2 0,5 6-337,-2 2 0,0 2 0,5 1 0,0 0-154,0 0 1,2 5 0,1 2-1,3 0 20,2-1 1,-3 5 0,3-3-1,-2 2 1,-1-2 73,1-1 0,-2 2 1,3-4-1,1-1-79,0-2 0,-5-2 1,2 0-1,-2-1-65,2-4-130,-3 4 0,4-10 42,-6 6 0,-6-5 0,-4 0 0,-4-2-301,-5-2 1,3-5 0,-4 0 0,1 1 0,0-1-131,1 0 1,3-4 0,0 2 240,1 0 0,1 2 0,4-5 1,3-1 349,-1-1 0,6-3 0,-12 1 0,5 0 0</inkml:trace>
  <inkml:trace contextRef="#ctx0" brushRef="#br0" timeOffset="95">6626 11871 7772,'8'-22'0,"-3"3"307,-4 3 0,-1 6 0,2 2 0,2 2 53,6 3 1,-2 1-1,1 2 1,4 0-322,4 0 1,1 0 0,4 0-1,0 2-351,0 3 0,-3-4 0,3 4 0,0-3 12,0-2 0,-4 0 1,1 0-1083,-4 0 1382,-7 0 0,5 6 0,-5 2 0</inkml:trace>
  <inkml:trace contextRef="#ctx0" brushRef="#br0" timeOffset="96">7024 11928 9229,'0'14'203,"0"0"1,0 0-72,0 0 1,0 5 0,0 2 0,0-1-250,0 1 1,0 0 0,0-4 0,0 2-1867,0-2 1983,0-1 0,6-8 0,2-2 0</inkml:trace>
  <inkml:trace contextRef="#ctx0" brushRef="#br0" timeOffset="97">7223 11871 7772,'0'-10'625,"2"2"-348,2 2 1,0 0-1,5 3-89,2-2 0,2 0 1,3 7-1,1 1 1,2 3-340,-2 2 1,-1-3 0,-2 4-1,0 2 74,1 2 0,-6 1 1,-1 0-1,-2 1 190,-2-1 0,-4 2 1,-5 1-1,-5 3 47,-2 3 0,-3-4 0,1 3 0,2 0 114,2 0 1,-1-5 0,6 2-28,2-3 0,3-8-150,5-3 0,4-5 0,10-5 0,5-5-15,3-2 1,1-2 0,1-1-102,-1 1 0,-1 0 0,-2 1 0,-3 4-626,-1 4 0,-7-1-254,-4 1 1,-7 7 898,2 7 0,-10 4 0,-3 1 0</inkml:trace>
  <inkml:trace contextRef="#ctx0" brushRef="#br0" timeOffset="98">6910 12624 7828,'-9'0'183,"-1"0"0,-1 0 400,-1 0 0,5 0 0,7 0 0,10-1-580,7-4 1,5 2 0,7-5 0,1 0-144,3 0 0,-6 3 0,3-4 0,-2-1-138,-3 2 0,-6 2 1,0 6-1,-3 0-536,-2 0 1,1 0 813,-1 0 0,0-6 0,0-2 0</inkml:trace>
  <inkml:trace contextRef="#ctx0" brushRef="#br0" timeOffset="99">7166 12368 7819,'-6'-8'1799,"4"2"-1775,-4 6 1,6 2 0,0 2 0,2 7 98,2 7 1,-1 4 0,5 8-1,-1 3-198,-4 5 1,3-2 0,-1 2 0,-2 2-563,-1 1 0,-2 3 637,0 3 0,-7-2 0,-1 4 0</inkml:trace>
  <inkml:trace contextRef="#ctx0" brushRef="#br0" timeOffset="100">7166 12525 6880,'-8'0'3222,"2"0"-2930,6 0 22,0 0 0,6 0-133,4 0 0,-2 0 1,0 1-23,-2 4 1,5-3-172,-2 2 0,4-2 0,1-2 1,2 0-103,3 0 1,-2 0-1,6 0 1,-3-2-105,-3-2 0,4 2 0,-2-3 1,-2 4-373,-1 1 0,-2-5-1556,1 0 2146,-8 0 0,0 5 0,-7 0 0</inkml:trace>
  <inkml:trace contextRef="#ctx0" brushRef="#br0" timeOffset="101">7180 12368 7846,'-4'-9'408,"-1"-1"-83,0 7-147,5-3 1,0 7 19,0 4 1,0 3 0,0 8 0,0 3 130,0 5 1,0 9-1,0 3 1,0 2-128,0 0 1,0 1 0,0 7 0,0 2-271,0-3 1,2 0 0,1-4-225,2-3 1,4-4 0,-4-7 0,0-3-738,1-5 0,-4-8-685,2-2 1714,-2-6 0,-2-3 0,0-7 0</inkml:trace>
  <inkml:trace contextRef="#ctx0" brushRef="#br0" timeOffset="102">3626 10293 6455,'-6'1'365,"4"6"1,5 7-209,0 8 1,-1 11 0,-2 5 0,0 1 0,0 3 0,-2-1-158,-2 3 1,2 6-1,-4-2 1,1-2-83,0-2 0,-1-2 1,3 0-1,-2-3-46,2-1 1,1-8-1,2 0 1,0-6-365,0-4 1,7-1 491,2-5 0,4-6 0,1-1 0</inkml:trace>
  <inkml:trace contextRef="#ctx0" brushRef="#br0" timeOffset="103">3569 10264 8351,'0'-14'-271,"0"0"290,0 6 1,0 0-1,2 5-79,2-2 0,0 0 267,5 5 0,1 5 0,4 0 37,0-2 0,2-1 0,3-2 1,4-2-43,4-3 1,10-3-1,4-7 1,6-4-1,2-5-101,0-3 0,5-1 0,-4-1-88,1 1 0,-1 4 0,-4 2 1,3 1-6,2 4 0,1 6 0,5 3 1,0 2-21,-1 3 0,1 1 0,0 4 0,-2 1 1,-2 2 1,2 4-1,-1-3 1,6 1-57,6-1 1,4-1 0,1-5 0,0 0-40,0 0 1,-2-5 0,-1-1-1,-1-1 48,1 1 1,-4-5 0,3 3 0,-3 0-15,-4 3 0,0 4 0,-12 2 0,-2 3 82,-2 0 1,-8 12-1,-3-2 1,-1 2-1,0 0-40,1-2 1,0 0-1,-5-1 25,1-4 0,4 3 0,0-8 1,-1-1-6,-2-1 0,0-2 0,1 0 0,1 0-50,-5 0 0,4-2 0,-5-1 1,-3-1-11,0 0 1,0 3 0,-2 1 0,-1 0-57,1 0 1,-2 1 0,-5 3 0,0 2-115,0 2 0,-4 1 0,-2 5 1,0-1-181,0-3 0,-5 2 51,2-2 1,-4-6 368,-1-4 0,-6 0 0,4-12 0,-4 4 0</inkml:trace>
  <inkml:trace contextRef="#ctx0" brushRef="#br0" timeOffset="104">6740 10122 8143,'0'8'-659,"0"-2"0,1-1 807,4 0 0,-2 0 54,7-5 0,-6 0 1,4 1-1,0 2 0,-2 4 92,1 0 0,2 5 0,-2 6 0,-1 8 32,0 5 1,1 9 0,-4 12 0,1 10-186,0 5 1,-3 1 0,-1 4 0,0 2-212,0-2 1,0 3 0,0-14-342,0-1 1,5-8 0,1-7 0,2-9 0,2-9-1463,-2-5 1873,4-9 0,-10-1 0,4-4 0</inkml:trace>
  <inkml:trace contextRef="#ctx0" brushRef="#br0" timeOffset="105">3797 11245 8021,'-15'0'-275,"1"0"1,0 0-1,0 0 1,-1 0-1,1 0 1,0 0 360,0 0 1,0 0 705,-1 0 271,7 0-919,2 0 1,8 0-1,2 0 17,6 0 0,3 0 0,1 0 0,0 2 1,0 3 0,2-4 0,3 4 1,5-4 13,3-1 1,1 0 0,2 0 0,3 0-33,5 0 1,3 0 0,3-1 0,2-2 0,3-4-59,2-1 0,2 4 0,9-4 0,4 1-71,4 4 0,-1 2 1,1 2-1,-4 2-68,-3 2 0,4 5 1,-10-6-1,7 1-41,6 2 1,3-6 0,1 4-1,3-5 107,2-5 1,-4 2-1,4-7 1,-39 5 0,2-1-9,2 0 1,2 0-1,1-1 1,1 0-1,-2 0 1,1 1-1,-4 0 1,-1 1-190,35-5 1,1 7 0,-2-3 70,-2 0 0,-3 4 0,-5-3 0,-6 4 41,-6 1 0,-5 0 0,-8 0 0,-3 0 1,-6 0-30,-7 0 1,0 4 0,-6 1 0,-1-2-300,-3-1 0,0-2-501,-1 0 261,-6 0 0,-4 0 640,-8 0 0,-4-6 0,-6-2 0</inkml:trace>
  <inkml:trace contextRef="#ctx0" brushRef="#br0" timeOffset="106">6853 11046 8029,'-14'-8'-110,"0"4"227,6 8-117,8 4 0,8 0 0,6-2 0</inkml:trace>
  <inkml:trace contextRef="#ctx0" brushRef="#br0" timeOffset="107">3000 12141 7898,'0'-14'661,"0"-1"-159,0 1 1,2 6-229,3 4 1,-2 2 0,6 2-143,2 0 1,-3 2-1,2 2 1,1 6 17,1 2 1,3 4 0,-1 3 0,0 6 70,0 7 1,-1-2-1,-2 3 1,-1-3-298,1-1 1,-4-7 0,1-3 0,0-5 0,-1-3-88,-1-2 0,5-5 0,-3-1 56,0-6 0,4-12 1,-2-8-1,3-6 40,1-4 0,2-5 1,1-8-1,2 1 78,-2 4 1,-1-1-1,-2 9 1,0 2-79,1 1 1,-3 8 0,-1 4-1,-3 6-524,-1 2 1,-1 7-608,-1-2 1198,3 4 0,12-6 0,2-1 0</inkml:trace>
  <inkml:trace contextRef="#ctx0" brushRef="#br0" timeOffset="108">4038 16420 7827,'-1'-10'-90,"-2"1"1,-2-2 0,2-2 0,1-1 0,2 0 1182,0 0 1,0 4-191,0 1 0,0 4 507,0-5-1239,0 7 1,-5-1 0,1 8 0,0 7-65,3 7 0,1 4 1,0 6-57,0 1 1,-5 4-1,0 2 1,2 1-89,2 3 1,1 1 0,0-1 0,0-2-115,0-2 0,0-2 0,0-5 0,0-1-224,0-3 0,4-4 1,1-6-1,-2 1-1570,-1-1 1047,-2-6 0,0-3 0,0-12 898,0-7 0,-6-7 0,-2-7 0</inkml:trace>
  <inkml:trace contextRef="#ctx0" brushRef="#br0" timeOffset="109">4010 16193 7827,'0'-10'-331,"0"1"750,0-3 0,0 5 1,0-3 113,0-1 1,1 3 0,4 0-1,5 0-199,2 0 0,2 5 1,2-3-1,3 1-136,5 1 0,3-1 0,1 5 1,1 1-83,-1 4 1,1 3 0,-1 6 0,-1 0 24,-3 1 1,2-1 0,-3 2 0,-1 1-125,-3 2 1,-4 2 0,-2-4 0,-4 3-19,-4 3 1,-3 0 0,-2 4 0,-3-2-91,-7-1 0,-2 0 1,-15 4-1,-3 1-153,0-1 0,-5-1 0,2-3 0,1-5-144,2-4 0,-1-5 0,0-2 0,5-2-132,-1-3 0,6-1 0,2-4 56,3-3 1,9 2 0,2-6-356,3-2 819,2 4 0,13-12 0,3 4 0</inkml:trace>
  <inkml:trace contextRef="#ctx0" brushRef="#br0" timeOffset="110">4593 16235 10237,'-8'6'275,"2"4"0,1 3 0,0 1 0,0 0 0,1 2 0,-1 3 0,0 4 83,-1 4 1,4 3 0,-4 2 0,1 1 0,0-1 0,2-2-184,2-2 0,1 1 0,0-1 0,0-1-217,0-3 0,0 1 0,0-6-177,0-2 1,1-3 0,4-3 22,4-1 1,4-5 0,1 3 177,1-2 0,-1-1 0,0-5 0,2 0-11,3 0 1,-3 0-1,4 0 1,-1 0-218,0 0 0,0-5 1,-5-1-1,0-2-604,1-3 1,-1 3 0,-2-2-1674,-2-1 2523,3 5 0,-12-7 0,5 5 0</inkml:trace>
  <inkml:trace contextRef="#ctx0" brushRef="#br0" timeOffset="111">4593 16193 9152,'11'0'1104,"1"0"-856,4 0 1,3 0 0,-1 0 0,2 0 0,1 0-155,-1 0 1,4-2 0,-4-1 0,1-2-674,0 2 1,-3 1-2213,-3 2 2791,-7 0 0,-2 7 0,-6 1 0</inkml:trace>
  <inkml:trace contextRef="#ctx0" brushRef="#br0" timeOffset="112">4579 16491 7824,'1'8'1081,"4"-3"-614,3 3 1,6-5-119,0 6 0,2-6 0,1 2 1,2-3-265,-1-2 0,-1 0 0,0 0 0,2 0 89,-1 0-670,4 0 0,-6-5 0,3 0 496,-4 2 0,0-5 0,-1 0 0</inkml:trace>
  <inkml:trace contextRef="#ctx0" brushRef="#br0" timeOffset="113">5204 16448 7824,'0'-9'3284,"0"-1"-2882,-6 7 0,3-3-127,-7 6 1,5 2 0,-4 2 0,-1 6-145,3 2 0,-6 7 0,5 2 0,0 1 0,3 3-204,4 2 1,-4-3-1,0-2 1,2 0-533,2 0 1,5-4 0,3 0-511,1-2 0,1-1 1115,5-1 0,7-6 0,1-2 0</inkml:trace>
  <inkml:trace contextRef="#ctx0" brushRef="#br0" timeOffset="114">5375 16491 7841,'1'-13'213,"4"4"1,5 6 170,2 6 0,-2 5 0,-2 6 0,-2 2 0,-3 1-127,-1 2 0,-2 6 0,0 1 0,0 4 201,0 3-360,0 0 1,0-4 0,0 1 0,0 1-71,0 2 0,0-4 1,0-6-1,0 1-406,0-2 1,0-1-1,0-7-1986,0 0 1162,0-6 1,0-3 1201,0-10 0,-7-9 0,-1-8 0</inkml:trace>
  <inkml:trace contextRef="#ctx0" brushRef="#br0" timeOffset="115">5460 16320 7841,'10'-7'11,"-1"2"121,-6 3 1,10 4-1,-4 1 1,4 3-1,3 1 161,3-1 0,1 0 1,4-3-230,-5 2 0,1 5 0,1-6 0,-1 1 4,1 1 1,-2-2-1,-6 5 1,-4 2-98,-4 2 0,1 1 0,-1 2 0,-2 1-36,-1 2 0,-9 5 1,-2-4-1,-5 1-15,-5-1 0,1 4 1,-4-5-1,0-2-222,0-1 1,5-6 0,-2-2 0,3-2-248,2-3 0,4-1 549,1-2 0,5 6 0,-2 2 0</inkml:trace>
  <inkml:trace contextRef="#ctx0" brushRef="#br0" timeOffset="116">5901 16519 7485,'-8'0'1495,"2"0"-1119,6 0 2487,0 0-2615,0-6-324,0 5-48,0-6 364,0 7 292,0 0-208,-7 0 0,6 2-176,-4 3 0,2-4 1,0 5-1,-2 1-1,2 2 0,1 4 1,2 1-50,0 0 0,0 1 0,0-1-58,0 0 1,0-5-126,0 1 0,2-5-121,2 4 1,4-6 40,7 2 1,-1-3 0,0-2-13,0 0 1,-4 0 0,-2-2 199,-2-3 1,3-3 0,-4-6 0,-2 0 51,-1 0 1,-2 0 0,0-1-146,0 1 1,-5 0 0,-1 0-131,-2-1 47,-2 1 0,3 5 1,0 1-727,1 2 261,4-5 0,-6 9 0,5-1-171,-1 6 1,-1 5 298,5 6 1,0 0-1,1-1-628,4-4 1118,-3-2 0,10-1 0,-4 2 0</inkml:trace>
  <inkml:trace contextRef="#ctx0" brushRef="#br0" timeOffset="117">6256 16377 8128,'7'-8'1518,"-6"1"-716,4 2 1,-4 2-1,-1-7 73,0-1 0,0 3-792,0-1 1,-6 6 0,-3-2-164,-4 3 1,4 2-1,-1 0 1,-1 2-111,-2 3 0,1 4 0,1 8 0,1 2 41,-1-1 1,3-1 0,0 0 154,2 2 1,1 0-1,5-4 35,0-1 0,2-6-20,3-4 1,3-2-1,6-2 1,0 0-44,0 0 0,0 0 0,1 0-233,-1 0 0,0 2 0,0 1-40,0 2 0,-6 1 110,-3-1 1,-3-2 372,-2 6 1,-2-6-91,-3 2 1,2 1 0,-6 1-251,-2 1 0,-2-4 0,-1 4-111,0-1 1,4 2-1,2-3-1194,2 2 31,-5-5 192,9 4 1234,-4-7 0,6-7 0,0 0 0</inkml:trace>
  <inkml:trace contextRef="#ctx0" brushRef="#br0" timeOffset="118">6484 16761 8187,'0'-8'4209,"0"2"-3747,0 6 1,0 6-222,0 4 1,0-2-1,0 1-340,0 2 0,-2 2 0,-3-1-164,-4-2 0,1 3 1,-1-6-1,-1 3-752,2-1 1,-4-4 1014,2 5 0,-3-7 0,-1 3 0</inkml:trace>
  <inkml:trace contextRef="#ctx0" brushRef="#br0" timeOffset="119">6754 16534 7604,'1'-8'442,"4"3"1,5 3-1,2 2 1,4 0 0,1 2-1,2 1-370,-1 2 1,-2 6-1,-2-3 1,-2 1-1,0 1 1,-5 1-91,0 2 0,-3 1 0,-4 0 0,-1 0-38,-4 0 0,-3 1 0,-6-1 42,0 0 0,-5 0 0,0-1 0,2-2 24,1-2 0,2-5-64,-1 0 96,7 4 1,4-5 0,8 5 158,6-1 0,7-3 0,2-4 0,-1 0-12,-3 0 0,4 0 0,0 0 0,-1 0-265,-3 0 1,0 0 0,-1 0 0,0 0-438,0 0 1,-4 0 0,-1 0 0,2 0-437,2 0 0,0 2 949,-4 3 0,10-4 0,-3 6 0</inkml:trace>
  <inkml:trace contextRef="#ctx0" brushRef="#br0" timeOffset="120">7152 16406 6772,'14'0'3229,"0"0"-2899,-6 0 0,5 6 1,-4 2-86,4 0 1,-3 4-1274,-1-2-178,-6-4 0,2 1 1206,-10-7 0,-3 6 0,-6 2 0</inkml:trace>
  <inkml:trace contextRef="#ctx0" brushRef="#br0" timeOffset="121">7138 16647 7841,'1'-7'318,"4"2"-84,-3 3 0,6 2 0,-4 0 223,6 0 1,-2 0-1,0 2-104,-2 3 1,3 2-179,-4 8 0,0-1 1,-5 0-78,0 0 0,0 1 0,0-1 0,0 0-123,0 0 1,0 0 0,0 1 0,0-1 214,0 0 1,0 0-1,1-1 1,3-2-67,0-2 1,6-4-1,-4 3 1,2-2-120,3-2 1,-3-4 0,1-4 0,3-4-110,0-4 0,-2 1 1,-1-8-1,1 1-1025,-3-1 0,0 8 1129,-7-3 0,6 3 0,2-3 0</inkml:trace>
  <inkml:trace contextRef="#ctx0" brushRef="#br0" timeOffset="122">7593 16221 10268,'14'2'654,"0"1"1,0 3 0,1 0 0,-3 2 0,-1-1 0,-1 0-158,1 1 1,0 2-1,0 4 1,-3 0-1,0 2 1,-2 3-359,0 5 1,-1 3 0,-5 3 0,0 3-84,0 5 0,-6-2 1,-4 2-1,-2 0-452,-3-2 1,6-3 0,1-7 0,2-4-1359,3-2 0,-4-1-504,3-5 2258,-8-6 0,5-1 0,-8-7 0</inkml:trace>
  <inkml:trace contextRef="#ctx0" brushRef="#br0" timeOffset="123">5887 14885 16258,'0'-10'-825,"0"1"1,0-2 0,0-2 737,0-1 223,0 6 1,0 8-1,-2 11 1,-1 5 0,-2 4-11,2 2 0,-3 2 0,1 4 0,2-1-55,1-3 0,2 1 0,0-6-114,0-1 0,2-4 1,2-5-1,6-4 102,3-3 1,6-4 0,1-4 0,2-7-114,3-4 0,-2-7 0,-1 3 0,-2 1-103,-2-1 1,-7-2 0,-3 4-1,-2 1 86,-3 3 0,-3 5 0,-5 2-168,-4 2 0,-10 1 0,-5 5 0,-4 2 123,-5 2 0,-2 4 0,-5 8 1,4 2 304,1 1 1,-4-1-1,2-3 1</inkml:trace>
  <inkml:trace contextRef="#ctx0" brushRef="#br0" timeOffset="124">10863 14799 16700,'0'-14'-1443,"0"0"0,0 0 1195,0-1 0,0 9 0,0 6 431,0 8 1,-5 5 0,0 1 64,2 0 1,2 0-95,1 1 78,0-8 214,0 0 1,-5-9-735,0-3 1,-1-1 0,3-5-22,-2 2-369,0-1-114,5 2 1,0 3 321,0 10 1,2-2 0,2 5 0,4 0 428,0 0 1,5 2 0,-5 4-1</inkml:trace>
  <inkml:trace contextRef="#ctx0" brushRef="#br0" timeOffset="125">5858 15453 14277,'0'-14'-308,"5"0"1,1 1-1,4 4 1,4 4 282,3 3 0,4 2 1,-2 0-1,4-1 1,6-4 128,4-4 0,5-6 0,9-4 0,6-3 41,2 0-88,8-5 0,-5 5 0,6-6 0</inkml:trace>
  <inkml:trace contextRef="#ctx0" brushRef="#br0" timeOffset="126">5929 15453 16144,'14'0'187,"2"0"1,2 0 0,1 0 0,0 0 0,1-1 0,5-2 0,5-4 0,5-1-72,1-3 0,-2 3 0,2-1 0,-1-2 0,-4-2 1,-1 1-484,-1 2 1,-7-1 447,-3 6 1,-10 1-1,-2 4 1</inkml:trace>
  <inkml:trace contextRef="#ctx0" brushRef="#br0" timeOffset="127">5972 15539 17447,'0'-10'-3028,"0"1"3105,0 5 0,1-7 0,4 7 469,5 0 1,2 3-1,4-1-393,3-2 0,3 0 0,7-5 0,1-2-76,3-2 0,3-3 0,5-1 1,-1-2-65,-2 2 1,-8 1-1,-2 3 1,-7 4 89,-6 4 1,0-3 0,-1 0 0</inkml:trace>
  <inkml:trace contextRef="#ctx0" brushRef="#br0" timeOffset="128">6000 15510 18708,'10'0'-2195,"-1"0"2072,1 0 1,4 0 0,2 0-1,3 0 32,4 0 0,4 0 0,2 0 144,-1 0 1,7-6 0,1-2-1</inkml:trace>
  <inkml:trace contextRef="#ctx0" brushRef="#br0" timeOffset="129">5943 15524 20165,'10'-12'251,"-2"1"-297,-2 1 0,5 7 0,-1-2 0,2 4-197,3 1 1,0 0 0,3 0 0,2 0 302,2 0 0,15-13 0,7-3 1</inkml:trace>
  <inkml:trace contextRef="#ctx0" brushRef="#br0" timeOffset="130">6057 14998 17583,'8'2'-295,"-3"3"1,-4 4-1,-1 4 1,-1 1-1,-4 0 1,-4 0 0,-4 1-1,-1-1 738,0 0 0,-1 0 0,1 0 0,0 1-176,0-1 1,-1-1 0,1-4 0,0-3 0,0-1 6,0 0 0,4 0 1,1-7-648,-2-3 0,-2-7 0,0-9 0,4 1 41,4-1 1,3-4 0,2 3-1,0-2 293,0 0 0,7 2 1,2-3-1,4 3 182,1 1 1,0 4-1,1 6 1,-1 3 334,0 2 1,0 1-1,0 5-587,1 0 1,-1 1 0,0 4-360,0 5 1,-6 2 0,-3 2 251,-3 1 0,-2-1 0,0 0 1,-2 0-1,-3 1 610,-4-1 1,-4 0-1,-3-1 1,-1-2 206,-2-2 0,0-1 0,5 2-30,0-6 0,-1-2-745,1-2 0,2-2 1,2-2-1,5-6-234,4-3 1,1-1-1,0-2 1,0-1-1,0-2 251,0 2 1,4 6-1,3 1 1,1-1 544,3-2 1,1-1 0,3 2 298,-1 2 1,0-1-521,0 6 1,-6-1 0,-2 3-348,1-2 1,-6 2 0,4 8 0,-3 4 0,-2 5-43,0 5 1,-5 2 0,-1 4 0,-1-1 248,1 1 0,-4 2 0,6 1 0,1-1 81,1-3 0,2-2 1,0-5-300,0 2 0,2-6-283,2-8 0,3-7 1,4-6 293,-2-6 0,-6-3 0,2 2 0,-3 1-249,-2 0 0,-2-5 0,-1 0 0,-2 2 44,2 1 0,-3 2 0,1 0-495,2-1 607,1 1 0,4 6 0,3 5 265,4 6 1,2 0 0,0 5 0,-1-1-43,1-4 0,1 3 253,3-1 0,-1 0 0,0-5 0</inkml:trace>
  <inkml:trace contextRef="#ctx0" brushRef="#br0" timeOffset="131">6868 14941 24327,'0'-9'-740,"0"0"1,0-3 0,0 0 0,0-2 0,1 1 1463,4 3 1,-2-1 0,7 8 0,-1 6 0,1 10-822,-1 9 1,-6 11-1,2 7 1,-4 7-761,-1 10 0,-6 8 831,-3 11 0,0-34 0,-1 1 0,-1 4 0,0-1 0</inkml:trace>
  <inkml:trace contextRef="#ctx0" brushRef="#br0" timeOffset="132">6910 14941 22430,'-8'0'-669,"2"0"0,8 7-125,2 2 1,0 4-1,3 1 1,1 2-1,-1 1 1,-1 4 334,-3 1 0,3 8 0,-1 9 0,-3 7 156,-5 6 0,-5 8 334,-7 2 0,-5 0 0,-2-6 1</inkml:trace>
  <inkml:trace contextRef="#ctx0" brushRef="#br0" timeOffset="133">9811 15340 13330,'-27'0'-130,"3"0"1,5 0-1,5-2 1,8-1-1,10-2 1,17 0 0,17-1-1,19-5 352,15-6 1,-29 7 0,1-1 0,2-2 0,1-1 0,3 1-1,0-1 1,4 0 0,1 0-453,2 1 0,1 1 0,-1 0 1,0 3-1,-4 3 0,-2 3-255,-2 0 1,-1 1-1,-3 1 1,-2 0 0,28 1-1</inkml:trace>
  <inkml:trace contextRef="#ctx0" brushRef="#br0" timeOffset="134">14104 15325 24959,'-1'-17'289,"-2"1"0,0 5 0,6 3 0,9 5 0,10 1 0,7 2 0,4 2-350,5 3 1,14 1 0,7 5-1,2-3 1,6 0 20,2 0 1,5 0 0,-31-3-1,0 1 1,-1-2 0,-1 0-1,0-1 1,-1 0-341,36 0 1,0 5-92,-5 2 0,-31-4 1,0 0-1,33 8 1</inkml:trace>
  <inkml:trace contextRef="#ctx0" brushRef="#br0" timeOffset="135">17460 15354 15698,'-14'-21'-538,"6"1"0,1-4 1,3 5-1,-1 3 1126,2 2 0,7 5 0,8 1 0,7 1 0,11 4-745,11 2 1,22 1 0,-23 0 0,4 1 0,5 1 0,3 1 212,6 1 0,1 1 0,0 1 0,0 1 1,1 0-1,0 0 0</inkml:trace>
  <inkml:trace contextRef="#ctx0" brushRef="#br0" timeOffset="136">8261 16605 13080,'0'-10'4217,"0"1"-4104,0 6 358,0-4-488,0 7-4268,0 0 4112,-6 0 1,4 2 185,-3 3 96,4-4 122,1 6-115,0-7 1302,0 0-1620,-7 0-37,6 0 402,-12 0 1,10 0 56,-6 0 0,4-5-172,-5 0 0,6 0-4,-6 5-170,7 0 425,-3 0 535,6 0-190,0 0-718,6 0 1,2 0-1,6 0 47,0 0 0,1 0 0,-1 0 11,0 0 0,2 0 0,1 0 0,2 0-45,-2 0 0,1-4 1,-1-1-1,2 0-356,-1-1 0,-7 4-583,-2-3 0,-4 4 152,4 1 0,-7 1 0,-2 3 0,-8 2 1,-5 2-1124,-1 3 1971,0-5 0,-7 7 0,-1-5 0</inkml:trace>
  <inkml:trace contextRef="#ctx0" brushRef="#br0" timeOffset="137">8076 16790 8041,'0'7'1234,"0"0"-659,0-7 221,0 0-125,6 0 1,2-5 0,7 0 0,0 2-280,4 2 1,-1-1-1,4-1 1,0-2-1,0 0-444,3-1 0,2 0 0,2-5 0,-1 1-505,0-1 0,-5 5 0,-4 0 1,-4 1 556,0 0 0,-1 0 0,0 5 0</inkml:trace>
  <inkml:trace contextRef="#ctx0" brushRef="#br0" timeOffset="138">20701 4962 8237,'10'0'-500,"1"-2"471,5-3 0,0 2 1,7-5-1,3 0 1,0 2-1,3 0 1,-1 2-1,1 3 169,-1 1 1,1 0 0,-1 0 0,0 1 0,1 4-77,-1 5 0,-1 7 0,-2 2 0,-1-2 0,1-1-51,2-2 0,2-1 1,2-3-1,6-6-138,5-2 1,15-4-1,2-4 1,4-7 53,5-4 1,0-8 0,0 1 0,-2-4 41,2-6 1,6 4-1,-37 14 1,0 1-1,33-12 36,-7 3 0,-4 7 1,-6-2-1,-4 5 28,-6 4 1,-15 4 0,-1 6 0,-5 3 0,-6 5-35,-5 6 1,0 8 0,-4-1 0,-1-1-31,0 1 0,4-2 0,-4-5 0,3 0-16,7 0 0,0-6 0,8-3 1,1-3 25,2-2 0,6 0 0,0 0 1,0-2 33,2-3 0,-5 4 1,2-6-1,-5 3 70,-4-1 0,-5 0 0,1 5 0,-4 0-17,0 0 0,-1 2 0,-1 3 1,-2 2-42,-2 1 1,2 3-1,6-4 1,4-1-73,1 0 1,3-1-1,9-6 1,5-4 0,7-5-161,6-2 1,8-9-1,3-3 1,0-2 61,1-3 1,0 1-1,-5-1 1,-5 2 87,-4 4 1,-9 4 0,-8 9-1,-4 6-71,-6 2 0,-4 5 0,-9 5 36,-5 6 0,-5 10 90,-5 0 0,-9 9 0,-8 3 0</inkml:trace>
  <inkml:trace contextRef="#ctx0" brushRef="#br0" timeOffset="139">9142 16719 7205,'10'0'-970,"-1"0"970,2 0 0,2-7 0,1-1 0</inkml:trace>
  <inkml:trace contextRef="#ctx0" brushRef="#br0" timeOffset="140">9299 16591 8243,'8'-15'-71,"-4"1"1,0 5 0,-1-1 0,2-1 221,-2-2 0,-2-1 1,-1 0 152,0 0 0,0 0 0,0-1 156,0 1 1,0 5-413,0-1 0,-6 7 1,-4 0-1,-2 6-141,-2 7 1,-2 2-1,-2 4 1,-2 1-1,-1 2 15,1-1 0,-4 4 1,5 0-1,3 2 86,5-1 1,0-5 0,5 1 0,0-4 184,-1 0 1,3-1 0,4 0-45,0 0 1,1-4 0,4-2-1,4-2 88,4-3 1,1-1 0,2-2-1,1 0-76,2 0 1,5-2 0,-3-1-319,1-2 1,-5 1-1,2 4-15,-3 0 1,-8 1-1,-4 4 1,-2 4 144,-2 4 0,-6 1 0,-4 0 1,-4 1-1,-3-1 40,-2 0 1,-5-1-1,5-2 1,0-3-12,-1-2 0,4 3 0,-3-4 0,3-2-376,2-1 1,4-2-2201,1 0 2574,6-6 0,3-9 0,8-7 0</inkml:trace>
  <inkml:trace contextRef="#ctx0" brushRef="#br0" timeOffset="141">9583 16377 7952,'2'8'1093,"1"-1"-468,2-1 1,6-5-922,-2 4 1,-1-3 0,0-1-389,-2 4 0,-1 3 684,-5 6 0,-6 0 0,-2 1 0</inkml:trace>
  <inkml:trace contextRef="#ctx0" brushRef="#br0" timeOffset="142">9512 16605 9439,'0'9'1065,"0"1"-169,0 1-413,6 1-246,-4 3 0,4-1 63,-6 0 1,0 5-250,0 0 1,0 5 0,0-5-113,0-2 1,0-6 0,0-1-393,0 1-1328,0-5-1535,0 0 3316,0-6 0,0 0 0,0 0 0</inkml:trace>
  <inkml:trace contextRef="#ctx0" brushRef="#br0" timeOffset="143">9768 16633 9515,'8'0'2611,"0"2"-2383,-3 3 1,-4-2 0,5 6 25,1 2 1,-6 7-1,4 2 1,-3 2 268,-2 4 0,4 0-341,1 3 0,0-1-156,-5 1-57,0-1 1,0-6-1,1-3-473,4-3 72,-3-2 1,4-7 172,-6-7 1,0-8 0,0-10 0,2-2 56,2-2 0,0 3 1,5-5-1,1 0 220,-3 2 0,6-5 0,-3 4 0,2-3 39,2 3 0,1-4 1,-1 5-1,0 0-7,0 3 0,1 3 0,-3 2 285,-2-1-229,2 7 0,-9 4 0,5 8 66,-1 6 1,-3-2-1,-4 1 1,0 2 89,0 2 0,0-4 0,0 1 0,2-1-51,3-1 0,-4 5 0,4-4 0,-2 4 125,2 1 1,-4 1-1,4-1 1,-3 0-132,-2 0 1,5 5 0,-1 2 0,-1-1 105,-1 1 0,-2-1 1,0-2-363,0 1 1,0 0-509,0-5-237,0-6-406,0-2 287,0-6 0,0-2-782,0-2-1392,0 2 932,0-4 2157,0 6 0,0-7 0,0 0 0</inkml:trace>
  <inkml:trace contextRef="#ctx0" brushRef="#br0" timeOffset="144">10564 16406 8182,'-14'1'96,"0"4"1,0 5 0,-1 2 0,1 4 0,0 3 0,0 5 3524,-1 2-3322,-5 3 1,4-1 0,-3 1 0,5 1 0,3 1-76,1 3 0,7-1 0,-1-5 1,2 1-81,2-1 1,0 0-1,2-1 1,2-1-273,6-3 0,2-1 0,4 2 1,2-5-547,1-3 0,-1-2 1,-3 0-1,-1 0-2570,0 1 3244,7-7 0,-6 11 0,6-4 0</inkml:trace>
  <inkml:trace contextRef="#ctx0" brushRef="#br0" timeOffset="145">10934 16619 8182,'0'-9'3485,"0"-1"-3303,0 7 0,0 8 0,0 12 0,0 7 96,0 6 0,-5 8 0,0 1 0,1 5 1,-1 7-42,0 4 0,0-1 1,5 7-1,0-2-303,0-2 1,0-7 0,0-2 0,0-6-1400,0-4 0,2-9 648,3-10 0,1-11 1,4-10-1,-4-11-837,0-9 1654,-4-5 0,10-7 0,-4-3 0</inkml:trace>
  <inkml:trace contextRef="#ctx0" brushRef="#br0" timeOffset="146">10920 16548 8182,'14'-29'162,"-1"3"1,-2 0 45,-2 3 1,2 4 0,6-3 0,2 1 144,-1 4 1,2 2 0,-1 4 0,0 4-224,2 0 0,-5 2 0,3 5-152,-4 0 1,4 0-1,0 2 1,0 1-97,2 2 0,-10 11 0,3 0 0,-3 4 156,-3 5 1,-2 2-1,-6 2 1,-1-1 123,-4 0 1,-3 1-1,-8-2 1,-1-2-86,-2-1 1,-5-5 0,4 3 0,-2-2-235,-4-2 0,4-2 0,0-4 0,2-1-450,2-1 0,-2-7 1,1 2-625,1-4 0,9-2 1231,4-4 0,4-3 0,1-6 0</inkml:trace>
  <inkml:trace contextRef="#ctx0" brushRef="#br0" timeOffset="147">11446 16505 8260,'-7'-8'930,"-2"4"0,1 2-472,-1 2 1,4 5 0,-3 1-85,2 2 0,-4-3 0,4 4 1,-1 2-183,1 2 1,1 1-1,5 0 1,0 2-1,0 2-23,0 0 0,0 1 0,0-4 0,2-1-87,3 0 1,3-1-1,6-2 1,0-3-262,0-2 0,1-1 0,-1-5 0,0 0-202,0 0 0,0-2 0,-1-3 0,-2-4 10,-1-4 0,-6-1 0,4 0 1,-1 0 191,-4-1 0,-2 1 1,-1 0-1,-1 0 0,-4 1-29,-5 4 1,-2-2 0,-2 6 0,-1 2-82,1 1 0,0 2 80,0 0 1,6 2 0,2 2 0,1 6-159,0 3 1,0-4-1,7 1 1,1 1 366,2 1 0,6-4 0,-3 5 0,6-5 0</inkml:trace>
  <inkml:trace contextRef="#ctx0" brushRef="#br0" timeOffset="148">11986 16534 11467,'0'-15'1813,"0"1"-868,0 0 0,-6 6-737,-4 3 1,2 4 0,-1 1-60,-2 0 1,3 0 0,0 1 0,0 3-112,0 0 0,3 1 1,-2-3-1,-1 1-45,0 2 0,-2 6 0,-4-2 0,0 4 0,0 1 96,-1 0 0,1 0 0,2 1 1,0-1 160,3 0 0,4-5 1,-3 1 21,2 1 0,1-3 26,5 1-255,0-5 0,2 7-46,3-7 0,-2 3 0,6-4 1,2 2-35,2-2 0,1-2 0,0-1 0,1 0-40,-1 0 0,0 0 1,0 0 1,0 0 1,1 2 0,-1 1-64,0 2 1,-1 1 0,-2-3 81,-2 2 0,-6 6 114,2-1 0,-3-3 0,-2 3 138,0 1 0,-5-3 1,-3 1-1,-3 2-59,-5 2 0,-3 1 0,0 0 1,-3-1-63,0-3 1,-5 2-1,5-4 1,0 0-91,3-3 0,3-4 0,2-1 198,0 0 0,4-1-106,1-4 0,6-3-266,-2-6 0,3 4-358,2 1 0,0 4-870,0-4 115,0 6 599,0-4 567,0 7-5664,0 0 5800,-6 7 0,-8 0 0,-8 8 0</inkml:trace>
  <inkml:trace contextRef="#ctx0" brushRef="#br0" timeOffset="149">12583 16221 8055,'8'-14'294,"-2"0"1,-1-1 2175,0 1-1994,0 6 1,-12 8 0,-2 13 0,-5 7-216,-5 9 1,-4 15-1,-7 5 1,-1 9-1,-4 9-94,-1 2 0,3 2 0,-4 0 0,3 1-196,2-1 0,2 0 0,1 0 1,4-3-480,6-7 0,0-5 1,11-15-1,0-3-1080,4-5 1,2-10 451,2-4 0,2-9 1136,2-5 0,-2-16 0,4-5 0</inkml:trace>
  <inkml:trace contextRef="#ctx0" brushRef="#br0" timeOffset="150">12697 16761 8130,'8'-9'2010,"-3"-1"-1588,-4 7 1,-2-2-1,-4 10-63,-5 5 0,2 2 0,-1 4 0,-4 3-169,-4 5 1,6 2-1,-3 3 1,1-1-99,0 1 0,1-1 1,2 1-1,4-3-515,0-2 0,4 1 0,-3-4-602,4 1 0,1-5-80,0 2 1,6-9 1104,4-5 0,2-4 0,2-1 0</inkml:trace>
  <inkml:trace contextRef="#ctx0" brushRef="#br0" timeOffset="151">12910 16861 7436,'-8'0'1088,"2"0"-833,6 0 0,0-2 853,0-3 208,0 4-369,0-6-247,0 7-1560,0 0 903,0 7 3,0-6-237,0 6-162,0-7-1202,0 0 1413,0 6 39,0-4-3,0 4 1,0-5-257,0 4 364,0-3 207,0 4 137,0-6 88,0 0-195,0-6 1,2 4 66,2-3-193,-2 4-135,4 1 106,-6 0 1,0-2 211,0-2 1,0 0 38,0-5 1,0 4 391,0-4-67,0 6-552,0-4 1,-6 9-20,-4 3 0,4-2 1,0 5-1,1 0-7,0-1 1,0 3 0,4 4 0,-2 0 41,-2 1 1,-4 3 0,4 3 0,0 1-1,-1 3 0,4 2 0,-3 0 1,4-2-69,1-1 1,0-7-1,0 4-130,0 0 1,6-7 0,4 0 0,4-8-83,5-4 0,1-4 1,6-2-1,-3-8-198,3-5 0,0-5 0,3-8 1,-2-2 48,-4-1 0,-2 0 1,-7 5-1,-1-1 83,-4 1 1,-2 4-1,-7 2 1,0 1 216,0 4 1,-2 6-1,-4 3 1,-7 2 23,-4 3 1,-4-4 0,4 3-1,-4 0 64,-1 3 0,3 2 0,-3 3-132,2 0 0,2 7-424,9-1 0,2-2 0,7 1-331,0 2 0,5-3 1,1 0 803,2-2 0,2 5 0,4-3 0</inkml:trace>
  <inkml:trace contextRef="#ctx0" brushRef="#br0" timeOffset="152">13266 16875 8130,'0'-8'2035,"0"0"-1185,0 3 1,-2 4-399,-3-4 0,4 10 0,-4 4 0,2 4-175,-2 1 0,3 2 0,-2 3 0,2 5-134,2 2 1,0-3-1,2-3 1,1-1-260,2 0 1,6 0-291,-2-5 1,4-6-1,1-5 1,-1-8 58,-4-9 1,4-2-1,-5-7 1,1-3-335,1 0 628,-7 4 0,8-4 0,-6 6 0,-2-1 101,-2 1 1,-2 1-1,-4 6 1,-3 2 229,0 2 1,-4 5 0,2-2 0,-3 1-130,-1 1 0,5-1 0,1 6 1,0 3-380,0 0 1,5 7 0,-2-1-687,4 2 1,1 3-378,0-1 737,6 0 1,2 0 0,6-1 555,0-4 0,0 4 0,1-5 0</inkml:trace>
  <inkml:trace contextRef="#ctx0" brushRef="#br0" timeOffset="153">13522 16889 8130,'9'-6'-663,"0"-4"1229,-5 4 1,2-2 1477,-6 3-1585,0 4 1,0-4 0,-2 10-198,-2 4 1,-3 9 0,-4 1 0,3-2-36,2-1 1,-3 3-1,4 0 1,2 0 17,1 1 1,2-9 0,0 3-303,0-1 1,6 0 0,4-1-112,3-2 0,1-4 0,2-6 1,1-1 3,2-4 0,0-3 1,-3-6-1,1-1-150,2 1 1,0 0 0,-6 0 0,-2 0 25,-2-1 0,-6 1 0,2 0 0,-3 0 210,-2 0 1,0 4 0,-2 2 0,-3 0-29,-4 0 1,-4 4 0,-1-4 95,0 1 1,4 3-197,1 4 0,6 1-260,-2 4 0,3 3 1,2 6-425,0 0 1,7-1 889,2-4 0,10 4 0,3-5 0</inkml:trace>
  <inkml:trace contextRef="#ctx0" brushRef="#br0" timeOffset="154">13863 16932 8079,'6'-8'485,"-4"-5"-275,4 5 0,-6-1 1,0-1 1112,0-1-754,0 5 1,-6 0 0,-2 7-215,0 4 0,-3-2 0,6 7 1,0 1-75,-1 1 0,4 3 0,-2-1 0,2 0-91,2 0 1,0 0 0,0 1 0,0-1-183,0 0 1,2-1 0,1-2 0,3-3-218,2-2 0,-3 3 0,4-4 0,2-2-210,2-1 0,1-8 0,-1-4 222,-4-3 0,4-1 1,-5 0 166,0 0 0,0 0 0,-5-1 174,2 1 0,-1 5 116,-4-1 0,0 5 114,0-4 0,0 4 395,0-4-532,0 6 1,0-5 0,0 3 4,0-4 1,0 1 0,0-2-39,0-1 1,0-2-116,0-1 0,0 5-3,0-1 1,-1 7-476,-4-2 1,2 4-589,-7 1 0,2 1 1,-3 3-2621,2 0 3597,-1 7 0,-4-3 0,0 6 0</inkml:trace>
  <inkml:trace contextRef="#ctx0" brushRef="#br0" timeOffset="155">14218 16306 8591,'14'0'201,"2"0"0,2 0 0,2 0 0,2 0 0,2 0 0,-2 0 1,-1 0-1,-4 2 0,-1 1 0,-5 3-226,-3 2 1,1-3-1,-4 4 1,-2 2-1,-3 2 21,-5 1 0,-3 2 1,-6 1 11,0 2-145,-7 0 1,-1-4-1,-4-1 1,0 0-1,4 0-60,2 0 0,1-6 1,6-1-57,4-1 224,-4-4 0,18 4 0,-1-6 1,7 0 113,4 0 0,0 0 0,3 0 0,1 0 50,-2 0 0,4 0 0,-2 0 1,-2 0-367,-1 0 0,-4-2 0,-1-1 0,-1-2-689,1 2 920,-5 2 0,7 1 0,-5 0 0</inkml:trace>
  <inkml:trace contextRef="#ctx0" brushRef="#br0" timeOffset="156">14630 16207 9284,'10'0'656,"-1"0"1,3 0-526,0 0-746,-4 0 0,0 4-223,-3 1 0,-2 5 838,6-6 0,-6 7 0,4-3 0</inkml:trace>
  <inkml:trace contextRef="#ctx0" brushRef="#br0" timeOffset="157">14673 16420 8609,'-8'0'3123,"2"0"-2865,6 0 1,2-6-308,2-4 0,4 2 0,6 0 0,-1 0 23,-4 1 0,4 3 1,-5-2-218,0 0-137,5 4 311,-12-4 0,5 7 144,-6 4 0,0-2 0,0 7 0,0 1 9,0 2 0,0 1 0,-1 0 1,-2 2 65,-2 3 1,-5-3 0,4 4 0,0-1 131,0 0 0,1 0 1,5-5-1,0 0 89,0 1 1,0-6-262,0 1 0,1-7 0,4 0-93,5-6 0,2 0 1,2-7-1,1 1-225,-1 1 1,-1-5-1,-2 5 1,-4-1-583,0-1 0,2 5 0,-2-2-286,1 0 0,-4 1 1,6 3 452,1-2 1,1-1 0,3 3 622,-1-2 0,0-6 0,0 3 0</inkml:trace>
  <inkml:trace contextRef="#ctx0" brushRef="#br0" timeOffset="158">15313 16164 8503,'8'-6'51,"-2"-2"0,-1-2 0,0 1 1,-1-1-1,1 1 1256,0-1 0,-2 7 0,-8 0-1008,-4 6 0,-9 5 1,-2 8-1,-2 1 0,-2 4-1,2 1 0,-5 2 0,3 4 0,-1 1-40,1-1 0,-6 5 0,4 2 0,-3 1-138,-2 4 0,-6 1 0,1 3 1,-4 3-130,-4 6 1,-2 2 0,4 2 0,-1 0-105,0-1 0,7 0 1,4-6-1,9-7-455,9-8 1,1-7-1897,8-4 1962,0-10 1,5-14 0,0-9 0,2-4-47,3-1 0,1 4 0,4 1 0,-4-1-1621,0 2 2169,2 2 0,0 0 0,-2-2 0</inkml:trace>
  <inkml:trace contextRef="#ctx0" brushRef="#br0" timeOffset="159">15270 16761 8270,'-1'-9'85,"-2"-1"1,-2-1 0,2-1 0,-1-3 0,1 1 117,-1 0 0,-1 0 0,3-1 0,-1 1-91,-2 0 0,-6 6 0,2 3-29,-4 4 1,-1 1 0,0 0 0,0 1-29,-1 4 0,3 3 0,1 6-65,1 0 0,2 1 1,-1-1-1,4 0-53,3 0 1,2-4-1,0-1 1,0 2-60,0 2 0,7 0 0,1-2 0,1-3 13,1-2 0,-1 0 1,5-3-1,1 2-196,-1-2 1,0-1-1,0-4-83,0-3 0,1-2 0,-1-8-90,0 1 1,-1-5 477,-4 0 0,10-6 0,-3 3 0</inkml:trace>
  <inkml:trace contextRef="#ctx0" brushRef="#br0" timeOffset="160">15384 16235 8270,'-2'-8'226,"-2"4"-86,2 2 0,-6 2 1,5 2-1,-2 2 0,1 4 56,-3 0 1,6 5 0,-4-2 0,3 6 65,2 7 0,0-2 0,0 3 0,0 4-10,0 2 0,0 7 0,0-3 1,0 1-55,0 4 0,-1-4 1,-2 0-1,-2 1-333,2-1 1,1-6 0,2 0 0,0-6-1515,0-4 0,0-1 1649,0-5 0,6 1 0,2-1 0</inkml:trace>
  <inkml:trace contextRef="#ctx0" brushRef="#br0" timeOffset="161">15526 16733 8270,'8'-10'301,"-3"1"1977,-4 6-2125,-1-4 0,0 18 0,0 4 1,-1 2-86,-4 3 1,-1-4-1,-5 5-59,1-1 0,6-4 0,-4 3-434,1-3 177,-4-8 179,10-2 1,-6-12 0,9-4-1,1-2-64,2-3 0,4-3 1,-2-1-1,-1 1 74,0 2 0,5 2 0,-3 0 83,0 0 1,0 4 0,-5 1 49,2-2 20,0 4 0,-4 1 23,4 6 0,-2 2 33,7 2 1,-6 4 0,4 7-9,-1-1 1,-3 0 0,-2 0-208,3 0 1,-2-1 0,5-2-398,-2-1 1,0-7-128,-1 1 1,-2-2 140,7-2 548,-7 0 83,9-6 0,-8 4-142,5-3 0,-4-3-106,4-1 0,-5 1 0,2 0-389,0 2 386,-4 1 1,6 5-1,-5 2 188,2 2 1,-1 0-1,-4 5 2,0 2 0,0 2-571,0 1-259,0 0 1,7-6-443,2-3 1150,4-4 0,1-7 0,0-2 0</inkml:trace>
  <inkml:trace contextRef="#ctx0" brushRef="#br0" timeOffset="162">15853 16832 8270,'8'0'-785,"5"0"759,-12-6 0,6-2 1,-6-6 136,4 0 0,-3 4 0,2 1 648,-2-2-432,-2-2 1,-2 5-212,-2 3 0,0 4 0,-5 1-62,-2 0 1,3 4 0,0 3-1,0 1 0,0 3 1,4-3 0,-4 1-88,1 2 0,3 2 0,4 1 105,0 0 0,1-4 1,2-1-40,2 2 0,6-3 1,-1 0-145,2-2 0,2-1 0,1-5-157,-1 0 0,0-6 0,-1-4-25,-4-2 1,2-3 0,-6 1 171,-2 0 0,-1 0 1,-2 0 16,0-1 0,0 1 0,-2 2 135,-3 2 0,2 4-131,-6 6 1,6 1-1,-2 4-173,3 5 1,2 2-316,0 2 588,0 1 0,7-8 0,1 0 0</inkml:trace>
  <inkml:trace contextRef="#ctx0" brushRef="#br0" timeOffset="163">16237 16775 8037,'-8'-1'569,"3"-4"1,4-4 0,1-4 7,0-1 0,0 0 0,0-1 0,-2 1-999,-2 0 0,0 4 0,-5 2 228,-2 2 1,3 1 0,-2 7 0,-1 1 80,-1 2 0,-2 6 0,-1-2 0,1 4 212,0 1 1,4 5 0,3 0-1,0-1 1,4-3-51,1 0 0,2-1 0,0 0 0,0 0-295,0 0 0,7-1 0,2-3-79,4-6 1,1-2 0,2-2-35,3 0 0,-3-2 0,3-1 0,-4-3 114,0-2 0,-6-2 1,-1-4-1,-2 0 245,-2 0 0,3 0 0,1-1 0</inkml:trace>
  <inkml:trace contextRef="#ctx0" brushRef="#br0" timeOffset="164">16251 16591 8209,'0'-15'-101,"0"1"0,0 0 1530,0 0 60,0 6-1172,0 1 0,0 9-310,0 3 1,0-2 0,-1 6 0,-2 4-110,-2 4 1,0 1-1,5 6 1,-1 1-1,-4 2 0,2 6 0,-7 0 1,1 0-97,1 2 0,1-5 0,7 3 0,0-4-389,0-6 0,0-2 0,2-7 587,3 0 0,3-6 0,6-2 0</inkml:trace>
  <inkml:trace contextRef="#ctx0" brushRef="#br0" timeOffset="165">16294 16775 9821,'2'13'428,"1"-2"-410,1-1 0,8-7-201,-3 1 1,-1-2 0,1-2-154,2 0 1,-3-6 141,2-4 0,-5-1 0,2 0 0,0 2-20,-4-2 1,-2 3-1,-1-2 209,0-1 1,-4 3 0,-3 0-17,0 2 0,-1 0 0,-3 3 116,1-2 0,1 2 64,-6 7 1,6 0 0,1 5 2,2 2 1,-4 2-1,5 1 98,2 0 1,2-4 0,1-1-212,0 2 1,0-3-1,1 2-169,4 1 1,-2-3 0,7-1-1,-1 1-166,-1 0 0,5-3 0,-4 4 0,4 1 286,1-2 0,0 4 0,0-4 0</inkml:trace>
  <inkml:trace contextRef="#ctx0" brushRef="#br0" timeOffset="166">16507 16562 8209,'0'-9'488,"0"-1"1,0-1 2860,0-2-2038,0 6-1223,0 0 1,0 25-1,-1 5 49,-4 6 1,2 2 0,-5 1 0,0 3-1,2 1-628,-1 4 0,-2 1 0,4 1 0,2-1-1996,1-3 2487,2 10 0,-6-10 0,-2 10 0</inkml:trace>
  <inkml:trace contextRef="#ctx0" brushRef="#br0" timeOffset="167">16564 16207 8533,'0'-10'76,"2"2"0,2 2 0,7 3 0,5 3 0,5 5 0,1 4 341,3 4 0,2 6 0,2 3 1,-3 3-1,0 5 0,-4 2 1,-2 2-221,-2 4 1,-4 5 0,-5 4 0,-4 5 0,-3 2-122,-2-2 1,0 8 0,0-3-84,0 2 0,-7 1 1,-2 0-1,-4 1-168,-1-1 0,-2-3 0,-1-5 0,-4-4-307,-1-4 0,-6-6 0,-7-2 0,-3-3 482,-6-6 0,-5 2 0,-8-7 0</inkml:trace>
  <inkml:trace contextRef="#ctx0" brushRef="#br0" timeOffset="168">3811 17685 16743,'0'14'-43,"0"2"0,0 3 1,0 5-1,-2 4 1,-1 5-1,-2 5 1,2 5-1,2 3 0,1 4 188,0 6 0,0 2 1,0 10-1,-2-2 1,-1 1-1,-2-2-196,2-4 1,1-9 0,2-6-1,2-8-944,3-10 1,-4-5 475,4-9 1,-2-13 0,0-7 0,2-10 45,-2-8 1,4-2 485,-3-3 1,1-12 0,-5-3-1</inkml:trace>
  <inkml:trace contextRef="#ctx0" brushRef="#br0" timeOffset="169">3839 17813 15156,'7'-20'-377,"-6"4"0,4-3 346,-4 3 0,1 7 1,3 1-1,4 0 391,4 0 1,7 5-1,4-2 1,5 3-392,4 2 1,-2 0 0,6 2 0,-1 1-50,0 2 1,-3 4 0,4-4 0,-2 0 56,-4 1 0,2 2 0,-3 5 0,-4-2-136,-4-2 1,-5 2 0,-6 7-1,-3 1 165,-2-2 1,-7 4 0,-9-1 0,-4 1 194,-5-1 0,-8 5 0,-6-1 1,2 3-108,1 1 1,-4-1 0,1-1 0,0-4-181,-2-2 1,10-1-1,-2-6 1,5-2-36,5-2 1,1-6 0,2 2 0,-1-5-513,1-5 1,6-2 0,4-8 620,2 1 0,2-6 0,0-2 0</inkml:trace>
  <inkml:trace contextRef="#ctx0" brushRef="#br0" timeOffset="170">4479 18012 12797,'0'-14'-719,"5"5"1,1 1 0,2 1 896,3 4 1,2-5-1,1 0 1</inkml:trace>
  <inkml:trace contextRef="#ctx0" brushRef="#br0" timeOffset="171">4550 17927 12797,'-1'-13'-1257,"-4"5"1,-3 8 1461,0 8 0,-5 11 0,4 5 0,-4 3-134,-1 1 1,0 2 0,1 2-1,2 1-35,2-1 0,5 2 1,0-1-1,2-2 0,4-5-81,2-2 0,4-7 1,7 2-1,-1-3-38,0-2 0,5-6 0,2-3 0,1-3-59,3-2 1,2 0 0,1 0 0,-1-2 0,-2-1-340,-1-2 1,-7-6 630,2 2 0,-3-4 0,-2-1 1</inkml:trace>
  <inkml:trace contextRef="#ctx0" brushRef="#br0" timeOffset="172">4593 17813 11595,'-2'-8'-1562,"-3"4"1249,4 2 0,-7 2 0,6 0 197,2 0 0,5 0 1,13 0-1,2 0 84,2 0 1,2 0 0,3 0 0,-2 0 127,-1 0-118,-13 6 1,14 2 0,-9 6 0</inkml:trace>
  <inkml:trace contextRef="#ctx0" brushRef="#br0" timeOffset="173">4394 18069 11595,'1'-9'-399,"4"1"457,5 1 1,8 3 0,6 4 0,3 0 0,1 0-105,1 0 0,4 1 0,0 2-241,-1 2 0,3 6 0,-2-3 0,-3 0 258,-5-3 0,2 3 0,-5 0 0</inkml:trace>
  <inkml:trace contextRef="#ctx0" brushRef="#br0" timeOffset="174">5176 17785 7508,'0'14'-29,"-2"0"0,-3 0 0,-4 2 47,-4 3 1,-1 2 0,0 4 0,1-3 12,4-1 1,-4 2 0,5-2 0,0-1 105,4 1 0,2 4 1,2-1-70,0 3 1,2 6 0,2 0 0,4-1-129,0-2 0,5-3 0,-5-2 0,1-3-139,1-2 1,-1-1 0,5-4 198,0-1 0,1-6 0,-1-2 0</inkml:trace>
  <inkml:trace contextRef="#ctx0" brushRef="#br0" timeOffset="175">5346 17927 9028,'2'16'-143,"1"3"0,2 4 192,-2 4 1,-1 3 0,-2 3 0,0 5-6,0 3 0,0 7 0,-2 1 0,-1 0-14,-2 0 0,-6 1 0,3-7-85,0-7 0,0-6 1,5-6-782,-2-5 480,1-3 1,4-10 0,0-6 355,0-8 0,0-11 0,0-3 0</inkml:trace>
  <inkml:trace contextRef="#ctx0" brushRef="#br0" timeOffset="176">5332 17827 8488,'19'-8'0,"2"4"-156,1 2 0,1 2 1,6 0-1,-2 2 1,-2 2 18,-1 6 1,-2 4 0,1 4 0,-4 1 125,-3-2 1,-3 0 0,-2 1-1,-3 1 24,-2-2 1,-1 0 0,-5 1-1,-2 2 35,-2 2 0,-6-3 0,-7 3 0,-2 1-43,1-1 1,-2 0 0,1 1-1,2-4-211,1-3 0,1-3 0,3-2 206,2-2 0,-2-5 0,4 2 0</inkml:trace>
  <inkml:trace contextRef="#ctx0" brushRef="#br0" timeOffset="177">5688 18183 8488,'12'-10'-774,"-2"1"753,-4-1 0,-4-4 1,1 0 93,1 0 0,1-1 1,-5 1 34,0 0 1,0 5 0,-1 1 80,-4 1 0,2 3 0,-5 5-91,1 4 0,-2-2 0,4 7 0,1 1-17,-3 1 1,6 3 0,-4 0 0,3 3-121,2 1 0,2 0 0,1-5 1,3-2-62,2-2 0,2 1 0,4-6 0,0-2-124,0-2 1,1-2 0,-1-4 0,2-6 109,3-6 0,-5-1 1,2-4-1,-7 2 81,-3 2 1,-1 2 0,-5 2 0,0 0 52,0 0 1,-6 1 0,-4 4 0,-2 2 13,-3 1 1,1 5-1,0-4 1,0 3-86,0 2 0,1 2 0,2 3-808,1 4 859,7 4 0,3 1 0,8 0 0</inkml:trace>
  <inkml:trace contextRef="#ctx0" brushRef="#br0" timeOffset="178">6086 17941 8488,'8'-6'-210,"-2"-2"462,-6 0-333,0 2 1,-2 6 0,-2 1 0,-6 2-64,-3 2 1,-1 11-1,0-2 195,0 2 1,0 0-1,1-2 1,2 0-1,3 0 37,2 1 1,1-1 0,5 0 0,0 0-9,0 1 0,1-6 1,4 0-130,5 3 1,4-5 0,3 3-59,2 1 0,2-3 0,-4 0 1,2 0-124,-2 0 1,-2 1 0,-4 5 152,-2 0 1,-6 1-1,1-1 122,-8 0 0,-5 0 0,-8-1 0,-4-2 110,-1-2 1,5-1 0,-2 2 0,1-4-129,-1 0 1,3-4 0,-3 3-317,4-4 289,7-1 0,-5 7 0,5 1 0</inkml:trace>
  <inkml:trace contextRef="#ctx0" brushRef="#br0" timeOffset="179">6484 18339 8287,'0'-11'311,"1"5"0,2 7-577,2 6 1,0 2-1,-5 7 1,0 1-1,-2 2 139,-2-1 1,-4 2-1,-6-1 1,-1-1 50,1-3 1,-2 0-1,-1-3 76,-2-2 0,0 2 0,5-4 0</inkml:trace>
  <inkml:trace contextRef="#ctx0" brushRef="#br0" timeOffset="180">6953 18069 9080,'0'-9'691,"0"-1"0,0-1-462,0-2 0,0 4 1,1 1-239,4 2 1,3 1-1,6 5 1,1 0-72,-1 0 1,0 0 0,0 0-11,0 0 0,1 0 120,-1 0 0,0 2-7,0 2 0,-6-1 0,-3 7 6,-3 1 0,-4-3 1,-1 1-1,-4 2 143,0 2 0,2-3 0,-3-1 0,0 0-46,0-1 0,-1 5 0,-6-3-203,1 2 1,0 2 0,0 1-1,0-1-51,-1 0 0,3-5 0,1 1 1,3 1 33,1 2 1,3-4 123,4 1-54,0-7 1,1 3 0,4-6 0,6 0 14,6 0 1,6 0-1,3-1 1,0-4-256,-3-5 0,-5 2 0,1 1 0,-3 0-672,-2 4 880,-6 1 1,4-4 0,-4-2 0</inkml:trace>
  <inkml:trace contextRef="#ctx0" brushRef="#br0" timeOffset="181">7251 17699 8468,'0'-9'-639,"0"-1"445,0 7 138,0-3 0,7 8 0,1 2 0,1 6-137,1 2 1,-7 3 0,2-1 0,-4 0 192,-1 0 0,0 7 0,0 1 0</inkml:trace>
  <inkml:trace contextRef="#ctx0" brushRef="#br0" timeOffset="182">7209 17941 8468,'0'8'-2347,"0"-2"2404,6-6 100,-4 7 0,6 1 1,-5 6-1,2 0 62,-2 0 1,-2 0 0,-1 2 0,0 2-78,0 1 1,5 6-1,0-3 1,-2 2-1,-2-2-261,-1-2 0,0 4 0,2-5-553,3-2 137,-4-1 535,6-8 0,-7-2 0,0-6 0</inkml:trace>
  <inkml:trace contextRef="#ctx0" brushRef="#br0" timeOffset="183">7308 18126 8468,'8'0'-280,"-1"0"551,-7 0-128,0 0 1,6 0-1,3 0 1,6-2-86,4-2 1,3 2-1,6-4-61,1-1 1,-1 4 0,2-5-1,0 2-72,-2 3 0,2-3 0,-11 1 0,-1 2 0,-2 1-1442,-2 2 900,-6 0 0,-4 0 617,-8 0 0,-4-6 0,-6-2 0</inkml:trace>
  <inkml:trace contextRef="#ctx0" brushRef="#br0" timeOffset="184">7522 17884 7827,'0'10'176,"0"-1"1,0 4-19,0 4 1,0-1 0,0 5 0,0-2-72,0-1 1,0 8 0,0-3 0,0 4-103,0 2 1,0-1-1,0-1 1,1-2 0,2-1-175,2 1 1,0-4 0,-5-2 0,0-3 188,0-2 0,6 0 0,2 0 0</inkml:trace>
  <inkml:trace contextRef="#ctx0" brushRef="#br0" timeOffset="185">7849 17785 7420,'4'16'228,"1"2"0,-2 6-27,-1 3 1,-2 1 0,0 1 0,0 1-290,0 3 0,0-1 0,0 6 1,-2 0-331,-2-2 418,2 5 0,-4-5 0,6 7 0</inkml:trace>
  <inkml:trace contextRef="#ctx0" brushRef="#br0" timeOffset="186">8119 17557 8548,'-2'-8'-91,"-1"2"0,-2 3 0,4 3 1,4 8-1,8 6 305,6 5 1,1 8 0,4 0-1,0 6 1,-2 2-100,1-1 1,-4 6 0,-6-2 0,-3 3-19,-1 1 1,-3 6-1,-4 1 1,0 1 0,-3 4 63,-6 1 1,-2-3 0,-13 1-97,-1 0 1,-2-4 0,-2-1-1,-1-6-159,-3-4 1,8-3 0,-3-8 0,2-3-358,4-6 0,2-3 1,5-6-1459,1-4 1909,6-3 0,-4-9 0,4-1 0</inkml:trace>
  <inkml:trace contextRef="#ctx0" brushRef="#br0" timeOffset="187">8446 18254 8106,'0'-8'-870,"0"2"858,0 6 0,1 0 13,4 0 1,3 0-1,6 0 1,0 0-94,1 0 1,-1 0-1,0 0 1,0 0 91,1 0 0,-1 0 0,0 0 0</inkml:trace>
  <inkml:trace contextRef="#ctx0" brushRef="#br0" timeOffset="188">8360 18467 8422,'-7'0'-804,"0"0"0,7-1 1068,0-4 0,2 3 0,3-4-275,4 0 0,5 4 1,5-3-1,5 4-274,3 1 0,-2-5 285,3 0 0,-9-6 0,8 3 0</inkml:trace>
  <inkml:trace contextRef="#ctx0" brushRef="#br0" timeOffset="189">9242 17955 12115,'-14'0'-54,"0"0"1,-1 2 0,1 1 0,0 3 0,-2 2-1,-1 3 272,-2 2 1,-2 6-1,4 1 1,-2 1 0,0 1-199,-2 0 0,6 2 1,-4 4-1,4 1 1,6-2-128,4-4 1,4 4 0,1-5 0,1 2-46,4 0 1,4-7 0,9 2-1,1-3-12,-2-2 0,5-4 1,2-3-1,3 0-234,1-4 0,1-2 0,-1-1 315,1 0 0,5-6 0,3-2 0</inkml:trace>
  <inkml:trace contextRef="#ctx0" brushRef="#br0" timeOffset="190">9413 18069 8095,'-15'0'-514,"1"2"1,0 1 770,0 2 1,4 6 0,1 0-43,-2 6 1,3 0 0,0 6-1,2-1-23,2 0 0,3-3 0,1 3 1,1 0-185,4 0 0,3-5 0,6 2 0,0-4-292,1-6 1,4-1 0,0-5 16,-2 2 1,-1-2-1,-2-8 108,0-4 0,-1-4 1,-4-1-1,-4-2 77,-3-3 1,-2 3 0,0-3 0,-2 2 80,-3-2 1,-3 3-1,-6-3 1,0 4 55,0 0 1,0 1-1,1 0 1,2 1-266,1 4 47,7-4 1,-3 13-1,6 0 1,0 8-156,0 5 318,0 7 0,6-4 0,2 5 0</inkml:trace>
  <inkml:trace contextRef="#ctx0" brushRef="#br0" timeOffset="191">9768 18126 8563,'6'-14'-1891,"4"0"1622,-4-1 0,5 1 299,-6 0 0,-2 6 1,-6 2-1,-3 1 0,-2 0 278,-3 2 0,-2 1-41,-1 2 1,0 5 0,-1 1 0,1 2 117,0 3 1,4 2 0,3 1-204,0 1 0,3-1 0,4 0 1,0 0-207,0 0 0,6 1 0,3-1 0,4 0-188,1 0 0,0 0 0,1 1 1,-1-3-43,0-2 0,0 2 0,0-2 66,1 3 1,-6-4 0,-1 0 176,-2 3 74,-1-6 0,-11 0 0,-4-6 0,-2 0 170,-3 0 0,4 2 0,-1 1 0,-4 2-436,0-2 0,0 0 0,2 0 203,0 2 0,-7 0 0,-1-5 0</inkml:trace>
  <inkml:trace contextRef="#ctx0" brushRef="#br0" timeOffset="192">10493 17842 8973,'2'-8'-656,"2"3"1054,-2 3 220,4 2-247,-6 0 1,0-1 89,0-4-331,0 3 0,-1-4-37,-4 6 0,2 2 0,-5 2 0,0 6 23,0 3 0,-1-4 1,-4 1-1,2 1-48,2 1 0,1 2 0,-3-1 1,3-2-66,1-1 1,1-2 0,3 3 4,-2-2 0,-4 1 0,4 4 0,0 0 84,-1 0 0,0 7 1,-6 2-1,5 3 23,0-3 1,1 4 0,3-3-1,-2 1-78,2-1 0,3-4 0,3-5 0,3-1-206,2 0 0,6-1 0,7-2 0,1-3-929,3-2 0,4-1 1075,4-5 1,-3 0-1,5 0 1</inkml:trace>
  <inkml:trace contextRef="#ctx0" brushRef="#br0" timeOffset="193">11033 17842 7607,'-9'14'35,"1"2"1,2 3-1,1 4 1,0 6-1,0 5 1,2 8-1,0 5 310,-2 3 0,4-2 1,-5 4-1,1 2-274,0 1 0,0-3 0,5-1 0,0-4 0,0-6-549,0-6 0,0-7 0,0-4 478,0-5 0,0-16 0,0-4 0</inkml:trace>
  <inkml:trace contextRef="#ctx0" brushRef="#br0" timeOffset="194">11048 17685 8578,'9'-12'-185,"1"2"-115,1 5 0,3 5 1,3 4-1,4 3 280,1 6 1,2-2-1,4 10 1,0-2 0,1 1 25,-1 2 0,-6-4 0,-3 1 1,-3-4-10,-2 0 0,-1-1 1,-2 0-1,-3 0 46,-2 0 1,-1 1 0,-5-1 0,-2 0 29,-2 0 0,-6 1 0,-7-1 0,-5 2-13,-5 3 0,0 1 0,-11 5-111,-1-1 1,2-2 0,1 3-1,1-2 1,4-3-353,1-3 0,8-1 403,3-2 0,3-6 0,2-1 0</inkml:trace>
  <inkml:trace contextRef="#ctx0" brushRef="#br0" timeOffset="195">11460 17955 8578,'8'0'-341,"-2"0"186,-6 0 0,0 2 233,0 3 1,0 3 0,-1 6 0,-3 2 0,-2 1 199,-2 2 1,5 5 0,-2-4-1,4 1-135,1-1 1,0-1-1,0-5 1,1 1-97,4-1 1,-2-5 0,7-1-1,2-2-240,6-2 1,-3-4 0,6-5 0,-2-6-53,0-7 1,0 1 0,-5-5 0,-1 0 5,-4 0 0,-2 3 0,-7-3 199,0 1 1,-2 2 0,-3 5-1,-4 0-10,-4 0 0,-3 1 0,-1 2 65,-2 1 0,0 7-133,5-2 0,1 5 1,4 5-1,4 5 0,5 1 118,5-2 0,3 4 0,6-5 0</inkml:trace>
  <inkml:trace contextRef="#ctx0" brushRef="#br0" timeOffset="196">12014 17884 8360,'0'-9'-1469,"0"-1"1628,0 7 1,-1-3 0,-4 6-83,-4 0 0,-9 1 1,-1 4-10,2 5 1,1 2 0,0 2 0,-1 1 128,-2-1 1,5 0 0,6 2-1,0 1-46,0 2 1,5 2-1,0-4 1,4 2-91,4-2 0,6 4 0,-1-2 0,2 0-217,2 1 0,5-4 0,0 2 0,-1-6-21,-2-2 1,-2-2 0,0 3 0,0-3 15,0-2 0,-6 0 0,-3-1 49,-3 4 1,-2-1 0,-2 0 102,-3-1 0,-4-1 1,-9-3-1,-2 3-49,-2 2 1,-2-3 0,-4 4 0,1 1-331,3-2 388,-3-2 0,5 0 0,-6 2 0</inkml:trace>
  <inkml:trace contextRef="#ctx0" brushRef="#br0" timeOffset="197">13507 17543 8984,'-14'28'70,"0"7"0,-2 3 1,-3 6-1,-3 5 0,-3 5 1,-2 0-1,-5 1 0,-2 2 1,-6 3-1,-3 3 118,-4 2 1,1-7 0,-4-1 0,2-8 0,7-6-262,6-5 0,9-10 0,5-10 1,8-6-592,5-2 1,4-7 1,4 2-1,1-10 202,4-5 0,1-2 0,5-4 461,-1-3 0,-7 3 0,3-4 0</inkml:trace>
  <inkml:trace contextRef="#ctx0" brushRef="#br0" timeOffset="198">12910 18083 8513,'0'-14'0,"0"0"-214,0 6 218,0 2 0,0 7 0,0 4-35,0 4 0,-1 4 0,-3 1 0,0 1 1,1-1 20,1 0 1,0 0 0,-1 0-1,-2 1 0,1-1 1,4 2-1,-2 1-9,-3 2 0,4 0 1,-6-5-1,1 0 75,-3 1 1,-2 0 0,0 3 0,1 1 78,-1-2 1,-2-1-1,1-2 119,2 0 1,-1 0 0,5-1-15,-2-3 1,5-3-179,-2-2 1,5-3-157,5 3 1,3-2 0,6 0 7,0 2 1,0-1 0,1-4 0,-1 0 34,0 0 0,5-1 0,2-4 0,2-4 1,6-4 9,2-1 1,7-1 0,-3 0 0,0-3-306,-1-1 1,0 0-1,-6 5 346,1 0 0,-1 0 0,0 0 0</inkml:trace>
  <inkml:trace contextRef="#ctx0" brushRef="#br0" timeOffset="199">11190 18055 8481,'-14'0'-216,"-1"0"0,1 0 0,0 0 308,0 0 0,7-2 1,7-1-1,11-2 0,12 1-26,10-3 1,13 4-1,6-5 1,3 2 1,2 3 0,4 1 1,3 2-1,2 2 0,4 3-110,-1 4 1,4-1-1,-13 1 1,-5 2 20,-6 2 1,-11 6 0,-7 0-1,-7-2 41,-10-1 1,-6-2 0,-9 2 0,-6 2 35,-7 0 0,-8 1 0,-13-4 0,-7-1-29,-9 0 1,-11 0 0,-4-1 0,-3-2-26,-2-2 0,4-5 0,2 0 1,2-2-13,3-2 0,3-2 0,5-2 0,6-6-57,7-2 0,10-3 1,11 0-1,3-3-19,6-1 0,4-1 0,11 2 0,10-2-6,11-2 1,9 3-1,10-3 1,5-1-2,4 1 1,0 5-1,12-2 1,1 3-3,1 2 0,2 1 1,-1 2-1,-4 3 104,-4 2 1,-17 1 0,-8 7 0,-10 4-8,-8 8 0,-10 7 1,-6 9-1,-7 3 104,-11 5 1,-7 5 0,-13 3 0,-6 1-3,-4-1 0,-9-7 0,3-2 0,-1-3-29,0-2 0,1-8 0,-2-5 0,2-5-1,2-5 0,7-2 1,5-9-1,3-4-51,2-9 1,3-5-1,6-10 1,4-3-111,3-5 0,3-8 0,4-1 0,4 2-70,4 6 1,7 4 0,7 7 0,9 1 76,11 3 1,6 10 0,6 9 0,0 4-17,3 1 1,1 0 0,-3 1-1,-1 4 9,-4 4 0,-4 10 1,-9 3-1,-3 2 16,-6 0 1,-1 3 0,-13 3 0,-2-3 34,-2-1 0,1 0 1,1-3-1,3-4-200,2-3 236,8-8 0,12 5 0,9-5 0</inkml:trace>
  <inkml:trace contextRef="#ctx0" brushRef="#br0" timeOffset="200">13593 17614 8431,'-10'0'43,"1"0"0,-2 0 0,-2 2 1,-1 4-1,0 7 0,-1 6 84,1 3 1,-6 6 0,-4 7 0,-3 1 0,-1 4 0,-1 1-122,1 1 0,-7 6 1,-3 1-1,-3 3-53,-2 6 0,-6-1 0,-1 3 0,-1-6 12,4-7 1,10-13 0,9-9-1,8-6-351,4-7-25,8-7 1,8-6 0,9-12 410,4-4 0,1-9 0,0 4 0</inkml:trace>
  <inkml:trace contextRef="#ctx0" brushRef="#br0" timeOffset="201">12981 18026 8431,'-5'10'-6,"-1"-1"111,-2 2 0,-1 2 1,-5 3-1,-1 3 0,1 6 144,0 7 0,-5 4 0,-2 7 0,1-1-115,-1 1 0,-2-2 1,4-1-1,1-6-117,3-4 0,7 0 0,3-11-13,3-1 0,4-9 0,4-4 0,10-5-117,11-5 1,14-9 0,11-10 0,5-3-80,5-1 0,-2-1 0,3 3 0,-3 0-170,-5 3 1,-12 5 0,-2 1 0,-6 6-335,-9 6 0,-3 4 394,-9 1 0,-8 4 302,-6 1 0,-6 12 0,-8-1 0</inkml:trace>
  <inkml:trace contextRef="#ctx0" brushRef="#br0" timeOffset="202">16692 17827 8435,'2'-9'319,"1"-1"1,2-1 0,-1 0 102,3 2 1,-4 3 0,6 6 0,2 0 0,0 1 0,0 2-104,-1 2 0,3 6 1,4-1-1,-3 2-138,-1 2 0,3 1 0,-7-1 0,4 2 1,-1 1-15,-2 2 1,1 6-1,-6-3 1,-2 2-100,-2 0 0,-1-1 0,0 7-4,0 4 1,0-3 0,0 7 0,0 0-152,0-2 0,-6 5 0,-3-4 0,-4-1-252,-1-3 0,-1 2 0,0-2 1,-4-1-381,-5-2 0,-9-2 0,-5 1 0,-3-1 719,-2 1 0,-6-1 0,-1 0 0</inkml:trace>
  <inkml:trace contextRef="#ctx0" brushRef="#br0" timeOffset="203">9043 17245 15675,'8'-8'295,"4"3"1,7 2 0,4 0 0,3-2 0,6 2-182,6 1 1,3 7 0,2 0 0,1-1 0,3 1 0,5 0-357,4-2 1,1 3 0,1-1 0,5-3-218,8-6 1,7-2 0,-36 1 0,1-1 482,0 2 0,-1-1 0,1-3 0,0 0 0,-1-3 0,1 0 0</inkml:trace>
  <inkml:trace contextRef="#ctx0" brushRef="#br0" timeOffset="204">8787 18908 10643,'-14'0'-292,"0"0"0,-1 0 0,3-2 0,1-2 392,1-6 1,7 2 0,0 0-1,6 2 1,6 3 0,6 1 358,4 2 1,3 0 0,8 0-1,3 0-93,5 0 0,5-1 0,4-4 1,5-5-375,3-2 1,21-4 0,-32 7 0,1-1-1,5-1 1,1-2-254,3 0 0,1-1 0,4 0 0,0 0-115,0 0 0,1 0 0,3-1 1,2 1-1,6 0 0,0 0 1</inkml:trace>
  <inkml:trace contextRef="#ctx0" brushRef="#br0" timeOffset="205">18185 8445 11807,'14'7'66,"0"0"1,1-2-1,-1 1 1,0 0-1,0 0 1,0-2-1,1-3-158,-1-1 1,5 0 0,0 0 0,0 0 0,0-1 0,1-3-135,2 0 1,-4-10 0,2 2 0,-1 1 0,0-1 43,-1-1 0,-4-1 0,-3 0 132,-2-1 0,-6 1 147,2 0 1,-10 5 0,-4 1 0,-4 1-14,-1 4 1,-5-3-1,-3 0 1,-3-2 0,-5-3-75,0-2 1,1 3 0,4 1 0,3 0 44,1 1 0,2 0 0,5 5 118,0-2 1,0 0-1,1 7-253,4 2 0,-2 9 0,4 8 0,1 1 1,-2 1-147,0 0 0,5 2 0,-3-5 46,-1 2 0,6-4 1,-4 1-1690,3-3 1869,2-2 0,0-6 0,0-2 0</inkml:trace>
  <inkml:trace contextRef="#ctx0" brushRef="#br0" timeOffset="206">18128 9042 10720,'19'-10'110,"0"2"1,-2 2 0,1 3 0,-1 1 0,4 2 0,1 0 0,1 0 0,1 0-580,0 0 0,-2 2 0,3 1 469,-1 2 0,0-1 0,4-4 0</inkml:trace>
  <inkml:trace contextRef="#ctx0" brushRef="#br0" timeOffset="207">18327 10193 8510,'-8'2'526,"3"2"-956,4-2 1,1 11 23,0-4 0,0-1 0,-2 2 406,-2 1 0,-4 1 0,-7 2 0</inkml:trace>
  <inkml:trace contextRef="#ctx0" brushRef="#br0" timeOffset="208">18327 11032 7854,'0'14'-284,"2"-6"-1046,2-3 1330,-2 3 0,4 0 0,-6 6 0</inkml:trace>
  <inkml:trace contextRef="#ctx0" brushRef="#br0" timeOffset="209">18327 11672 7787,'6'8'-459,"-4"4"0,3-2 459,-4 2 0,-7 9 0,-2 1 0</inkml:trace>
  <inkml:trace contextRef="#ctx0" brushRef="#br0" timeOffset="210">18270 12326 7787,'0'14'-300,"2"-2"1,1 0 299,2-3 0,-1 1 0,-4 4 0</inkml:trace>
  <inkml:trace contextRef="#ctx0" brushRef="#br0" timeOffset="211">18313 12909 7787,'1'14'149,"3"0"1,2 0 0,0 0 0,2 2-1,-2 2 1,2 1-367,0-2 1,-3-1 0,3-2 216,-2 0 0,-1 0 0,-5 1 0</inkml:trace>
  <inkml:trace contextRef="#ctx0" brushRef="#br0" timeOffset="212">17943 17131 7688,'-9'-8'1546,"-1"3"1,7 5-1463,-2 5 0,4-2 0,2 5 0,4 0-30,5 0 0,-3 1 0,3 4 0,1-2 0,2-2-104,1 2 1,0 2-1,0 1 1,1 1-100,-1-1 1,0 5 0,0 0 77,0-2 1,1-1-171,-1-2 1,-5-6-12,1-3 0,-7-5 65,2-5 0,-5-3 1,-3-6 131,-2 0 0,0 4 0,3 2 370,-2 2 19,2 1 1,-3 4-174,10-4 0,-2 2 0,7-7-125,1-1 0,-3 3 1,0-1-1,0-1-58,-1 2 1,-2-3 0,5 7-68,1 0 0,-3 1 0,1 0 1,2-2-1,2 2 45,1 2 1,-5 2 0,1 2 0,-1 4 26,-1 1 0,5 0 1,-5 3 61,0-2 1,0 1 0,-5 4 0,3-2-41,2-2 0,-5 2 1,4-2-1,-3 3 1,1 1-150,-2 0 1,4-4 0,-3-1-2,-1 2 0,4 2 0,-1-1-948,2-2 262,-5-4 0,2-7 831,-10-4 0,-9-3 0,-8-6 0</inkml:trace>
  <inkml:trace contextRef="#ctx0" brushRef="#br0" timeOffset="213">17986 17131 7680,'-14'-10'0,"-1"2"908,1 2-307,6 1 0,2 7-289,6 3 1,2-4 0,2 4-238,6-3 1,2-10 0,3-7 0,-1-8 0,0-9-200,0-6 1,2-3 0,1-1 0,2 0-177,-1 5 0,-1 2 0,-1 8 0,0 3-698,-4 5 0,-1 5 998,4 5 0,-1 2 0,0 7 0</inkml:trace>
  <inkml:trace contextRef="#ctx0" brushRef="#br0" timeOffset="214">17929 16662 7754,'-6'-8'246,"3"-3"0,-5 4 520,1-1 1,3 4-323,4-6 0,1 7 0,4 0-148,4 6 0,4 5 0,1 6 0,0 0-144,1 1 1,-1-1-1,0 0 1,0-1-61,1-4 0,-1 2 1,0-6-138,0-2 1,0-1 0,1-2 0,-3-2-94,-2-3 0,2-2 1,-4-9-1,2-2-57,-1-1 1,-6-6 0,2 1 0,-3-2 54,-2-3 0,0 1 0,-2-1 1,-1 2 119,-2 4 1,-7 2-1,-1 7 1,-4 0 171,-1 0 0,-2 6 0,1 3 0,0 3 139,-2 2 0,5 2 1,-1 3-1,4 4-68,4 4 0,1 1 0,-1 0 1,4 2-183,3 3 1,-3-3 0,1 3-399,1-4 0,1-5-942,2-1 1,2-4 1298,2 5 0,4-1 0,6 5 0</inkml:trace>
  <inkml:trace contextRef="#ctx0" brushRef="#br0" timeOffset="215">18299 8501 10698,'0'-7'-745,"0"0"1,0 20 0,0 3 0</inkml:trace>
  <inkml:trace contextRef="#ctx0" brushRef="#br0" timeOffset="216">18199 9056 8824,'0'0'0</inkml:trace>
  <inkml:trace contextRef="#ctx0" brushRef="#br0" timeOffset="217">18270 9653 8183,'0'-10'537,"0"1"1,0-2 1411,0-2-2063,0 5 1,0 4 0,0 8-757,0 6 1,0-2 0,2 0-1139,3-2 2008,-4-1 0,12 1 0,-5 2 0</inkml:trace>
  <inkml:trace contextRef="#ctx0" brushRef="#br0" timeOffset="218">18256 10463 8170,'0'10'-154,"0"-1"0,-6 1 1,-2 4-1</inkml:trace>
  <inkml:trace contextRef="#ctx0" brushRef="#br0" timeOffset="219">20886 18510 26671,'-6'-13'-1096,"-2"2"1,-1 3 0,-1 2-1,-1 3 1,-2 1 0,-1 2 1386,0 0 1,5 0 596,-1 0-593,7 0 1,-2 0 0,10 2-1,4 1-272,4 2 0,3-1 0,3-4 0,6 2 9,7 3 1,4-4 0,7 4 0,-1-3 46,1-2 1,6-5-1,3-1 1,5-2 0,5-3 72,4-2 1,8 0-1,4 2 168,0 2 1,-3 6 0,1-4-1,-5 3 1,-3-1-288,-2 2 0,0 6 1,5 3-1,-3 2-190,-6 3 1,0 0-1,-10 0-24,3-1 0,8-7 1,2 2-1,1-4 170,1-1 1,-1 0-1,3 0 1,-2-1-8,-6-4 0,-13 3 1,-7-3-1,-5 4 122,-4 1-149,-8-6 0,-10 10 0,-8-2 0</inkml:trace>
  <inkml:trace contextRef="#ctx0" brushRef="#br0" timeOffset="220">22905 18225 24692,'0'-9'-3861,"0"-1"1,2 7 3738,3-1 0,-2 2 486,6 2 0,1 2 0,4 1 0,2 3-283,3 2 1,-2-3 0,5 4 0,0 1 0,0-1 29,4 1 0,0-2 0,3 3-53,-1-2 1,-1 1-1,-2 5 1,-2 3-135,-3 1 0,-1 0 0,-5-5 1,1 0-1,-3 0-330,-2 0 0,-4 1 0,-6-1 0,0 0 420,0 0 0,-6-1 0,-5-2 74,-7-1 1,-4-3 0,-6 4 0,-2-1-243,-4 1 0,3-3 0,-7 0 116,-2-2 0,1 7 0,-1-1 116,3 6 0,-8 7 1,-5-3-1</inkml:trace>
  <inkml:trace contextRef="#ctx0" brushRef="#br0" timeOffset="221">24299 18083 9514,'0'-9'-179,"0"2"1,-2 6 283,-3 7 1,4 5-1,-4 5 1,2 1-15,-2 2 0,3 5 1,-2-3-1,2-1 34,2 1 1,0-1 0,0-2 0,0 1-6,0-2 1,0 0-1,0 1-115,0 1 0,0 0 0,0-5 0,0 0-15,0 0 1,2-4 0,2-2 0,4 0-75,0-1 1,5 1 0,-5 3 0,1-3-84,1-1 0,-1 2 0,5-3 66,1 2 1,-3-3-1,-1 3-12,-1-2 1,-7 1 25,2-3 0,-4-1 193,-1 7 1,-6-7 0,-3 3 0,-4-1 0,-1 0-114,-1-2 0,0-1 1,-3-2-140,-1 0 1,0 0 0,5 0 0,0 0-249,0 0 0,6-2 0,3-3 392,3-4 0,2-4 0,0-1 0</inkml:trace>
  <inkml:trace contextRef="#ctx0" brushRef="#br0" timeOffset="222">24341 18211 9514,'0'-14'-235,"2"0"1,1 0 279,2-1 1,6 1-1,-2 2 1,4 2 99,1 5 0,0-1 1,2 1-123,3 2 0,-2-3 1,7 1-1,1 0-184,2-1 0,-3 4 1,0-2-383,1 2 545,-5-4 1,7 4 0,-5-4 0</inkml:trace>
  <inkml:trace contextRef="#ctx0" brushRef="#br0" timeOffset="223">24810 18140 10152,'-6'14'-28,"3"1"0,-5 0 1,2 3 10,3 1 0,1 4 0,2-4 1,0 0-1,0 0-162,0 0 1,0 0 0,0-3-1,0 1-176,0 2 0,0-4 1,0-6 345,0 2 1,0-5 0,0 1 0</inkml:trace>
  <inkml:trace contextRef="#ctx0" brushRef="#br0" timeOffset="224">25024 18083 12585,'9'-6'397,"1"-2"-485,1 0 1,3 2 0,3 6-1,4 0 1,1 0 112,3 0 0,2 0 0,1 1 1,1 4-140,-1 5 1,-4-1-1,-2 2 1,-1 2 62,-4-2 1,-6 5 0,-3 3 0,-2-2 86,-2-1 0,-4 3 1,-5 0-1,-5 0 61,-2 1 1,-9-2-1,-3 4 1,-2-2-101,-3-2 0,1-3 1,1 0-1,3-1-121,5 0 0,3-4-262,2-1 0,8-6 193,6 2 0,8-4 0,11-1 0,4 0-116,4 0 0,3-4 1,3-3-1,5 0 0,3-3-587,2 2 0,0-3 881,-1 6 0,1 1 0,0 4 1</inkml:trace>
  <inkml:trace contextRef="#ctx0" brushRef="#br0" timeOffset="225">19209 8160 12046,'-15'-28'0</inkml:trace>
  <inkml:trace contextRef="#ctx0" brushRef="#br0" timeOffset="226">19180 8132 29288,'-14'0'-3,"0"0"0,-7 0 0,-1 0 0</inkml:trace>
  <inkml:trace contextRef="#ctx0" brushRef="#br0" timeOffset="227">18995 8118 29271,'-9'0'-515,"1"-2"1,2-3-2740,2-4 0,3-4 736,1-1 0,1 6 2525,4 3 0,-3 10 0,4 3 0,-1 1 0,0 1-678,-2 1 0,-2-3 1,1 0 476,3-2 1,-2-1-1,6-5 824,2 0 0,2-5 0,1 0-566,0 2 0,2 2 0,2 1 1,1 0-52,-2 0 0,3 1 1,1 4-1,1 4 228,3 4 0,-2-4 0,0-1 0,2 0 331,2 0 0,2-5 1,-1 2-1,1-3-366,-1-2 1,5 0-1,2 0 1,1-2 451,4-3 0,3 2 0,1-5 0,0 2-49,-3 3 0,-3 1 0,0 2 0,-7 0-638,-5 0 0,-1 2 1,-6 3-1,-2 4-394,-1 4 1,2 1 0,-3 0-1,-2 0-44,0 1 1,-1 2 0,2-1-1,1-4 262,-1 1 1,0-2 0,0-1-1,2-4 146,3 0 1,-3-4 0,3 2-1,-3-2 98,-2-2 0,0-2 1,0-1-87,1-1 0,-1-1 1,0 5-117,0 0 0,-6 1 0,-3 4 0,-4 6-506,-1 7 1,0-3-1,0 6 1</inkml:trace>
  <inkml:trace contextRef="#ctx0" brushRef="#br0" timeOffset="228">18995 8459 29465,'-9'-14'-2174,"-1"-1"0,1 1 0,-1 0 0,3 0-2747,0-1 2396,-4 8 2608,10 0 0,-4 7 1,13 0 565,11 0 1,11-4 0,20-3-1,10-1-103,10-3 1,6 3 0,-2-1 0,3-2-355,2-2 1,-36 6 0,0 0-1,1 0 1,0 0 0,-2 0-1,0 1-133,35-3 0,-10-4 0,-6 5 1,-2 0 423,-3 3 0,-3 2 1,-3 0-1,-1-2 44,-3 2 0,3 3 0,-2 3 0,-1 4-43,-2 1 0,-1-4 0,0 4 1,1-1-200,3-4 0,5 3 0,8-1 0,4-2-345,0-1 1,1-2 0,2 0 0,-6 0-5,-2 0 1,-9 0 0,-1 1 0,0 2-1,3 2 1,-1 0 0,1-4 0,2 2 0,-1 4-47,-1 1 0,2-4 1,-5 6-1,0-1-8,0-1 1,0 3 0,-2-4-1,7 1 61,6 3 1,10-5-1,6 0 1,-1-1 126,3 0 0,-6 1 0,4-3 0,-3 2-25,-2-2 0,5 0 1,0 0-1,-2 2 9,-1-2 0,-2-1 1,-2-2-1,-1 0 25,-2 0 0,1 0 0,4 0 0,-2 1 8,-2 4 1,-4-3 0,-8 4 0,-1-1-9,-2 0 0,5 4 1,6-3-1,2 2-18,3 3 1,3-3 0,3 0-1,0 0 1,-1 0-68,0 3 1,6-3 0,-35-4 0,2 0 0,-1-1-1,0 0 15,1-1 1,-1-1-1,-3 0 1,-1 0-1,2-1 1,0 0 6,2 0 1,-1 0-1,-1 0 1,1 0-1,3 0 1,1 0-1,-1 0 1,0 0 1,0 0 0,0 0 0,-1 0 0,1 0 1,-2 0-1,0 0 0,1 0 0,1 0 1,0 0-1,1 0 48,-1 0 1,1 0 0,-4 0 0,0 0 0,1 0 0,-1 0-60,-3 0 0,0 0 0,1 2 1,-1 1-1,0-1 0,1 0 1,1 1-1,2-1-4,2 1 1,1 0 0,1 0 0,0 1 0,1 1 0,-1 1 0,1-1 0,0-1-33,-1 2 1,1-1-1,3-1 1,0 0 0,1 0-1,0 0 1,-1 0-1,1-2 30,-1 0 0,-2 0 0,-3-1 1,-1-1-1,-1 0 0,0 0 0,-1 0 1,0 0 6,0 0 1,0 0 0,2 0 0,-1 0 0,-2 0 0,-1 0 0,-2 0 0,0-1-17,38-4 1,-2-3 0,-1-6 0,-36 7-1,1 1 1,1 0 0,0 1 48,0 0 0,1 1 0,36-4 1,-5-2-47,-6 5 0,2-1 0,-6 1 0,1 2 5,-3 2 0,-10 1 0,-5 0 0,-4 1 36,-5 4 0,-3-3 0,-9 4 0,0-1-66,-3-1 0,-5 1 1,2-5-44,1 0 1,-4 0 0,5 0 0,-1 0-63,-4 0 0,4-2 0,-2-1 1,-2-1 63,-1 0 1,-2 1 0,0 0 73,1-2-876,-1 1 197,0 4 1,-5 0 371,1 0 0,-5 0 226,4 0 1,1 0 0,4 0 0,0 0-43,0 0 0,1-7 1,-1-1-1</inkml:trace>
  <inkml:trace contextRef="#ctx0" brushRef="#br0" timeOffset="229">19223 9070 29979,'9'-5'-820,"1"1"1,1 0 0,1 3 0,3 1 470,-1 0 1,0 0 0,0 0 0,1 0-1,0 0 1,4 0 0,5 0 392,3 0 0,8-2 1,4-1-1,9-3 92,8-2 0,6 3 0,4-3 0,-2 2-88,-1 3 0,-6 1 0,1 2 1,-4 0-56,-1 0 1,4 0 0,3 0 0,4 2 0,0 1-49,4 2 0,0 4 1,3-4-1,4-2 46,-35-2 0,2 0 0,6-1 1,2 0-1,0 0 0,1 0 0,0 0 1,0 0 28,0 0 1,0 0 0,3-1 0,1 0 0,-3 0 0,1-1 0,3 0 0,1-1-2,0 2 1,-1-1 0,-1-1 0,-2 0 0,-5 0 0,-2 1 0,0 0-1,0 1-23,1 0 1,-1 0-1,2 2 1,-1 0-1,-3 0 1,-1 1-1,1 1 1,-1 0-56,-1 1 0,0 0 0,35 4 0,-37-2 0,1-1 0,0-1 0,1 0 34,2-1 0,1 0 0,3 2 0,0 0 0,3-2 0,-1-1 0,-1-1 0,0 1 0,0-1 0,0-1 27,0 0 0,0 0 0,3 0 1,0 0-1,0 0 0,-1-1 1,-2-1-1,0 1 69,-3-2 1,0 1 0,-3-1-1,-1-1 1,-2 3 0,0-1-1,36-2 24,-3 0 0,-8 3 0,-2 2 0,-3 4-116,-3 5 1,3-2 0,-8 1 0,3 2-49,2 2 0,8-1 1,8-2-1,-32-7 1,1-1 74,4-1 1,1-1 0,5 0 0,1 0 0,2 0-1,0 0 1,3 0 0,1 0 0,1 0 0,0 0 32,-1 1 0,-1-2 1,0-1-1,0-2 0,-7 0 1,0-2-1,0 0 0,1 0-5,1-2 0,1 2 0,1 0 0,-1 2 1,1-1-1,-1 1 0,-2-2 0,-1 0 23,-3 0 1,0 0 0,4 1-1,-1 0 1,-1 1 0,0 0 0,-1 1-1,1 0-31,-1 1 0,-2 1 0,-3 0 1,-2 0-1,35 3 0,-1 3-77,0 4 0,3 4 0,-2 1 0,-36-7 0,0 0 1,0 0-1,-1 1-108,39 6 0,-2 0 0,-1 0 130,-36-6 1,1-2 0,1 0 0,1-2 0,2 0 0,0 0 0,2-1 0,1 0 8,1-1 1,0-1 0,-2 0 0,1 0 0,-1-2 0,0 0 0,2 0 0,0-1 0,2-1 0,-1 0 9,3-1 1,-1 0 0,-1 0 0,0-2 0,-2-1 0,-1 0 0,-2 1 0,1 0 61,-1 1 1,0 0 0,0-1-1,1 1 1,-3 2 0,-1 1 0,-2 0-1,0 1 16,38 0 0,-5 1 0,-6 0-71,-2 0 0,-6 6 3,2 3 0,-4 1 0,-1 4 0,0 7 0,0 4 0,0 3 0</inkml:trace>
  <inkml:trace contextRef="#ctx0" brushRef="#br0" timeOffset="230">32019 12909 8451,'0'-24'105,"0"2"0,0 1 1,-2 4-1,-1 1 221,-2 2 1,-1 6 0,3 5-398,-2 6 0,0 5 0,5 6 0,0 2 1,0 3 116,0 4 1,0 4-1,0 2 1,0-1 87,0 1 0,0-1 1,2 0-80,3 1 1,-2-7 0,6-3-1,2-5 1,2-4 77,1-6 0,7-4 0,4-8-113,7-10 1,6-19 0,11-20 0,-20 24-1,2-2-67,5-4 0,2-1 0,0-1 0,1-1 0,7-6 0,0-1 0,0 1 0,-1 0-2112,-1 2 1,-2 0 2158,-2 2 0,0 0 0,2 1 0,0 1 0,2-1 0,-1 0 0</inkml:trace>
  <inkml:trace contextRef="#ctx0" brushRef="#br0" timeOffset="231">18853 12638 7891,'2'-8'296,"2"4"0,6 2 0,3 2-160,1 0 1,0 5 0,0 1 0,-1 2-1,0 5 1,-1 4 176,4 7 1,1 9 0,-1 3-1,2 4 12,0 2 1,3 0 0,-2 10 0,3 1-314,0 3 0,5 2 0,-3 4 0,3 4-105,1 4 0,0 2 1,-13-34-1,-1 0 1,0 2-1,0 1-8,1 0 1,-1 1 0,-2 3 0,-1 0-1,1 1 1,0 0 0,1 1 0,-1 1-33,2 2 1,-1 1 0,1-2-1,-1 1 1,0 2 0,-1 1-1,0-3 1,-1-1 95,-1-2 0,0 1 0,2 3 0,0 1 0,-2-3 0,-1 1 1,0 1-1,-1-1-1,1 1 0,-2-1 0,-2 0 1,-1 0-1,0 0 0,0 1 1,0 0-1,0 1 0,-1-1 0,1 0-38,-1-2 0,0 0 0,0 0 0,-1-1 1,-2-5-1,0 0 0,0-1 0,0-1-62,0 38 1,4-5-1,1-8-54,-2-4 1,4-15-1,-3-7-309,-1-9 1,5-2 500,2-15 0,1-8 0,-2-11 0,-2 1 0</inkml:trace>
  <inkml:trace contextRef="#ctx0" brushRef="#br0" timeOffset="232">19308 10335 7946,'-14'0'161,"4"-4"1,1-1-1,1 2-63,5 1 1,4 2 0,15 2 0,3 2 0,3 7 0,2 8 99,0 10 1,-2 17 0,3 12 0,-1 8-156,-11-28 1,-1 2 0,2 5-1,-1 3 1,1 9 0,-1 1-1,0 5 1,-1 1 84,0 3 0,0 2 0,-3 1 0,1 0 0,1 2 0,1 0 0,0 0 0,0 0-198,-1-1 1,0 0-1,2 2 1,0-1 0,-4-4-1,0 0 1,0-1-1,0 0 63,-1-2 1,0-2-1,1 1 1,1-1-1,-1-3 1,1 0-1,-1 1 1,-1 1-12,0 2 1,0 1-1,1 2 1,1 1-1,0 3 1,0 1 0,1 2-1,-1-1-5,0 3 0,0 0 0,2 2 1,0 0-1,-5-24 0,-1 1 1,0-1-1,0 1 0,0 1 1,-1-1-35,1 0 1,-1-1 0,0 1 0,-1 0 0,-1 0 0,0-1 0,1 21-1,0-1 1,-1 0 0,0 0 7,-1 1 0,-1-1 0,0-1 0,0-1 1,-1-3-1,0 0 0,0-4 0,0-1 16,0-3 1,0-2 0,0 0 0,0-1-1,0-5 1,0-2 0,0 0 0,0-1 23,0-1 0,0-1 0,0-3 0,0 0 0,0 35 0,0-4-9,0-3 0,-5-13 0,0-5 1,2-4 26,1-5 0,2-4 0,0-4 0,0-6-57,0-7 1,0-4 63,0-7-207,0-6-217,0-2 0,0-8 374,0-2 0,0 0-39,0-5 0,-1 0 0,-2-6-64,-2 1 0,0 0 0,5-2 0,0-1-135,0-2 0,0-7 272,0 3 0,0-4 0,0-2 0</inkml:trace>
  <inkml:trace contextRef="#ctx0" brushRef="#br0" timeOffset="233">23246 7066 7760,'-14'-7'55,"0"1"1,0-5 0,0 3 0,-1 0 0,1 2 2859,0-1-2706,6 3 1,3 4 0,10 0 0,6 0 30,6 0 1,9 0 0,12 0-39,9 0 1,8 0 0,9 0 0,5-2-64,5-3 0,-30 2 0,1-2 0,1-1 0,1-2-89,6 1 1,0 0 0,-1 0 0,0 0-227,5 0 0,0 0 0,-1-1 0,0 1 1,3 0-1,0 0 86,3 0 0,0 0 0,-1 2 1,1 2-1,-2 0 0,-2 1 0,-3 1 1,-1 1-64,-2-1 1,-1 2 0,-1 1 0,0 0 0,-1 1-1,0 1 1,-2-1 0,0 2-66,-1 0 0,-2 1 0,-1-3 0,0 0 0,-3 0 0,0-1 0,36-1-8,-3-1 1,-1 0 0,3-1-65,0-4 1,-5-1 0,-10-5 0,-6 3-407,-7 1 1,-9-2 0,-6 4 695,-7 2 0,-3 6 0,-6 2 0,-2-2 0,-3-1 0</inkml:trace>
  <inkml:trace contextRef="#ctx0" brushRef="#br0" timeOffset="234">26047 6625 8275,'2'8'670,"1"-2"0,3 0-557,2 4 0,2-2 1,2 1-1,-1 2-197,-1 2 1,-1 0-1,4-2 1,-3-2 6,-6 2 1,-1-3 0,1 2 0,-1 1 0,-5 1 64,-6 2 1,-6 2-1,-5 3 1,-6 3-204,-7 0 1,-6 5 0,-11-3 0,-9 3-157,-12 1 0,32-13 0,-1-1 371,-3 0 0,-1 0 0,0 0 0,0 1 0,1-1 0,-1 0 0</inkml:trace>
  <inkml:trace contextRef="#ctx0" brushRef="#br0" timeOffset="235">24100 5701 7829,'1'-35'0,"2"5"0,2 6-132,-2 4 0,-1 6 1153,-2 4-789,0 7 1,0-2 0,0 10-1,0 6-98,0 6 1,0 13 0,0 13 0,0 11-60,0 11 1,0 9 0,-1-29 0,0 1 0,0 5 0,-1 1-61,0 6 1,-1 1-1,-2 3 1,-1 2-1,2 8 1,0 2 0,0 3-1,-1 2-133,2-24 0,-1 1 1,1-1-1,0-1 1,0 0-1,0 1 1,-1 1-1,-1 1 1,0 0-1,0-1 1,-1 0-1,1 0 1,-1-2-1,0 0 1,0 0-118,-3 26 0,0-3 0,-2-11 0,1-3 0,1-8 0,1-2 1,-1-9-1,0-2-199,-3 26 0,-1-14 0,8-21 378,2-9 0,1-19 0,2-13-44,0-13 1,2-9 0,1-14 0,2-5 99,-2-8 0,-1 0 0,-2-6 0</inkml:trace>
  <inkml:trace contextRef="#ctx0" brushRef="#br0" timeOffset="236">24085 5402 7829,'0'-28'-75,"0"10"0,-1 6 84,-4 4 0,-3 9 0,-6 9 1,0 3 98,-1 1 1,0 6-1,-3 4 1,-2 4-20,-2 6 1,-7 8 0,-4 10 0,0 4 5,-2 1 1,10-1 0,-4 1 0,4-1-4,3-4 1,-3 1 0,6-7 0,1-2-264,3 1 1,0-12-1,1 5 1,1-7-1294,4-2 1464,3-13 0,12-16 0,2-16 0</inkml:trace>
  <inkml:trace contextRef="#ctx0" brushRef="#br0" timeOffset="237">24142 5587 7829,'14'0'-58,"1"-2"-111,-1-2 0,0 2 0,0-1 0,-1 6 169,-4 7 0,-2 9 0,-7 3 0</inkml:trace>
  <inkml:trace contextRef="#ctx0" brushRef="#br0" timeOffset="238">24057 6952 9785,'0'-22'7,"6"-7"1,4 1 0,4-8-1,3-7 1,4-3 0,-1-3-1,2 0 1,-1 0 0,1 3 70,0 2 0,-4 1 0,1 2 0,-2 2 1,0 3-25,2 1 1,2 2-1,-2 3 1,3-2-35,0-1 1,5 1 0,-3 7 0,2 1-1,1 1 21,-3 1 0,1 1 0,-6 8 0,-3 2 134,-5 2 0,2 6-52,-4-2 1,-1 3-31,2 2 1,-1 7 0,4 2-1,-2 4 33,-2 1 1,-1 7-1,3 1 1,-1 1-47,1 1 0,-3 4 0,-1 7 0,1 0 6,0 0 0,-5 3 0,2-4 1,-3 3-51,-2 2 1,0-2 0,0 0-19,0 3 1,0-4 0,0 2 0,0 0 39,0-2 0,0 4 0,0-5 0,0-1-69,0 1 0,0 0 0,0-4 1,0 1-12,0-5 0,4 1 1,3-4-1,-1 3-79,0 1 0,4 6 0,-4-1 0,1 0 91,-1 2 0,3-5 1,-2 3-1,-1-3 77,0-2 0,5-1 1,-3-3-1,2-5 1,-1-2 33,2 2 0,2-5 0,3 2-63,3-5 1,-4-3 0,6 3-1,-2-3-37,0-2 0,6-1 0,-3-5 1,2 0-8,0 0 1,-2-5 0,2-1 0,-4-3-1,-1-6-13,0-2 0,5-4 0,-5 2 54,-2-4 1,4-6-1,-1-2 1,1-4-41,-1-1 1,5-2 0,-2-5 0,0 0-60,1 1 0,-5-1 0,5 2 0,-1 2-33,-1 1 0,5 4 1,-5-2-1,0 3 65,-3 6 1,-7 0 0,-5 8 0,0 2 110,-4 1 0,-2 7 182,-1-1 1,-1 1-75,-4-5 0,4 4 0,-6 2-134,1 2 0,4-1-376,-2 3-54,2 2 85,2-4-441,0 6-1760,0 0 2054,-6 0 0,-2 5 439,-6-1 0,-1 7 0,1-3 0</inkml:trace>
  <inkml:trace contextRef="#ctx0" brushRef="#br0" timeOffset="239">24185 6198 6789,'0'-9'-135,"0"-1"0,0-1 0,-2-1 624,-2-3 1,2 6 7,-3 0 1,4 4 284,1-5-478,0 7-405,0-3 144,0 6 1,1 1 11,4 4 0,-2 3 1,5 6 46,-2 0 1,-1 1 0,-3-1 0,1 0-15,2 0 1,1 1-1,-3-1 1,2 0-29,-2 0 1,3 0-1,-1 1 1,-2-1-19,-1 0 1,-2 2 0,0 1 0,0 4 1,0 1 1,0 2 0,0 4 0,0 0 0,0 1 57,0-1 0,0 1 0,0-2 0,0-2-62,0-1 1,0-5 0,0 3 0,0-2-1,1-2-10,4-3 0,-3 0 0,4-1-16,0 0 1,-4 0 0,3 0-34,-4 1 0,4-1 1,0 0-1,-2 0 57,-2 1 1,-1 0 0,0 4-34,0 5 1,0-8 0,0-2 0,0-1 34,0-1 1,0 2 0,0 1-30,0-1 0,0 0 0,0 0 0,2-1-14,3-4 1,-4 4-2,4-3 0,-3 2 0,-1 1 0,2-2 33,2-2 0,0-4 0,-5 5 29,0 1 1,5-3-14,-1 1 1,3-1 0,-4 3-1,1-2 0,8-1 0,-5 3 1,3-3-20,-1-1 1,-1 4 0,3-3-1,-1 1-151,1 1 0,-3-6 1,1 4-108,2-2 1,-3 1 138,2-2 1,-1-5 183,5 0 0,1-7 0,-3-7 0,-1 1 20,-1 4 0,-1-4 1,5 4-1,1-4-85,-1-1 1,0 0 0,0 0-1,1-1-89,-1 1 0,0-2 0,0-1 0,2-4 8,3-1 1,-3-1 0,3-6 0,-2-1-34,2-3 0,-2 1 0,6-6 0,-3-1-27,-3-2 1,-1-2 0,-2 1 0,1-1 56,-1 0 0,-1 7 0,-2 3 0,-3 3 41,-2 1 0,5 6 0,-3 1 1,1-1 106,1 1 1,-6 5 0,4-2 0,-1 2-76,-4-2 1,5 1-1,1-5 1,4-1-4,1 2 0,0-5 0,1 5 0,-1 0 10,0 3 1,-5 0 0,1 3 0,-1 3 4,-1 1 0,5 5-37,-4 3 0,4 2 1,1 2 4,1 0 1,-6 2 0,0 1 0,3 3 15,0 2 0,1-3 0,-2 3 0,-2 0 44,2-1 1,2 3 0,0 4 0,-2 2 50,-2 3 0,1 3 0,2 6 0,-2 2 34,-5 4 0,1 0 1,0 6-1,0-2 0,1 1-115,-4 2 1,0-3 0,0 0-15,2 2 1,1-4 0,-2 0 0,2-1-56,2-3 1,0 2 0,3 1-1,-2 0-25,2 0 1,2 3 0,3-5 0,1-2 122,2-1 1,2-1 0,-4-2 0,2-2-149,-2-1 1,-1-7 0,-2 2 0,0-3-258,1-2 1,-1 0 0,0 0-1316,0 1 1666,-6-8 0,-1 6 0,-7-5 0</inkml:trace>
  <inkml:trace contextRef="#ctx0" brushRef="#br0" timeOffset="240">24498 5615 7800,'8'-6'-241,"-2"-3"0,-1-4 0,1-1 0,0 0 525,1-1 1,2 1 0,-3 0 328,2 0 1,-5 4-472,2 1 0,1 7 0,-1 2 0,-2 8 3,-1 5 1,-2 9-1,0 8 1,0 11 16,0 9 1,-2 12 0,-2 4-163,-6 4 1,2 9-1,4-38 1,-1 2 0,-1 3-1,1 1 1,-2 4 0,1 2-199,-1 6 0,0 2 0,-1 2 0,0 1 0,-1 4 1,-1 1-1,-1-1 0,0 0-67,0-3 0,0 1 1,-2 1-1,1 0 0,2-7 1,1-1-1,0-4 0,0 0-458,1-2 0,0-2 723,1-4 0,0 0 0,1-1 0,0-1 0,0-2 0,2 0 0,1-1 0,0 1 0</inkml:trace>
  <inkml:trace contextRef="#ctx0" brushRef="#br0" timeOffset="241">25194 5189 7965,'7'-8'41,"-6"3"1,5 10 0,-1 6 0,0 8 0,-2 10 0,-1 8-1,-2 9 281,0 6 0,0 12 0,-2 8 0,0-31 0,-1 0 0,-1 4 0,-1 0-223,-1 2 1,-1 0 0,1 0 0,0 0 0,0 3 0,1 0 0,0 0-1,0 1-249,0 1 1,-1 0 0,1-3 0,-1-1 0,0 1 0,1 1 0,1-1 0,0 0 16,1 0 0,0 0 0,0 1 0,1 1 0,1 0 0,0 1 1,0 1-1,-1 0 31,0 1 1,-1-1-1,-1-4 1,-1-2-1,2 0 1,0 0-1,0-4 1,-1-1-104,1-1 1,0-2 0,-6 29-1,2-1 1,1-9 0,0-6-185,2-4 1,-2-6 388,1-4 0,1-1 0,4-14 0,0-5 0</inkml:trace>
  <inkml:trace contextRef="#ctx0" brushRef="#br0" timeOffset="242">24526 17415 22290,'8'10'-1188,"-2"-1"1,-1 2 0,0 2 0,-2 1 0,-2 0 0,-1 0 759,0 1 0,-1-1 0,-2 0 0,-2 0 1,2 0 222,1 1 1,2-1 0,0 0 0,0 0 45,0 1 0,0-1 0,0 2 0,0 1 1,2 2-74,3-2 1,-4 5-1,4 1 1,-4-1-287,-1-3 1,0 1 426,0-1 0,7 0 0,1-5 0</inkml:trace>
  <inkml:trace contextRef="#ctx0" brushRef="#br0" timeOffset="243">24654 17301 16662,'0'-9'-2410,"0"-1"0,-2-1 1874,-2-1 1,1 2-1,-5 1 1463,1-2-896,-4 4 0,10 7 0,-4 10 7,3 3 1,2 7-1,0 2 1,0 2 48,0 0 0,7 4 0,1 7 0,1 1 69,1 4 1,-1 1 0,5 3-1,-1 2 96,-4 1 0,2 7 1,-4-2-1,-1 3 195,0 2 0,-1-5 1,-5 2-1,0 3-260,0 3 0,0 6 1,0-3-1,-1 0-206,-4 1 1,3-3 0,-4-4 0,1-2-459,0-2 1,1 2 0,4-5 0,0 1-399,0-4 1,6-2-1,3-3 885,4 1 1,1-1-1,1 1 1</inkml:trace>
  <inkml:trace contextRef="#ctx0" brushRef="#br0" timeOffset="244">22038 17643 8524,'0'-21'-88,"0"13"1,0 3 0,0 15 0,0 12 0,-2 11-1,-1 7 56,-2 2 0,-6 7 1,2 2-1,-4 1 1,-1 0-1,0 2 32,0 1 0,-1 2 0,1 0 0</inkml:trace>
  <inkml:trace contextRef="#ctx0" brushRef="#br0" timeOffset="245">27839 17628 8486,'14'0'49,"0"0"0,0 2 0,2 3 0,2 4 1,4 4-1,3 1 0,7 2-83,2 3 0,6-3 1,4 1-1,0-4 1,-3-4-169,0 2 0,-11-3 0,-4 1 174,-9 3 1,-9 0-1,-19 4 1,-13 1 306,-10 2 1,-9 2 0,-5-2 0,-4 6 33,-3 7 1,-2-2 0,0 4 0,2 0 61,3-1 0,4-2 0,12-7-251,8-5 1,7-8 0,15-3 0,14-3-222,19-7 0,17-11 1,24-10-1,-29 9 1,2 1-1,5-1 0,2 1-40,3 1 0,0 0 0,0-1 1,-1 1-1,0 2 0,0 1 1,-5 1-1,-2 0-1232,33-3 1212,-19 5 1,-2 6-1,-12 0 1</inkml:trace>
  <inkml:trace contextRef="#ctx0" brushRef="#br0" timeOffset="246">17545 5431 8222,'-13'-22'-12,"4"3"122,4 3 1,4 2 0,2-1 0,4 3 0,4 1 0,4 3 149,1 1 1,1 3-1,0 4 1,6 0 114,7 0 1,9 0-1,15 0 1,14 0-149,-25 0 0,2 0 1,4-3-1,2-1 0,5-1 1,1-1-1,6-2 0,1-1-188,7-2 0,3-2 0,-17 4 1,1 0-1,1 0 0,2 0 1,0 0-1,1-1 0,1 0 0,0 0 1,0 0-225,2-1 1,-1 0 0,1 0 0,1 1 0,0 0-1,-1 0 1,1-1 0,0 0 0,0 0 95,0 0 1,1 1 0,0 1-1,-3-1 1,0 1 0,-1-1-1,-4 1 1,0 0 0,-1 0-1,0 1 1,-2 0 0,1 1 0,20-3-1,0 1-198,-5 1 0,-3 0 0,-9 1 0,-2 1 0,-9 1 0,-2-1 0,30-2-198,-18 2 1,-14 3-1,-21 8 171,-8 4 1,-12 4 0,-12-1 0,-4-2-88,-5-5 0,3-4 401,-3-1 0,4 6 0,0 2 0</inkml:trace>
  <inkml:trace contextRef="#ctx0" brushRef="#br0" timeOffset="247">23445 3256 7682,'2'-10'575,"3"1"504,-4-1 1,7 1-111,-3-1 0,-5 10 0,0 5-551,-8 12 1,-11 16-1,-5 10 1,-4 9-133,-5 8 1,1 0 0,-4 3 0,1-3-469,4-4 0,7-9 0,7 1-486,5-4 1,1-3 0,7-2 667,1-1 0,-5 0 0,0 5 0</inkml:trace>
  <inkml:trace contextRef="#ctx0" brushRef="#br0" timeOffset="248">27739 3241 7715,'-6'-8'1225,"6"4"-1135,6 2 1,4 2 0,1 0 0,3 0 0,3 0-21,1 0 1,-2 6 0,-4 4 0,-1 3-1,-1 1-64,1 0 0,-5 7 1,-1 2-1,-5 4 47,-5 2 1,-4 5 0,-10 3 0,-5 1 15,-3-1 1,-6 0 0,0 1 0,3-5-79,4-3 0,6-10 1,7-4 18,4-5 0,4-8 1,10 2-1,6-3-111,6-2 0,13-7 1,13-4-1,9-6-338,8-7 0,16-3 0,-32 13 0,2-2 439,4 0 0,1-1 0,4-1 0,1 0 0,8-3 0,0-1 0</inkml:trace>
  <inkml:trace contextRef="#ctx0" brushRef="#br0" timeOffset="249">31649 3113 7895,'0'-22'133,"5"6"0,1 9 1,2 0-1,3 3 0,3-1 1,7 0-1,7 2 0,9 3 1,4 3-77,1 2 1,-1 6-1,-1-2 1,-4 4 0,-3 1-196,-6 0 1,-6 2 0,-12 2 0,-4 1 82,-3-2 0,-2-1 0,-2-2 0,-3 0 0,-6 2 108,-6 3 1,-5-3 0,-7 3 0,-1-2-69,-3 2 0,5-8 0,-1 3-32,9-1 0,6 0 0,6-1-23,8-2 1,8 2 0,9-2-1,2 2 66,-2 3 0,4-1 0,-2 0 0,-2 0 22,-1 0 1,-7 1-1,-1-1 27,-1 0 0,-1 0 0,-3 1 3,2-1 0,-7 0 1,-7-1-1,-4-2-36,-1-2 1,-7 1 0,-2 4-119,-4 0 1,-6 0 0,-2-1 0,0-2-123,0-2 1,2-1 0,6 3 0,4-3-1,4-1-893,3-4 1121,8-2 0,8-7 0,8-2 0</inkml:trace>
  <inkml:trace contextRef="#ctx0" brushRef="#br0" timeOffset="250">27668 3085 8470,'2'-16'146,"2"-1"0,8-4-108,5-1 0,0-2 0,5-6 0,1-1 0,-3-4 1,1-3-1,-2-4 0,0-6 0,1-2-38,2-4 0,-4 5 1,1 3-1,-4 5 1,0 6-1,-1 5 46,0 8 0,-5 5 0,-1 3-760,-1-1-99,-3 7 355,-4 2 1227,0 6 243,0 0-876,-6 0 1,-2 2-1,-6 2 1,0 6-78,0 3 1,-2 2 0,-2 3 0,-2 2-247,-2 2 0,4-3 0,-2 3 0,1-1-335,0-4 1,0-1-1,6-2-110,4 1 0,4-7 632,10-4 0,3-15 0,6-5 0</inkml:trace>
  <inkml:trace contextRef="#ctx0" brushRef="#br0" timeOffset="251">28024 2403 7895,'12'-15'348,"-2"1"1,1 5-331,-6-1 1,1 7 0,-3 0-29,2 6 1,4 5 0,-2 8 0,0 1-127,4 2 0,-3 2 0,2-4 1,-1 3-210,-1 3 1,3-6-1,-6 2-564,-2-3 909,-1-2 0,-15-6 0,-3-2 0</inkml:trace>
  <inkml:trace contextRef="#ctx0" brushRef="#br0" timeOffset="252">28095 1862 7895,'-7'-8'-101,"-1"2"0,-1 6 148,0 0 0,1 2 0,-3 2 49,1 6 0,2 7 0,-3 4 0,2 1 29,-2 3 1,4 2-1,3 2-88,2-1 1,2 2 0,0 2-1,0 1-37,0-2 0,0-5 0,0-4 0,0 0-45,0 0 1,0-5 0,0 2-1,0-3-153,0-2 0,0 0 84,0 1 0,-6-3 0,-4-2 0,-2-4-26,-3 0 0,1-4 1,0 3-1,-2-4-93,-3-1 1,3-1-1,-3-4-84,4-4 1,7-9 316,3-1 0,3-6 0,2 3 0</inkml:trace>
  <inkml:trace contextRef="#ctx0" brushRef="#br0" timeOffset="253">27981 2076 7895,'28'-7'-127,"1"1"1,-1-5-150,1 1 0,-1 3 0,-1-3 1,-2 5 206,-1 4 1,0-4 0,4 0 68,1 2 0,5 2 0,3 1 0</inkml:trace>
  <inkml:trace contextRef="#ctx0" brushRef="#br0" timeOffset="254">28592 2090 8780,'-6'16'-758,"-3"1"674,-4 2 1,-1 5 0,-1-4 0,3 1 0,1-1-15,1-2 0,7-3 1,-2 0-1,4-1-824,1 0 922,0-6 0,6-2 0,2-6 0</inkml:trace>
  <inkml:trace contextRef="#ctx0" brushRef="#br0" timeOffset="255">28791 2175 7895,'15'0'-474,"-1"2"515,0 2 1,-1 0 0,-2 5 0,-3 2-18,-2 2 1,3 6-1,-4 1-57,-2 2 1,-1-4 0,-2 2 0,-2-1-47,-2 0 1,-9 5 0,-6-5 0,0-2 216,-2-1 1,1-2 0,-4-1 173,5-4 0,5 4-279,5-4 1,4 4 0,11 0-92,8-4 0,18-1 1,14-5-1,8 2 1,12-3-104,11-6 0,-36 3 0,2-1 161,6-2 0,2-1 0,2-2 0,3-2 0,4-2 0,1 0 0</inkml:trace>
  <inkml:trace contextRef="#ctx0" brushRef="#br0" timeOffset="256">17943 3796 7750,'-6'-8'-103,"-2"-3"1,-6 8-1,1 4 1,4 9-1,2 9 96,1 9 1,-2 7-1,-6 9 1,-2 3 0,-1 6-1,-4 3 50,-1 6 0,5-3 1,-2 2-1,3 1 1,2 2-36,0 8 1,6-4 0,3-8 0,3-7 0,4-7-513,3-6 1,3-7 503,6-10 0,0-2 0,0-7 0</inkml:trace>
  <inkml:trace contextRef="#ctx0" brushRef="#br0" timeOffset="257">18256 3910 7732,'28'-37'314,"7"4"1,3 9-260,3 5 0,3 4 1,5 0-1,7 1-66,4 0 1,16-2 0,-35 8-1,1-1 1,7-1 0,2-1-5,4 0 0,2 0 0,3 2 0,0-1 0,-1-1 0,-1 0 0,0 0 0,1 1 0,1 2 0,0 1-71,0 1 1,0 1-1,-3 1 1,0 1-1,-6 3 1,-1 0-1,-4 1 1,-2 0 55,32 4 1,-7 4-1,-14 8 1,-9 2 124,-9-1 1,-11 2 0,-5-1-1,-8 0 1,-4 0 282,-1 0 1,-5 0-1,2-5-253,-3 1 1,-2-1 0,1 0-39,4 0 0,3 0 0,6-1-57,0-3 1,-4 2 0,-1-4 0,1 2 93,-3-1 0,5 2 0,-8 6 0,-1 4 73,-1 1 0,-2 7 0,-3 5 1,-5 3-158,-6 2 0,-10 2 0,0 2 0,-4 1-121,-5 3 1,4-2-1,-1 2 1,7-3-1,2-3-417,4-3 0,1 2 0,2-7 21,-1-1 0,1 2 1,0-1-1,-2 1 477,-3 0 0,-3-4 0,-6 5 0</inkml:trace>
  <inkml:trace contextRef="#ctx0" brushRef="#br0" timeOffset="258">18071 4890 7750,'-8'-20'323,"10"4"0,14-3 59,11 3 0,20 4 0,19 1 1,-24 6-1,2 0 0,9 0 1,4-1-771,8 0 1,3 0 0,7-4-1,3 1-178,-21 2 0,2 1 0,0 0 0,3-3 0,1 1 0,0-1 0,9 2 0,-1 0 0,0-1 0</inkml:trace>
  <inkml:trace contextRef="#ctx0" brushRef="#br0" timeOffset="259">20929 3156 9193,'-19'8'-48,"-2"-2"0,-1-1 1,-3 0-1,-2-2 0,-1-2 1,1 1-1,2 1 0,3 2 1,1 0-436,4 1 0,1-3 1,2 7-1,1 1 483,3 1 0,6-4-134,8-3 0,0-5 1,5-3-1,1-3 256,-2-2 0,4 4 0,-2 0 180,2 2 1,-4 4 0,-3 2-1,-4 6-83,-1 3 0,0 7 0,-1 4 0,-4 4 1,-4 4-107,-4 1 0,-1 6 1,0-2-1,-1-1-138,1-3 1,5 2-1,1-2 1,0-3-23,0-4 0,5-1 0,0-6 0,6-3-140,6-5 0,6-4 0,3-3 0,8 0-88,5 0 0,6-4 0,9-5 0,6-5-109,9-2 0,7-7 384,3 0 0,0-13 0,0 2 0</inkml:trace>
  <inkml:trace contextRef="#ctx0" brushRef="#br0" timeOffset="260">24412 3241 7933,'2'-8'102,"3"4"0,4 4 0,4 3 0,1 2-117,0-2 0,0 3 1,1 0-1,-1 1 48,0-1 1,-1 0 0,-2-2 0,-3 2 178,-2 2 1,-1 1-1,-5 7 1,-2 3 17,-3 5 0,-3 9 0,-7 6 0,-4 7-39,-5 6 1,2-1-1,0 1 1,3 2-237,6 1 1,1-6 0,7-5-1,2-6-368,1-3 1,2-4 0,0-7 255,0-5 0,-1-10 0,-4-5 90,-5-8 0,-9-3 0,-6-8 1,-7 0-173,-5-4 0,-11 1 0,-6-4 239,-6 2 0,-11-6 0,32 15 0,-1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0.03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11417 1678 8083,'7'-15'42,"-6"1"131,12 0 1,-10 1-1,5 2 1,0 2-1,-2-2 1,2-2-1,0-1 1,3 0 0,2-1 88,1 1 1,-2-5 0,0 0 0,-3 0 0,2 0 0,0 0-266,-1 2 0,2-4 0,-4 3 0,0-1 0,-3 0-111,-4 0 1,-1 0-1,0 4 1,0 1 32,0 0 1,-1 0 0,-2 0 0,-4 1 15,-1 3 0,-1 4 0,-5 5 0,-1-3 51,1 0 0,0-1 0,0 7 0,-2 1 19,-3 1 0,2 9 0,-5 0 38,1 4 0,-4 4 1,3-4 0,0 2 1,-4 5 0,7-5-1,3 0-8,5 1 0,0-3 0,7 6 0,0-1-77,3 0 0,1-5 0,0 4 0,0-2-10,0 0 1,5 0 0,1-5 0,0 0-72,1 0 1,4-1-1,-2-2 114,4-2 1,1-5-1,2 0 1,1-4 5,2-4 0,2 0 0,-4-7 0,2-3-6,-2-3 1,1-4 0,-1 4-1,0-4-18,-4-1 0,1 5 1,-6-2-1,0 3 34,-3 2 1,1 0 264,-1-1-11,0 8 127,-5 0 1,-2 18-158,-3 3 0,4 4 0,-6-2 0,3 3-21,-1 4 1,-6 6 0,1 4-1,-2 5-61,-2 3 1,-5 6 0,0 2 0,0 0-131,-2 0 0,5 3 1,-3-4-1,4-2-236,0-2 0,3-6 0,2-4 0,6-4-676,2-7 1,2-6-340,0-3 0,0-8 338,0-6 0,3-7 893,7-12 0,-1-16 0,12-9 0</inkml:trace>
  <inkml:trace contextRef="#ctx0" brushRef="#br0" timeOffset="1">11943 1407 8083,'8'-7'715,"-1"0"-384,-7 7 0,1 2-362,4 3 1,1-2 0,5 5 0,-3-1-1,0 0-246,0-1 0,-5 5 0,3-3 277,1 0 0,-6 11 0,6-3 0</inkml:trace>
  <inkml:trace contextRef="#ctx0" brushRef="#br0" timeOffset="2">11858 1734 7517,'10'7'1763,"-3"2"-1585,0 4 1,2 1 0,-4 0-572,-2 0 1,0-4-211,2-1 1,-3-4 0,4 3 602,0-2 0,-4-1 0,4-5 0</inkml:trace>
  <inkml:trace contextRef="#ctx0" brushRef="#br0" timeOffset="3">12427 1422 8040,'0'-8'1444,"0"-5"-1124,0 12 1,0-4-79,0 10 0,0 2 1,0 8-1,0-1 6,0 0 0,0 5 0,0 2 0,0-1-89,0 1 0,-2 4 0,-1-1 0,-2 2 1,1 3 149,-3-1 0,-1 1 0,-6-1-125,0 1 0,0-1 0,-1 0 1,1-1-371,0-3 1,5-5 0,1-8-3028,1-1 1,4-9 3212,8-1 0,9-13 0,8-9 0</inkml:trace>
  <inkml:trace contextRef="#ctx0" brushRef="#br0" timeOffset="4">13067 1024 8096,'0'-15'1114,"0"7"1,-2 4-930,-3 8 0,-3 9 1,-6 8 72,0 1 1,0 6 0,-2 7-1,-2 1 156,0 4 1,-11 7 0,4 5-1,0 5-186,-2 5 1,0-2-1,0 5 1,3-2 0,7-5-324,6-4 1,5-7 0,6-9 0,1-6-92,4-7 0,9-6 0,10-10 0,3-4-205,1-3 0,2-5 0,2-5 0,2-8-40,3-5 0,-6-7 0,3-7 0,-4 0 320,-2 1 1,-6-4 0,-3 5 0,-5 1 0,-4 4 153,-6 4 1,-4 3-1,-4 9 1,-7 2-18,-7 6 1,-4 4 0,-6 4-7,-1 6 0,-5 7 0,-1 4 1,2-1-1,6 1-383,5-4 1,4-1 0,7-2-1183,2 0 1545,12 1 0,-2-8 0,14 0 0</inkml:trace>
  <inkml:trace contextRef="#ctx0" brushRef="#br0" timeOffset="5">13564 1194 8038,'-9'-5'1684,"-1"1"-592,7-1-765,-3 5 1,6 2 0,0 2 0,0 7 38,0 7 1,0-1 0,0 8 0,-2 5-20,-3 7 1,-2 4 0,-8 3-1,1 3-315,0 6 1,1 0 0,2-1 0,3-4-315,2-4 0,-4-8 1,6-3-1,1-4-1567,1-5 969,2-4 0,6-14 0,4-7 0,2-12-1088,3-9 1968,-1-5 0,0-7 0,0-3 0</inkml:trace>
  <inkml:trace contextRef="#ctx0" brushRef="#br0" timeOffset="6">13522 1265 8038,'9'-14'79,"0"0"1,3-5 0,6-2 194,6-1 0,5 3 0,5-3 0,7 0 0,7 2-147,2-1 0,3-3 0,2 5 0,-1 2-161,-2 1 0,-8 4 90,-1 2 1,-9 4 0,-10 7 0,-5 4 0,-5 6-1,-4 6 138,-6 7 0,-2-2 0,-4 2 0,-1 3 217,-2 4 0,-6-1 0,2 4 0,-2-3 43,1 2 1,-1-1-1,5 6 1,0 1-394,-1 2 1,3-3 0,4 0 0,-2 0-501,-3-2 0,4-1 0,-6-6 1,1-2-1,-2-4-548,0-4 0,-4-3 0,2-3 0,-2-4 987,-3-4 0,-5-4 0,-2-1 0</inkml:trace>
  <inkml:trace contextRef="#ctx0" brushRef="#br0" timeOffset="7">13820 1521 8033,'10'-6'334,"-1"-4"52,2-2 1,-1-2 0,2-1 0,4 1 0,0 0 582,0 0-770,-2 6 0,-2 3 0,-2 10 101,-5 4 1,-5 10 0,-7 6 0,-7 5-71,-8 4 0,-5 10 1,-1 0-1,-2 3 1,-2 2-266,-1-3 0,-5 0 0,5 0 0,0 1-234,-2-1 1,10-6-1,-2-4 1,5-3-1307,4-6 0,7-5 178,2-8 0,12-17 1397,2-6 0,12-20 0,5-1 0</inkml:trace>
  <inkml:trace contextRef="#ctx0" brushRef="#br0" timeOffset="8">13834 1749 8033,'27'-24'184,"-3"0"1,-4 8 258,-5 2 1,-1 8 174,0 11 0,-6 9 1,-3 10-443,-4 2 1,-2 3-1,-2-1-20,-2 1 1,0-2 0,5-2 0,0-3 66,0-2 0,6-1 1,4-4-1,4-1-40,5 0 0,9-1 0,12-4 0,4-4-113,4-3 1,5-2-1,1 0 1,4-2-126,4-3 0,4-9 1,-1-10-1,3-4 150,5-5 1,-36 15 0,0-1 0,31-22 0,-6 3-144,-10 5 0,-14 3 0,-10 2 0,-9-1-585,-8 1 1,-11 6-1,-11 1 1,-6 2-836,-7 0 0,-9 0 1468,-5 5 0,-3-6 0,-2-2 0</inkml:trace>
  <inkml:trace contextRef="#ctx0" brushRef="#br0" timeOffset="9">16536 1877 7853,'0'-15'7,"0"7"176,0-4 182,0 10 1,0-3-1,0 10 1,0 5-76,0 2 1,0 4 0,0 3-1,0 5-341,0 3 1,-2 7 0,-1 6-1,-2 4-42,2 4 0,-5 4 0,0-3 0,-1 0-371,-1 0 0,6-2 0,-6-4 0,1-1-254,1 1 0,-3 1 718,6 3 0,-6 4 0,3 6 0</inkml:trace>
  <inkml:trace contextRef="#ctx0" brushRef="#br0" timeOffset="10">16351 3895 7853,'-14'33'-102,"1"1"-51,4-3 1,-3-1 0,6 0 44,-2 3 0,5-3 0,-3 4 0,1-4-24,0-2 0,1 0 1,4 1-1,0-2 114,0-4 1,0 4 0,0-3 0,0 3 53,0 1 1,0 1-1,1-1 7,4 1 0,-4-1 0,4-1-43,-3-3 0,-2 9 0,0-3 0</inkml:trace>
  <inkml:trace contextRef="#ctx0" brushRef="#br0" timeOffset="11">16379 5715 7818,'0'36'-12,"0"-1"1,0-5-70,0 3 0,0 4 0,0 5 31,0 1 1,0 1 0,0 2 0,2 3-141,3 1 1,1-2 0,5 2 65,-2-1-1,-1-1 1,3-6 49,-1 1 0,-7 0 1,2-1 17,-4 1 0,-1-5 1,0-2 7,0-1 0,-1 4 1,-2-1-1,-4 3 59,-1 2 1,4 1 0,-4 4 59,1 4 1,3 3 0,4 2-14,0 0 0,0 1 0,0 4 1,0 4 149,0 4 0,0-4-183,0 0 0,4-6 0,1 2 0,0-3-53,1-3 1,-4 1 0,3 2 84,-4 2 0,-1-2 1,0 4 67,0 0 0,-6-4 0,-2 2 0,-2-1 103,1 2 0,4-2 0,-3 8 23,2 4 0,0-1 0,3 5-7,-2-3 0,0 3 0,7 0-220,2-2 1,4-3 0,6-3-232,1-2 0,1 1 0,2 2 1,5-1-179,-1-2 0,0-4 1,-5 3 101,2-2 1,0 5 0,-5-2 136,1 4 0,-8-2 0,-2 1 0,-3 4 137,-2-1 0,-7 3 31,-2 0 0,-4 3 1,6-38-1,-1 0 1,-10 36 120,-1-3 1,2-8 0,6-4-42,1-2 0,2-2 1,-1-1 0,4 1 1,-1 0 0,1 0 0,2-2-18,1-3 1,2 5-1,0-1 31,0 4 0,0 6 1,0-1-115,0 4 1,-1-4-1,-2 9 1,-4-1-17,-1-5 0,5-3 98,-1-9 1,-3 1-1,1 0 1,0 0-24,-1 0 0,-2-7 0,2-2-40,0-4 0,3-1 1,0-1-27,2 1 0,0-3 1,-1 1-1,-1 3-140,0 0 0,3 2 1,1 1-15,0 5 0,1-1 1,3 1-35,0 2 1,1-1-1,-5 1 113,0-2 1,2 5-1,1 6 52,2 2 0,-1 1 0,-2 7 0,1 1 76,2 2 1,-2-36-1,0 1 1,0 35-4,2-2 1,1-6-1,-3-4-101,2 0 1,2-3 0,-4-5-8,1-4 0,3-2 0,-4-4 38,2 1 0,4 1 1,-4-6-1,0 3-16,1 2 1,-3-1 71,7 6 1,-7 0 0,3 7-1,-1-1 92,-1-1 0,1 9 0,-3-6 4,3 3 0,-4 7 0,4-5-60,-4-1 0,-1 0 1,0-7-58,0-1 0,0 1 0,0 0 1,0 0-1,0 0 0,-4 6 1,-3 2-6,-1 0 1,4 2 0,-4-3 27,2 0 1,-6 3 0,3 4 20,-4 0 0,4 0 0,-1 0 0,-1-1 3,-1-4 0,2-3-99,1-6 0,1-6 0,-3-4 0,3-3 33,2-1 0,1-2 0,5-2 0,0-1-36,0 2 1,0 1-1,0 1-15,0 1 0,1 0 0,3-1-55,0 1 0,6-2 1,-5-1-55,-2-2 0,3-7 0,-1 1-429,-2-7 598,-2 2 0,-7-11 0,-2 4 0</inkml:trace>
  <inkml:trace contextRef="#ctx0" brushRef="#br0" timeOffset="12">16251 17515 7766,'-15'8'-3,"-4"-4"1,3 4-1,-5 0 1</inkml:trace>
  <inkml:trace contextRef="#ctx0" brushRef="#br0" timeOffset="13">4010 12638 8276,'1'10'201,"4"-1"1,3 2-1,2 2 1,-1 3-1,2 1 1,2 4-1,1 1 1,0 3 176,0 2 0,1 0 0,-3-3 1,-1-6-1,-1-2 0,1-1-328,1-1 0,-2-6 0,-1-4 0,2-2-43,2-2 0,-3-2 0,-1-4 1,1-8 18,-3-8 1,4-7 0,-4-4 0,-1-5 26,0-3 1,4-2 0,-4 1-1,2-1-143,3 1 0,2-1 1,1 2-1,0 3 1,1 5-411,-1 3 0,0 8-69,0 3 569,0 3 0,-6 8 0,-1 2 0</inkml:trace>
  <inkml:trace contextRef="#ctx0" brushRef="#br0" timeOffset="14">3669 7720 8332,'-5'-15'-64,"0"1"0,2 0 82,1 0 0,2-5 0,0 0 0,2 1 0,1 3 0,2 0 0,-2 1 128,-1 0 0,2 4 0,3 3-131,1 0 1,-4 2-10,6 5 1,-7-1-1,3-2 49,1-2 1,0 2 0,8 8 75,-1 4 0,0 4 1,-1 2-1,-1 3-17,3 1 0,-9 6 0,8-1 0,-1 4 20,-1 5 0,3-7 1,-1 2-1,0-3-120,0-3 0,-4-1 0,-1-7 0,2 0-126,2 1 1,-4-7-94,1-4 1,-5-4 198,4-4 0,-6-4 1,4-8-1,-3-3 42,1-5 1,1-4 0,-2-4 5,0-1 1,1-5 0,-3 3 15,2-1 1,-2 4-1,3-1 1,-4 3-56,-1 2 1,0-1-1,2 1 1,1 0-208,2-1 1,-1 2 0,-4 4-299,0 4 0,2 3-455,3 2 957,-4 6 0,-1-5 0,-8 5 0</inkml:trace>
  <inkml:trace contextRef="#ctx0" brushRef="#br0" timeOffset="15">3384 4805 7972,'0'-9'96,"0"-1"0,-1 1 0,-2-1 1254,-2 1-1069,0 6 0,5-10 0,0 3-254,0-2 0,0-2 0,2-1 0,1 0-129,2-4 0,6-2 0,-2-4 1,4 1-58,1-1 1,0 0 0,0 1-6,1 5 0,-3 8 1,-1 3-62,-1 2 1,-1 3 261,5 7 0,-1 9 0,-2 7 88,-1 3 1,-7-4 0,2 4-46,-4 2 0,4-2 0,0 0-27,-2 3 0,3-6 0,0 1-12,2-1 1,-3-4-1,3 5 14,-2-1 0,5-4-151,-1 3 0,-2-8-381,1-2 552,-6-6 1,4 2 0,-7-11-72,0-8 0,0-2 1,0-8-22,0-1 1,0 3 0,0 0-4,0 1 1,0-3 0,0 6 14,0 0 6,0 2 0,1 8 0,4 2-70,4 0 1,4 3 100,1-7 1,0 5 0,2-4 0,2-2 8,1-2 1,1 4 0,-2 1-12,0 2 1,1-4 0,-4 5-18,-1 2 0,-5 2 1,1 1-38,1 0 39,2 0 0,1 1-5,0 4 1,-5 3-1,-1 6 6,-1 0 0,-3 5 0,-4 2 126,0 1 1,2-3 0,1 3-100,2-2 0,0 4 1,-4-3-71,4 1 1,-2-5-1,5 2 1,0-3-312,0-2 1,-5-4 38,2-1 0,-2-6-588,2 2 887,-4-3 0,-1-15 0,-8-3 0</inkml:trace>
  <inkml:trace contextRef="#ctx0" brushRef="#br0" timeOffset="16">8432 10065 7861,'-2'14'-172,"-1"1"0,-2-1 1,0-1-1,1-2 1,-1-2-1,0 1 1,0-1 33,1 0 0,-3-4 0,4 5 139,-2 1 0,-4-3 0,3 0 0,-1-1-5,1 1 1,0-3 0,1 3 0,-3 0-8,0 0 0,-5 0-15,4 1 105,3-3 1,-1-7 177,7-4 0,0-3-110,0-6 0,0 0 0,0-2 1,0-1 22,0-2 1,0-11 0,0 1 0,0-1-26,0 0 0,0-5 0,0-2 0,0-3-122,0 2 1,0-3-1,0 5 1,0 1-1,0 7 31,0 7 0,0 5 185,0 2-178,0 6-60,0 2 0,0-1 0,2 0 6,3-1 1,-4-10-1,4 4 1,-3-3-14,-2-4 0,1 5 0,2-3 1,2 4 43,-2 0 186,-1 8-100,-2 0 0,0 9 1,-2 3-123,-3 4 1,2-1-1,-5 1 66,2 2 0,-5 2 0,3 1-43,0 1 0,-3-6 0,5 0 0,-2 4-95,-3 4 1,-2 1 0,-3 7-1,-1 4-305,-2 2 0,0 7 0,5-5 0,0-3-383,0-4 0,6-6-275,3-6 1033,3-6 0,2-14 0,0-10 0</inkml:trace>
  <inkml:trace contextRef="#ctx0" brushRef="#br0" timeOffset="17">8233 9411 7763,'1'-8'430,"4"4"-325,-4 8 0,10 4 1,-3 6-1,3 2 39,5 3 0,3-1 0,-1 5-218,1 3 1,1 0 0,-3 4-145,2 4 1,0-4 0,-4 4 217,-1 1 0,0-5 0,0 5 0</inkml:trace>
  <inkml:trace contextRef="#ctx0" brushRef="#br0" timeOffset="18">13436 9767 6607,'0'-8'157,"0"0"1,0 3-1,0-4 1,0-4 1238,0-1-1092,0 6 1,2 2-11,3 6 0,-4 1 0,4 4-48,-4 4 1,-1 9 0,0 2-1,0 2-15,0 4 1,0 4-1,0 6 1,0 7-263,0 1 0,0 6 0,0 3-843,0 2 0,0 2 1,0-2 525,0-3 1,0-3 0,0-9 0,0-6-208,0-5 0,2-15 312,3 0 1,-4-11-1,4-4 243,-3-12 0,4-14 0,2-9 0</inkml:trace>
  <inkml:trace contextRef="#ctx0" brushRef="#br0" timeOffset="19">13450 9824 7741,'0'-15'143,"0"1"209,0 6-192,0 2 122,0 0-183,0 4 0,-4 2 1,-3 9-107,-1 4 1,-1 3 0,-5 1-6,0 2 1,-1 7 0,1-4 0,0 0-52,0-3 0,-1 0-328,1-5 0,5 2 0,-1-12-811,-1 0 1202,5-3 0,-7-13 0,5-4 0</inkml:trace>
  <inkml:trace contextRef="#ctx0" brushRef="#br0" timeOffset="20">13394 9596 7741,'9'0'99,"1"0"1,1 2 65,1 2 1,2 0 0,2 5-219,3 2 1,-1 3 0,5 5-53,3 5 0,-6-2 0,-1 2 105,-3 1 0,-2 8 0,0 4 0</inkml:trace>
  <inkml:trace contextRef="#ctx0" brushRef="#br0" timeOffset="21">8545 9781 7758,'0'-8'1504,"0"2"-1303,0 6-103,0 0 0,7 0 0,4 0 0,6 0 0,5 0 0,3 1 0,2 2 0,3 2-8,0-2 0,-1 4 1,-4-1-1,-3 0-150,-1 1 1,-7 2 0,-6-3-1,0 2 87,0 3 1,-5 8-1,0 5 1,-6 3 13,-7 1 1,-2 5 0,-3 2 0,0 0-56,-4 0 1,3-2 0,-3-6 0,3-2 83,2-1 0,4-9 1,3 1-171,0-5 1,9-7 0,7 0-1,5-4-75,5-4 1,2 0 0,4-7 0,-1-3 4,1-3 1,-4-2 0,-2 5-154,-3-1 0,-4 1 1,-1 1-665,-1 4 643,-7-4 0,-3 7 0,-10-3 344,-2 4 0,-9-2 0,-2 3 0,-11-7 0,-2 3 0</inkml:trace>
  <inkml:trace contextRef="#ctx0" brushRef="#br0" timeOffset="22">8531 9937 7758,'0'-8'731,"0"2"1,6 6-469,4 0 1,1 6 0,2 4-184,1 2 0,-3 4 1,9 2-41,1 1 1,-4 1 0,7-4-102,1-2 1,-3 2-1,1-10 1,-1 1-549,0-1 0,0-1 320,2-5 0,1-2 1,-6-1-1,-2-2-982,-1 2 1271,-2 1 0,0 2 0,1 0 0</inkml:trace>
  <inkml:trace contextRef="#ctx0" brushRef="#br0" timeOffset="23">9100 9937 7966,'0'21'106,"0"1"0,0 6-124,0 1 1,0-1-1,0 1-519,0-1 0,0 1 537,0-1 0,6-6 0,2-1 0</inkml:trace>
  <inkml:trace contextRef="#ctx0" brushRef="#br0" timeOffset="24">13763 9625 7719,'-8'0'482,"-4"1"1,4 4 0,1 4-131,7 4 0,7-4 1,7-1-1,0-1 1,2-3-420,3 3 0,-3-6 0,3 4-5,-3-3 1,-2-1 0,0 2 0,0 2 26,0-2 0,-4 5 0,-2 2 0,-2 2 12,-3 2 1,-1 2 0,-2 3 0,0 6 1,0 7 0,-5 0 1,-3 4-1,-1-1 26,-2-4 0,-8-1 0,8-1 0,0-2 70,-2-4 1,7-2 0,-1-8-1,3-2 63,-1-2 1,0-4-175,5 4 1,6-6 0,4 1-4,3-8 0,-4 1 0,0-6 0,3-2-147,0-2 0,2 4-80,1-1 1,-1 2-758,0-1-242,-6 2 943,-2 7 0,-12-1 1,-2-4 331,0-4 0,-4-6 0,2-2 0,-3-2 0,-1-6 0,0 3 0</inkml:trace>
  <inkml:trace contextRef="#ctx0" brushRef="#br0" timeOffset="25">13806 9880 7719,'-8'-7'203,"-5"0"-22,4 7 1,-2 7 0,1 2 0,6 4 58,2 1 0,2 0 0,2 0-78,2 0 1,4-4-1,6-1-189,1 3 0,-1-5 0,0 1 0,0-1-13,1-4 0,-1-2 0,0-1 0,0 0-319,0 0 0,-4 0 0,-1 0-854,2 0 1213,2-6 0,1-2 0,0-6 0</inkml:trace>
  <inkml:trace contextRef="#ctx0" brushRef="#br0" timeOffset="26">14261 9838 8027,'9'1'-170,"-1"4"-78,-1 5 0,4 2 0,-4 2 0,3-1 112,-1-3 0,1 2 758,4-2-255,-6 2 0,3 2-61,-6 1 0,-2-1 1,-6 2-170,-2 3 1,-6-4-1,3 6 1,-1-2-127,-1 0 0,1 5 1,-4-5-1,2-4-70,2-4 0,5 2 40,0-3 0,2-3 39,2 3 0,13-7 0,4 0 126,4-6 0,1 0 1,-3-7-1,3-2-140,0-6 0,5 3 0,-4-6-336,4 1 1,-5 4 0,-3-3 0,-3 3 329,-2 2 0,1 0 0,-1-1 0</inkml:trace>
  <inkml:trace contextRef="#ctx0" brushRef="#br0" timeOffset="27">9725 15411 8208,'8'0'820,"5"0"-809,-5 0 1,6-5-1,0 0 1,0 2-1,2 1 1,2 4-1,1 1 1,-2 3 35,-1 2 1,3 2-1,0 4 1,-2 0-10,-1 0 0,-7 1 0,1-1 0,-1 0 16,-1 0 0,-1 1-35,-7-1 0,0-5 0,0 1-46,0 1 0,-2-3 1,-3 1 21,-4 2 0,-2-3 0,0 0-21,1-2 1,1 5 0,-6-1-14,1 2 0,5 3 1,1-1-42,2 0 0,1-4 1,3-1-6,-3 2 1,4 2 12,-4 1 0,5-1 61,5-4 1,-2 2-1,7-5-3,1 2 0,1 0 0,1 3 0,-2-1 136,-2 1 0,-1 2 0,2 1-121,-6 0 0,3 5 0,-2 0 50,-2-2 1,-2 4 0,-1-2 0,0 0-19,0 1 1,-4 2-1,-3 5 1,1-2-67,0-1 1,-4-2 0,4 4 0,-2-3 1,5 1 0,-2 4 0,3 1 24,2-1 0,0 5 1,0 2-1,2 0 158,3 0 0,3 3 1,7-4-1,3 1 24,1 0 1,0 3-1,-5-4 5,0 3 0,-1-6 0,-2 4 0,-3-2-76,-2 1 1,4-1 0,-6-3 0,-1 0-148,-1-2 1,-2 8 20,0-7 0,0 1 1,0-5-1,0-1-171,0 1 0,0-3 0,0 0 102,0-1 1,-5 3-1,1-5 1,0-2-38,3-1 0,-4-2 0,-1-1 66,-2-4 1,3 2 0,-4-6 71,-2-2 0,3-1 0,-2-2 0,-1 0-16,-1 0 0,-3 0 0,1 0-25,0 0 1,0 0 0,-1 0 0,1 0-162,0 0 0,5-2 0,-1-1 192,-1-2 0,-2-12 0,-1 1 0</inkml:trace>
  <inkml:trace contextRef="#ctx0" brushRef="#br0" timeOffset="28">12427 14458 8390,'1'14'182,"2"1"0,2-1 1,0 0-1,0 0 1,1 0-1,2 1 1,1-1-1,1 0 0,-1 0 328,2 0 1,-3-4-1,2-2-394,1-2 1,1-3-1,1-7-42,-3-6 1,2-4-1,-2-5 1,2-3-1,3-2-101,-1 0 0,0 1 0,0-6 0,0 1 0,1 1-152,-1 3 0,0-1 0,0 6-66,1 2 1,-6 3 0,0 4 0,1 4-773,-2-1 1017,-2 6 0,1-5 0,0 6 0</inkml:trace>
  <inkml:trace contextRef="#ctx0" brushRef="#br0" timeOffset="29">8233 13946 7379,'7'-14'20,"0"0"1,-6-2 0,2-3 0,2-3 0,-2 0 0,1 1-1,-1 2 1,1 0 202,0 2 0,-1 3-128,1 4 1,-4 4-92,0 6 0,-1 0 0,-7-2 4,2-2 112,1 2 14,5-4-58,0 6 1,-5 1 0,0 4-23,2 5 1,0 1-1,0 0-43,-2-2 1,-6-1-145,2 2 1,1 1-175,-2-7 1,2 3-627,-1-3 14,3-2 919,6 4 0,6-18 0,2-4 0</inkml:trace>
  <inkml:trace contextRef="#ctx0" brushRef="#br0" timeOffset="30">8233 13705 7800,'0'-8'410,"0"1"-520,0 7 1,6 2 142,3 3 1,-1-2 0,2 5 0,-1 0-179,-1 0 1,5-4-115,-4 6 1,4-2 258,1 1 0,0 4 0,0-5 0</inkml:trace>
  <inkml:trace contextRef="#ctx0" brushRef="#br0" timeOffset="31">13479 13733 7766,'0'-8'-129,"0"-4"1,0 2 0,-2-1 421,-2 2-139,2 2 1,-4 1 647,6-4-101,0 4-183,0 0-316,0 6 0,-2 1-103,-3 4 1,4 3 0,-4 8-31,3 3 0,2 4 1,0 9-1,-1 1-91,-4-1 0,4 3 0,-4-2 1,3-3-55,2-5 0,0 0 0,0-6-72,0-1-657,0-9 533,0-3 1,0-9-1,0-5-25,0-6 1,0-5 0,0 0 131,0-4 1,0-3-1,0 1 1,2 3-50,3 1 1,-4 2 0,4 5-1,-4 0-127,-1 0 0,2-1 981,3 1 1,-4 5 816,4-1-843,-3 7 0,-9-3-363,-2 6 0,1 0 1,-2 1-179,-1 4 0,0 3 0,0 8 1,2 1-72,-2 2 1,0 0 0,0-3 0,3 1-260,1 2 1,-2-5 0,3-4-213,-2 1 0,3-5 1,-3-3-204,2-6 1,1-5 0,5-7 671,0-4 0,-6-10 0,-2-7 0</inkml:trace>
  <inkml:trace contextRef="#ctx0" brushRef="#br0" timeOffset="32">13379 13562 7583,'15'0'752,"-1"0"-500,0 0 0,0 7 0,2 2-5,3 4 1,-2 1 0,5 0-78,-1 1 0,3 4 0,-4-1-102,2 0 0,-4-2 0,1-2 0,-4 2-250,0 3 0,-3-4 1,-1 3-1,-3-6-1848,-1-2 2030,-3-1 0,-4 6 0,0-1 0</inkml:trace>
  <inkml:trace contextRef="#ctx0" brushRef="#br0" timeOffset="33">8602 13733 7769,'14'8'289,"1"-2"1,-1-1-190,0 0 0,0-1 0,0-4 1,1 2-1,-1 1 0,-1 4-93,-4 0 1,-3-2-1,-7 5 1,-2 1 0,-4 1 145,-1 3 1,-1 0-1,-5 3 1,-1 2-20,1 2 0,2-4 1,1 1-1,3-3 122,1-2 0,3-5-233,4 1 1,1-6 0,4 4-203,4-1 1,6-3-1,2-4 1,2 0-377,-2 0 1,-1 0-113,-2 0 0,1-4 36,-1-1 0,-6-6 631,-4 1 0,-4 4 0,-3 0 0,-1-1 0,-14 0 0,2-8 0</inkml:trace>
  <inkml:trace contextRef="#ctx0" brushRef="#br0" timeOffset="34">8616 13847 7713,'-9'5'349,"-1"-1"225,1 1-46,1 1-461,2-4 1,12 9 0,4-6-53,2-2 1,4-2-1,1-1 1,2 0-185,-1 0 1,-3 2-1,0 1-585,-1 2 1,-6 1 753,-3-1 0,2 3 0,1 6 0</inkml:trace>
  <inkml:trace contextRef="#ctx0" brushRef="#br0" timeOffset="35">9000 13861 7706,'0'9'1272,"0"1"-1223,0-1 0,0 10 0,0 0 0,0 0-280,0 2 1,0-5-1,0 4-250,0 1 0,0-5 481,0 2 0,0 5 0,0-1 0</inkml:trace>
  <inkml:trace contextRef="#ctx0" brushRef="#br0" timeOffset="36">13877 13818 7645,'0'-14'16,"0"0"1,0 0 1782,0-1-242,0 8-1248,0 0 0,2 7-232,2 0 1,4 0 0,6 0-1,1 0-150,-1 0 0,2 0 0,1 0-417,2 0 1,1-1 112,-1-4 0,-3 3-27,3-2 1,-5 4 360,-4 4 1,-5 6-1,-10 7 1,-3 4 137,0 1 1,-9-3-1,3 3 1,-2-2 80,0-2 1,3-2 0,2-2 509,2 0-798,6 0 1,-2-6 0,10-3-182,4-3 1,4-4 0,1-1-175,0-2 1,0-4-883,1 4 969,-8-6 0,-2 11 0,-10-2 380,-4 5 0,-4 2 0,-1-5 0,0-6 0,0-2 0</inkml:trace>
  <inkml:trace contextRef="#ctx0" brushRef="#br0" timeOffset="37">13905 13804 7645,'-8'0'1647,"2"0"-1446,6 0 1,2 0 0,2 0-43,6 0 0,-2 0 0,1 0 1,2 0-84,2 0 0,1 2 1,0 1-200,1 2 0,-6 4 1,-1-3-1,0 2-982,0 3 0,-5-3 356,2 2 749,-4-7 0,6 10 0,1-6 0</inkml:trace>
  <inkml:trace contextRef="#ctx0" brushRef="#br0" timeOffset="38">14289 13861 8106,'14'0'1435,"1"0"-1474,-7 0 1,4 0 70,-2 0 1,2 2 212,3 2 1,-8-1 0,0 5 53,-1-1 1,-4 4-81,2-2 1,-4-1-1,-3 2-217,-1 1 0,-8 1 0,5 3 32,-1-1 1,-3-5 149,6 1-174,0-7 0,7 3 1,2-7 56,6-4 1,4-3-1,4-6 1,0 0-72,0-1 0,2-4 0,-1 0 0,-1 2-306,-2 1 0,-2 7 1,0-1-1,0 1-738,0 1 0,1 0 1048,-1 3 0,0 4 0,0-6 0</inkml:trace>
  <inkml:trace contextRef="#ctx0" brushRef="#br0" timeOffset="39">10777 13847 7731,'-22'-2'-177,"3"-1"0,4-2 1,0 2 176,1 2 0,6 1 0,-4 0 0,4 0 0</inkml:trace>
  <inkml:trace contextRef="#ctx0" brushRef="#br0" timeOffset="40">10735 13577 7739,'0'-8'155,"-5"5"0,0 11 0,2 7 0,2 6-42,1 4 1,0 4 0,0 4 0,0 6 79,0 7 1,0 5 0,0 5-29,0 1 0,0 3 0,0-1-157,0-4 1,0-3-1,0-1-193,0-9 0,0-7 0,0-11 0,0-5-577,0-3 1,1-10 491,4-6 1,-3-11 0,2-10-1,-2-1 270,-2-3 0,6-8 0,2-4 0</inkml:trace>
  <inkml:trace contextRef="#ctx0" brushRef="#br0" timeOffset="41">10763 13591 7743,'2'-8'806,"3"3"-567,4 4 0,10 2 1,5 2-1,4 2-165,5-2 1,10 0 0,9 1 0,3 0-45,2 0 0,6-3 0,4-1 0,1 0 131,-2 0 1,-3 0-1,-6 0 1,2 0 40,2 0 0,-2 0 0,2 0-169,-2 0 0,-2 0 0,-2 0 7,-3 0 1,-5 2 0,-9 1 0,-4 2-238,-4-2 0,-4-2 0,-2 1-341,-5 3 0,-9-2 381,-6 6 0,-2-4 0,-2 5-69,0 1 1,-6 0-173,-4-2 0,-3 2 225,-1-6 1,0 0 192,0-5 1,4 0 361,1 0 0,4 0-116,-4 0 0,4 0 1,-3 1 244,2 4-286,1-3 0,0 10-87,0-2 0,1 2 0,4 2 1,0 1-93,0-1 0,0 2 0,0 3 1,0 4-56,0 4 0,0 3 1,0 3-1,0 5-127,0 3 1,0 2 0,0 0-173,0-1 0,0 1 1,0-2-46,0-3 0,0-5 1,0-9-1,1-5-1113,4-3 1466,-3-9 0,4-7 0,-6-7 0</inkml:trace>
  <inkml:trace contextRef="#ctx0" brushRef="#br0" timeOffset="42">10721 14487 7741,'-8'-15'0,"1"6"0,7-1 234,0-1 1,7 5 0,2 0 0,4 1-25,1 0 0,7-4 0,2 4 0,4 0 82,2-1 0,5 3 0,4-5 0,6 2-60,9 2 0,2 1 0,14 0 1,4-3-192,0-2 0,-2 3 0,-3-4 0,-2-2-389,2-2 1,2 3 0,-3 1-272,-5-2 1,-3 3 0,-17 0 0,-5 2 618,-6 3 0,-9-5 0,-1 0 0</inkml:trace>
  <inkml:trace contextRef="#ctx0" brushRef="#br0" timeOffset="43">10891 13975 9095,'14'0'181,"2"-2"0,2-1 1,2-3-1,4-1 1,4-1-1,5 2 1,4-2-1,2 2 375,2 0 0,2 1 1,0 5-1,1 0-393,3 0 0,2 0 0,5 0 0,0 0-215,4 0 1,1 0 0,7 0-413,2 0 1,1 0 0,-1 0-236,-6 0 0,0 0 535,-10 0 1,-3 6-1,0 2 1</inkml:trace>
  <inkml:trace contextRef="#ctx0" brushRef="#br0" timeOffset="44">13123 12951 7774,'0'10'-30,"0"-1"175,0 2 1,0 7-1,0 2 1,0 2-1,-1 2 1,-2 1 0,-2 2-1,0 3 1,0 0-1,-1 0-3,-2-2 0,3 2 1,-2 2-1,-1 1 1,1-1-1,1-4-216,3-4 1,-3-3 0,1-7-197,2 0 385,1-6 1,1-2-83,-4-6-201,3-6 0,-3 0 27,10-4 1,3 4-1,6 6 97,1 0 1,-1 0 0,2 0 0,3 0-51,4 0 1,-1-2 0,0-1 0,1-3-103,-1-2 1,-3 0 0,1-3-1,-2 3-844,-6 2 1040,-1 1 0,3-1 0,1-2 0</inkml:trace>
  <inkml:trace contextRef="#ctx0" brushRef="#br0" timeOffset="45">13450 13278 7774,'0'-9'-93,"0"-1"201,0 7 0,0-5 121,0 3 1,0 2-204,0-6 1,-1 1 0,-2-3-45,-2 1 1,-5 6 0,4-4 101,-2 1-67,5 3 0,-10 4-72,4 0 1,1 1 0,0 4 0,0 4 35,0 4 1,5 1 0,-2 0 0,4 1 155,1-1 1,0 0-103,0 0 0,0 1 1,0-1 55,0 0-147,0-6 0,6-2-16,4-6 0,1-1 0,0-4-124,-2-5 0,-4 3 0,3-3-127,-2-1 0,4 3 79,-6-1 1,6-1 14,-5-4 247,-1 0 1,-4 4-1,2 2 157,3 2 0,-4 3-14,4 8 1,-3-2-1,-2 6 38,0 2 0,4 2 1,1 1-47,-2 0 0,4-4 0,-1-1-181,2 2 1,-5-3-1,3 0-363,1-2 102,1-1 0,1-5 1,0 0-551,3 0 839,-6-6 0,6-2 0,-4-6 0</inkml:trace>
  <inkml:trace contextRef="#ctx0" brushRef="#br0" timeOffset="46">13649 13150 6800,'0'10'415,"0"-1"-297,0 2 0,0 2 0,2-1 1,1 0 87,2-3 1,0 0 0,-5 6-160,0-1 1,4-5 5,1 1 0,1-2-165,-1 1 1,-2-2 0,7-9 10,1-3 0,-3 2 0,0-6 1,0-2-35,0-2 1,-5 3 0,1 1 73,-2-2 1,3 3 0,-1-1-22,0-3 0,-3 0 45,-1-2 1,0 4 1070,0 1-876,0 6 0,0-2 1,0 10-1,0 4-23,0 4 0,0 1 42,0 0 1,0 5-1,0 2 1,0 1 66,0 3 1,0 3 0,0 6-69,0 3 0,0 0 0,0 1-27,0 1 0,-1 1 0,-3-1 0,-2-3-196,-2-1 1,0-2 0,-3-6-1,2-1-169,-2-3 0,-2-7 1,-1-2-1,0-6-5,-1-2 1,-3-4 0,-3 3-106,-1-4 0,0-7 0,-4-2-32,3 0 1,1-9 0,-2 3 0,7-2-684,6 0 890,-2 2 0,11-2 0,-1-1 151,6-2 0,12-7 0,13-2 0,8-8 0</inkml:trace>
  <inkml:trace contextRef="#ctx0" brushRef="#br0" timeOffset="47">13891 13193 7833,'-1'8'-163,"-4"-4"329,3-2 0,-6-2 138,4 0 0,2 2 12,-3 2 0,5 0-119,5 5 1,-2-4-1,7 3-71,1-2 1,1 3-344,3-4 1,-1 5 0,0-6-36,0 0 1,-4-3-1,-2-2 1,0-4 35,-1-5 0,-2 2 0,3-1 0,-2-4 85,-2-4 0,-3 6 1,-1-3 148,0 1 0,-1 2 0,-4 2 141,-5 4 1,2 3-1,-1 2 1,-2 0 75,-2 0 0,-1 7 0,1 2 0,2 4 103,2 1 0,1 0 0,-3 0-237,1 0 0,7 1 1,-1-1-1,2 0-27,2 0 1,0 1 0,0-1-142,0 0 1,2 0-46,2 0 1,3 1-1,4-3 1,-2-2-176,2-5 0,2 1 0,1-1-118,0-2 0,0-2 0,1-2 0,-3-4-968,-2-4 1373,2-4 0,3-8 0,7-1 0</inkml:trace>
  <inkml:trace contextRef="#ctx0" brushRef="#br0" timeOffset="48">14176 13179 9079,'4'14'261,"1"2"-15,-2 3 1,3-4 0,-1 6 0,-2-2 3,-1 0 0,-2 5 0,0-6 0,0 0-1,0-2 1,0-2 115,0 0-330,0-6 0,0-3 0,0-12-135,0-7 0,0 0 0,0-7-35,0 1 0,5 4 0,1-4 0,2 1 102,3 0 1,-3 4 0,1 8 10,2 0 1,-3-2 0,2 4-565,1 2 197,-5 1 0,2 2-237,-3 0-460,-4 0-482,6 0 1568,-7 0 0,0-6 0,0-2 0</inkml:trace>
  <inkml:trace contextRef="#ctx0" brushRef="#br0" timeOffset="49">14702 13036 7869,'0'-6'271,"0"6"-102,0 6 1,0 10-1,0 2 162,0 1 0,0 6 1,0-1-1,0 2 118,0 3 1,0 4 0,0 2-302,0 1 0,0-3 1,1 2-1,2-3-386,2-6 0,0-7-363,-5 0 0,1-9 227,4-5 1,-3-15 0,2-6-1,-2-4-15,-2-5 0,0-4 0,0-3 0,0-1 83,0 2 0,0 1 0,0 3 1,0 2 305,0 1 0,0 2 0,0-2 0,0-1 0,0 4 0,0 1-10,0-1 1,0 2-1,0 5 356,0 0 112,0 0 0,2 6-74,2 3 0,-1 5-117,7 5 1,-2 3 0,3 6 0,-2 2 119,2 3 1,2-2 0,0 7 0,-2 1-113,-2 2 1,-1 0 0,3-2 0,-3-1-77,-2 1 1,4-3-1,-4 0 1,1-1-88,-1-4 0,0-1 0,-1-2-239,4 0 1,-1-6 0,2-3-106,1-4 0,-3-8 1,1-8 15,2-7 1,2-6 0,0-4-62,-4-1 0,4-11 0,-4 3 0,2 0 45,-1 1 1,1 9-1,-6-1 1,-2 7 95,-2 6 0,1 5 127,3 4-163,-4 4 1,4 6 0,-8 1-345,-2 4 1,0-2 269,5 7 1,0-1-1,0 5 1,0 1 245,0-1 0,0 0 0,7 7 0,0 1 0</inkml:trace>
  <inkml:trace contextRef="#ctx0" brushRef="#br0" timeOffset="50">15128 13235 10308,'-5'10'268,"1"-1"1,0 2-162,3 2 1,1 1 0,0 2 0,0 2 0,0 0-33,0 0 1,0-7 0,0-2-378,0 2 0,1-4 169,4-2 0,3-5 0,5-5-36,-4-5 1,2-2-1,-4-3 45,1 1 0,-5 0 0,1 0 0,0 1 36,0 4 1,-2-4 75,3 4-10,-4 2 1,-1-1-1,-1 5 54,-4-2 1,2 1-21,-7 4 1,6 0-280,-6 0 0,7 1 0,-2 4-343,4 4 0,1-1 295,0 2 1,4-5-1,3 3 315,1-2 0,1-1 0,5-5 0,0 0 0</inkml:trace>
  <inkml:trace contextRef="#ctx0" brushRef="#br0" timeOffset="51">15270 13250 7869,'2'-8'-756,"1"1"540,2 1 1,1 5 978,-1-4 1,3 3-214,6 2 0,-5 0-183,1 0 1,-7 2 0,2 3-102,-4 4 0,1-1 0,1 1-13,2 2 1,0 2-197,-5 1 1,0 1-310,0-1-482,0-6 427,0-2 1,0-8 179,0-2 0,4-9 1,3-6-1,1 2-4,3 1 1,1 2 0,2-1-1,1 1-38,-1 0 0,0 5 0,0-1-192,1-1 0,-1 5-809,0 1 326,-6 3 844,5 2 0,-6 7 0,8 1 0</inkml:trace>
  <inkml:trace contextRef="#ctx0" brushRef="#br0" timeOffset="52">15597 13221 7869,'0'-8'1009,"0"-4"-646,0 10 251,0-4-419,0 6 0,-1 6 1,-2 4-1,-2 2-5,2 2 0,0 1 0,-1 0 0,0 3-62,0 1 0,1 0 0,0-5-189,-2 0 0,1-4-87,4-1 1,0-7-1,1-2 1,4-10-3,4-7 1,4 0-1,1-7 1,1 0 62,-1 2 1,-2 1-1,-1 7 1,-1 0 59,1 0 1,-3 4 0,1 2 47,2 2 1,-3 1 51,2 5 37,-7 0 0,3 7 1,-6 2 141,0 4 1,0 1-1,0 0-119,0 0 0,0 1 0,0-1 0,0 0-50,0 0 0,0-4-373,0-1 221,0-6 0,5 2 1,1-10-37,2-4 0,-3-4 0,3-1 0,0 0 38,0 0 0,-4-1 0,6 1 12,1 0 0,-3 0 1,1 0-1,2-1-80,2 1 0,1 2 0,0 0 0,-1 3 76,-3-2 0,1 3 153,-7-1 1,3 5-18,-3 0 0,-2 4 0,3 4 328,-4 6 0,-1 4 0,-1 3 0,-2 2-51,-2-1 1,0-2 0,5-2 0,0 0-299,0 0 1,0 0-882,0 1 173,0-7 0,6-4 252,4-8 0,3-4 0,1-5 183,0 4 0,-5-2 0,1 4 1,1 1 168,2 0 1,-4-4-1,1 4 0,1-2 0,-5 3 0,0-3-510,1 2 339,-6 1 1,5 13 0,-6 5 0,0 6-157,0 3 0,-4 1 375,-1 6 0,-6 6 0,3 1 0</inkml:trace>
  <inkml:trace contextRef="#ctx0" brushRef="#br0" timeOffset="53">28109 5544 8132,'-5'-9'0,"4"1"0,5 0 0,11 2 0,5-2 0,7 2 0,5-1 0,5 4 189,5 2 0,2 1 0,3 0 0,5 0 0,5 0 1,8 1-1,11 2 80,-33-1 1,2 1 0,4 2 0,0-1 0,4-1 0,0-1 0,4 0 0,1-1-114,5 0 0,1 0 1,7-1-1,3 0 1,4 0-1,2 0-245,-26 0 0,0 0 1,1 0-1,5 0 1,1 0-1,1 0 0,2 0 1,0 0-1,1 0 1,0 0-1,0 0 0,1 0 1,-2 0-1,1 0 1,0 0 63,-1 0 1,-1 0-1,1 0 1,3 0 0,1 0-1,-1 0 1,1 0-1,-1-1 1,0 0-81,2 0 1,0 0 0,-1-1-1,-1 0 1,0-1 0,-1 0-1,-1-1 1,-2-1 0,1 0 0,-2 0-1,-1 0 1,0 0-112,-2 1 1,-1-1 0,-1 0 0,0 1 0,-1 0 0,0-1-1,24 0 1,0-1 0,-1 2 0,-2-1-897,-4 0 1,-2-1 1111,-10 0 0,0-1 0,-1 1 0,0 0 0,-8 1 0,0 0 0,-2 2 0,1 0 0</inkml:trace>
  <inkml:trace contextRef="#ctx0" brushRef="#br0" timeOffset="54">30142 3810 8092,'-22'8'-219,"8"-8"0,7-8 0</inkml:trace>
  <inkml:trace contextRef="#ctx0" brushRef="#br0" timeOffset="55">30412 2772 8281,'-16'-22'-26,"-1"5"1,-2 6-1,3 7 1,5 8-167,6 5 0,4-1 0,1 2 0,0 1 238,0 1 0,0 4 0,0 1 0,0 4 116,0 1 1,5 10 0,-1 10-5,0 9 0,2 18 1,-4-27-1,1 2 1,-2 7-1,1 3-90,-1 8 0,-1 3 0,0 6 0,0 3 0,0-21 0,0 2 0,0 0 0,0 4 1,0 1-1,0 1-278,0 4 0,0 0 0,0 2 0,0 8 0,0 2 0,0 0 0,0 1 0,0-1 0,-1 1 208,-1 1 1,0 1-1,1 1 1,0-20-1,1 1 1,0-1-1,-1 1 1,0 0-1,0 1 1,0-1-1,0 1 1,0-1-1,1 1 1,-1-1-1,1 0-63,0 18 1,0 0 0,0-1-1,0 0 1,0 0 0,0-2 0,0-8-1,1-1 1,0-1-173,0-3 1,1 0 0,-1-1 0,0-3-1,-1-1 1,1-1 0,1 17 0,1-3-1,-2-5 1,-1-1 10,0-7 1,0-3-1,0-9 1,0-3 0,0 35-1,-1-9 13,-4-8 0,-3-10 0,-6-6 213,0-7 0,4-12 0,1-13 0,-7 7 0,-6-6 0</inkml:trace>
  <inkml:trace contextRef="#ctx0" brushRef="#br0" timeOffset="56">30313 2758 8112,'-8'-6'0,"1"4"0,7-4-68,0 6 1110,0 0-1033,0 6 0,-4 2 21,-1 6 0,-5 5 0,4 2 1,-3 1-116,-7 3 0,0 2 1,-8 3-1,-1 2 31,-2 1 1,-3 8-1,-1-2 1,-4 5 45,-1 2 1,2-5-1,-2 7-51,1-4 0,8-1 0,7-2 0,1-3-103,0-5 1,6-5 0,7-4-1,1-5-1013,1-3 1175,-1-2 0,11 0 0,2 0 0</inkml:trace>
  <inkml:trace contextRef="#ctx0" brushRef="#br0" timeOffset="57">30284 2658 8164,'-22'-20'1056,"3"6"-758,3 6-594,8 8 0,8 8 1,10 4 240,3 6 0,7 7 0,4-1 0,4 3 99,5 1 0,-1 5 0,6 2 1,1 1-70,2 4 0,7 1 1,-1 3-1,-1 2-244,-2 1 1,-1 5 0,0-1 268,-1 4 0,-5-1 0,-3 9 0</inkml:trace>
  <inkml:trace contextRef="#ctx0" brushRef="#br0" timeOffset="58">29445 5246 7884,'7'-8'-102,"2"3"0,4 4 360,1 1 0,0 0 1,0-2 25,1-3 0,-1 2 0,2-6 0,1-4-55,2-4 0,6-1 1,-3-4-1,2 0 0,-2 2 23,-1-1 0,2-3 0,-4 7 0,-1 3-157,-2 3 0,-1 1 0,3-4-107,1 0 0,1 4 0,-2 1 1,1-2 18,-2-2 0,0-6 0,1-1 0,2-1 35,2 1 1,-3-6-1,5 3 1,0-6-19,-2-4 1,3 3-1,-4-3 1,-1 3 49,1 1 0,-1 1 0,-2 1 0,1 2-24,-2 1 0,-1 5 1,-2-3-1,0 0-27,0 0 0,1 3 0,-1-5 1,0 0-109,0 2 0,1-5 0,0 2 0,3-5 7,1-3 1,4-2-1,-4 4 1,0-2 8,2 1 1,-5-3 0,3 2 0,-4 1 52,0 2 0,-1 7 0,0 1 0,-1-1 16,-4 1 0,2 3 1,-4-3-1,-1 2-12,0 2 0,4 3 0,-4 0 0,2 0-10,3-4 0,0 3 0,0-3 0,-1 3-27,1 2 0,0 0 0,-2-1 1,-3 3 21,1 2 1,-6-2 180,4 2 125,-3 4-243,-2 0 0,-2 6-79,-3 0 25,4 0 0,-7 0 0,3 0 11,-4 0 0,2 1 0,1 2 35,0 2 0,4 6 184,-3-1-174,-3 2 1,7-2-272,-4-1 85,4-6 126,1 4 173,0-7 17,0 0-105,0 6 0,0 2 0,-2 6-34,-3 0 0,2 5 1,-6 0-1,-2 0-54,-2 2 1,-1 1 0,-1 6 0,0 1 0,-3 1-276,-1 3 1,-4-2-1,2 6 1,-1-1-182,-3 0 1,3 1-1,-2 2-1003,-1-1 1484,4 0 0,-6 11 0,5 2 0</inkml:trace>
  <inkml:trace contextRef="#ctx0" brushRef="#br0" timeOffset="59">29246 6099 7968,'-20'-6'-193,"4"-1"1,-3-4-1,3 2 1,4-2 0,2-2 170,5-1 0,5 0 45,5-1 1,-2 7 20,7 4 0,-7 4 0,2 4 153,-4 6 0,-1 3 0,-1 1 0,-2 0 85,-2 0 1,0 7 0,5 2-112,0 4 0,0 6 0,0 2 0,0 0 0,0 1-146,0 1 1,0-6 0,0 2-39,0-3 1,2-3 0,1-3 0,2-5-103,-2-3 0,0-8 1,2-4 52,4-2 1,-1-2 0,0-2 161,-2-2 1,5-4-1,-1-8 1,2-1-37,3-2 0,-8 0 0,0 4 1,-2 1 195,-1 0-227,1 6 0,-5 0 0,-2 5-213,-2-2 1,1 1-1,-5 5-154,1 4 0,1-4 0,3 6 1,-2-1-610,2 4 943,1-4 0,-4 6 0,-2-4 0</inkml:trace>
  <inkml:trace contextRef="#ctx0" brushRef="#br0" timeOffset="60">28948 6085 8050,'-14'6'424,"2"-4"0,8 2-35,8-2 0,9-8 0,6-2 0,3-2 0,2 2-192,0 2 0,-2-4 0,3 6-142,-1 1 1,-5 1 0,3 2 0,0 0-303,0 0 1,-5 5 0,4-1 0,-2 0-289,0-3 1,0-1-1,-5 0 1,0 0 534,0 0 0,7-6 0,1-2 0</inkml:trace>
  <inkml:trace contextRef="#ctx0" brushRef="#br0" timeOffset="61">29374 5857 8050,'-14'-8'-458,"0"4"493,0 2 0,-1 2 0,1 3 0,0 5 0,1 8 256,4 4 1,-4 4-1,5 6 95,0 3 0,-3-1 0,5 4-86,-2-1 0,5 3 1,-2-5-1,4-1-262,1-2 1,6-4-1,2-2 1,1-5-241,1-3 1,4-8 0,5-3-1,0-4 28,2-1 0,-4-8 1,7-4-1,-1-7-48,-1-4 1,4 0-1,-7-4 136,-2 3 0,-3-3 1,-3 4-1,-3-3 126,-1 3 0,-3-4 0,-5 3 0,-4-1 7,-5 1 1,-7-1-1,-3 6 1,-3 3-14,-2 5 1,-2 5 0,-1 6 0,-1 0 65,1 0 0,6 6 1,3 4-1,3 4-43,2 5 0,6-3 1,3 4-1,4 1-263,1 2 1,11-2 0,3-2 0,3-2-854,4 2 1,-4-3 1058,7 3 0,0-3 0,4-2 0</inkml:trace>
  <inkml:trace contextRef="#ctx0" brushRef="#br0" timeOffset="62">29502 6170 9245,'14'0'-1542,"1"2"1401,-1 2 1,0-1-1,0 5 1,-1 0-438,-4 0 1,4-3 577,-3 4 0,2-6 0,2 4 0</inkml:trace>
  <inkml:trace contextRef="#ctx0" brushRef="#br0" timeOffset="63">29659 5999 8044,'0'-14'0,"0"0"505,0 0 0,0 4 0,1 2-490,4 2 0,4 1 1,9 4-155,1-4 1,4 3 0,-2-2 0,0 2-1,1 2 94,0 0 0,-5 2 1,2 1-1,-5 3 74,-4 2 0,-4 6 0,-6 7 0,0 1 78,0 3 0,-8 2 0,-4 1-15,-6 1 0,-5-1 1,2-1-1,0-3 92,1-5 0,6-3 0,4-4 602,-1-2-690,5-4 0,1-8 0,10-2 0,6-6-403,6-2 0,5-7 0,5 0 0,0 1 39,2 2 1,-4 2-1,8 2 1,-1 1-116,1 1 1,-3 5 0,5-4 0,-2-1-263,0 3 0,2-11 645,-2 4 0,-3-3 0,5 2 0</inkml:trace>
  <inkml:trace contextRef="#ctx0" brushRef="#br0" timeOffset="64">30085 5786 7915,'-14'0'52,"0"0"0,1 2 258,4 2 0,2 4 1,7 7-1,0-1 1,0 2-281,0 2 1,0 3 0,0 4-13,0-1 1,-1 0 0,-4 4 0,-3 2-1,-1 2 114,-1 1 1,2 2-1,-3-4 1,2 1 65,-2-5 0,4 0 1,3-9-1,2 0-80,2-2 0,0-2 0,2-1-274,2-4 1,-1-3-182,7-6 0,-7 2-56,2 3 1,0-4 273,-5 4 0,-8-3 1,-13-1-1,-1 2-66,-3 2 1,3 1 0,-2-3 0,0 2-427,2-2 0,-3-1 84,6-2 0,2-6 527,7-4 0,10-9 0,8-3 0</inkml:trace>
  <inkml:trace contextRef="#ctx0" brushRef="#br0" timeOffset="65">29971 5957 7933,'7'-15'0,"-4"1"374,6 0 0,-4 1 1,5 2-1,1 3-235,1 2 0,10-5 0,7 2 0,7-4-447,5-1 1,2 0 0,-2-1-1,-2 3-238,-1 2 0,-1 2 546,1 4 0,3 2 0,-5-4 0</inkml:trace>
  <inkml:trace contextRef="#ctx0" brushRef="#br0" timeOffset="66">30967 3696 8192,'0'-16'-10,"1"-1"0,2-2 0,4 2 1,-1 1-1,2 3 374,0 4 1,-3-2 0,2 8 0,0 4-253,-4 7 0,-1 11 0,-2 5 0,0 4-89,0 5 1,-5 4 0,0 5-1,2-1-349,1-3 0,2-1 0,0-6 0,0 2-245,0-1 1,7-2-1,2 0 571,4 3 0,1 4 0,0 5 0</inkml:trace>
  <inkml:trace contextRef="#ctx0" brushRef="#br0" timeOffset="67">31095 4905 8192,'0'14'139,"0"0"0,0 0 373,0 1 1,0-1-1,1 0 1,2 0-451,2 0 1,5 7 0,-4 1-1,0 2-134,1-1 1,2 0 0,-3 2-226,2-1 0,-3-1 0,3 6 1,-2-1-1,-3 1-275,-1-1 0,-4 0 0,-1 1 0,-3-2 572,-2-4 0,-1 4 0,-6-5 0,1 7 0</inkml:trace>
  <inkml:trace contextRef="#ctx0" brushRef="#br0" timeOffset="68">29659 4962 8036,'-21'7'0,"10"1"0,-2-3 0,6 5 0,-5 2 0,11 4 0,-4 1 0,4 4-201,1 1 1,0 6 0,0 6-1,0-1 47,0 2 1,-5-5 0,-1 4 0,-2-1 0,-2 1-78,2-3 0,-4-1 231,2-1 0,-3-1 0,-1 1 0</inkml:trace>
  <inkml:trace contextRef="#ctx0" brushRef="#br0" timeOffset="69">31109 6042 7888,'0'-22'-113,"5"1"0,1 7 1,0 0-1,2 1 1,-2 2 369,1 2 0,-4 9 1,-9 3-1,-7 10 0,-4 4-72,-1 3 0,-2 3 1,1 5-1,1 0-31,3 1 1,5-1-1,2 1 1,2-1-30,3 1 1,1-6 0,2-1-132,0-1 0,6-4 0,4-7 0,3-5-218,1-4 0,5-2 1,1-4-1,2-6-36,4-7 0,-1-5 0,0-9 38,-1-1 1,-7 0 0,2 3 0,-5-2 119,-4-1 0,1-2 1,-8 5-1,-3 0 53,-3 3 1,-13 10 0,2 1 0,-2 7 160,0 2 1,2 3 0,2 5 0,0 4 90,3 4 1,6 4 0,-2 1 0,4 0-481,1 1 0,0 0 1,0 3-1,1 1 277,4-2 0,3 5 0,6 0 0</inkml:trace>
  <inkml:trace contextRef="#ctx0" brushRef="#br0" timeOffset="70">31336 6156 8230,'8'0'749,"-1"0"0,-6 0-753,4 0 0,-2 0-56,7 0 1,-6 0 0,6 0 0,-1 1-514,-1 4 1,0-3-5,-3 2 0,1 4-250,4 2 827,-4-4 0,0 0 0,2-6 0</inkml:trace>
  <inkml:trace contextRef="#ctx0" brushRef="#br0" timeOffset="71">31592 5886 8492,'10'0'9,"-1"0"0,2 0 0,0 1 0,0 2 0,-1 2 0,1 0 0,0 1 0,-2 4-30,-4 2 1,2 2 0,-3 2 0,-1 2 0,-3 2-15,-4 2 0,-4-4 0,-6 2 0,-1-1 108,1 0 0,0-2 1,0-7-1,1-4 1,2-1 261,2 0-363,5-1 1,0-5-1,8-4-6,6-4 1,2 1 0,3 0-1,-1 2-41,0 2 1,2 1 0,1 0-1,2-2-634,-1 2 1,-3 2 708,0 1 0,-1-7 0,0-1 0</inkml:trace>
  <inkml:trace contextRef="#ctx0" brushRef="#br0" timeOffset="72">31891 5857 8197,'0'-8'434,"0"2"1,-5 12-227,0 4 0,-4 4 1,3 3 79,-2 2 0,5 2 0,-2-4 0,3 4 0,2-1 151,0 1 0,0 4 0,0-3 1,2 2-271,3 0 1,-2-1 0,5 6 0,-1-2-56,1-4 0,0 4 1,3-5-1,-1 2-85,1 0 1,-3-7 0,1 2 0,1-3-294,-2-2 1,3-5-20,-7 1 1,0-7 196,-9 2 0,-3-4 0,-8 1 24,-3 3 1,-3-4-1,-6 4 1,1-3-148,3-2 1,-6 0 0,5 0 0,-1 0-316,0 0 0,5 0 1,2 0-1,3-2-1917,2-3 2441,6-3 0,-4-12 0,4-2 0</inkml:trace>
  <inkml:trace contextRef="#ctx0" brushRef="#br0" timeOffset="73">31806 5942 8004,'12'-14'714,"-1"2"-327,-1 2 0,-1-3 1,5 4-1,1-4 1,-1 1-567,0 2 0,2-1 0,1 5 0,4 0-722,1-1 1,-5 3 900,2 4 0,-3 0 0,-2 0 0</inkml:trace>
  <inkml:trace contextRef="#ctx0" brushRef="#br0" timeOffset="74">29502 5530 8003,'-14'0'425,"8"0"1,7 0 0,12 0-109,9 0 1,6 0 0,6 0-1,5 0 1,7-1-257,6-4 1,11-3 0,10-6 0,-32 7 0,2 0 32,3-1 1,1 1 0,-1 0 0,1 0 0,0 1 0,1-1 0,1 2 0,0-1-75,2 1 1,1 1 0,0 2 0,1 1 0,1-2 0,0 1 0,-4 1 0,-1 0-133,-2 1 1,-2 0 0,35 0-1,-5 0 1,-9 2 0,-9 1-67,-8 2 1,-6 0 0,-7-5-194,-8 0 0,-9 4 393,-14 1 1,-13-5-1,-17-5 1,-8 1-172,-10-3 1,-3 1 0,-11-3 0,-6 4 70,-5 3 0,-11 4 1,36 0-1,-2 1 1,-4 1-1,-2 3 71,-2 1 1,-1 1 0,-1 0-1,1 1 1,3 2 0,1 1-1,-2 1 1,-1 1 44,-1 0 0,-1 0 1,3-4-1,0 0 0,3 2 1,0 1-1,5-3 0,1 0 246,-34 6 1,12-6 0,8-3 0,10-2 0,7-2 257,7-3 0,11-7 1,8-4-485,8-2 1,6 1 0,4-2 0,7-1-20,7 3 0,10-3 0,10 4 0,3-1 11,2 2 1,7-3 0,7 8 0,10-1 0,7 0-83,-34 3 0,0-1 1,39-6-1,-38 6 1,-1 0-1,0-1 1,1 0-124,38-7 0,-35 5 0,0-1 0,-2 0 0,0 0-109,-1 0 0,0 0 1,36-8-1,-12 1 1,-8 2-1,-10 1-747,-7 1 0,-12 7 0,-10-3 563,-7-1 0,-8 6 0,-13-4 448,-9 3 0,-12 9 0,-5 1 0</inkml:trace>
  <inkml:trace contextRef="#ctx0" brushRef="#br0" timeOffset="75">30711 3910 8179,'0'-15'-81,"0"1"1,1 0 0,3 0 0,2-1-172,2 1 1,1 0 0,4 0-1,-1 0 1,0-1 251,-1 1 0,4 0 0,-5 0 0,3-7 0,1-1 0</inkml:trace>
  <inkml:trace contextRef="#ctx0" brushRef="#br0" timeOffset="76">30881 3597 8168,'0'-14'0,"0"4"894,0 1 407,0-1-1303,-6 2 0,0 10 0,-5 12 0,0 8 35,-5 5 1,0 3 0,-8 5 0,-3 7-92,-4 9 0,-7 6 0,-9 4 1,21-28-1,-1 1 0,0 1 1,-1 1 14,0 1 0,-1 2 0,0 0 0,0 2 0,-2 4 0,0 0 14,-1 3 0,-2-1 0,-2 1 0,-1 0 0,0 0 0,0-1 0,1-2 0,1-1 146,0-3 0,0 0 0,2-4 0,0-2 0,6-3 0,0 0 0,-22 26-71,7-7 0,13-12 0,2-7 1,5-7-287,5-6 1,1-10-61,2-4 1,6-6 0,3-7-1,7-8 231,7-5 1,7-7 0,13-5 0,2 0 237,7-2 0,3-2 1,14-4-1,5 2-127,4 1 0,2-2 0,-30 18 0,-1-1 1,0-1-1,0-1-36,-2 0 0,0-1 1,-1 1-1,-1-2 0,24-28 1,-1 1-1,-2 3-173,2 3 1,-7 0 0,-4 5-145,-8 1 0,-7-2 0,-6-2 0,-7-3 135,-9-2 0,-5 4 0,-1-2 0,0 3 211,0 5 0,-1 13 0,-4 1 2767,-4 5-1551,2 3-1239,1 11 0,6 0-95,0 3-22,0 4 1,0-4 0,0 11 87,0 8 1,-6 8 0,-5 12 0,-5 5 296,-3 7 0,-6 5 1,1 5-1,-5 0-190,-4-4 1,6 2-1,-4-4 1,-1 2-164,2 2 0,-6 9 0,-2-4 0,-3 2-102,-2 2 1,19-29-1,-1-1 1,-25 28-1,-2-2-107,-1-6 0,3-5 1,-1-10-1,9-5 178,7-3 1,11-10 0,5-4 187,3-5 0,10-8 1,6 1-227,8-8 0,13-5 1,7-12-1,10-5 50,8-6 0,0-12 0,4 0 0,-1-4-98,-3-1 0,-2-5 0,-3 2 0,-1-3 0,-2-2 185,1 0 0,4-1 1,4-2-1,4-2 253,-1 2 1,6 2 0,-6 2-72,1 4 0,-7 3 1,-8 8-1,-3 3 1,-6 7-31,-6 6 1,-2-1-1,-3 7-364,-4 2 0,-7 1 198,0 2 1,-10 4 232,-5 1 0,-2 6 1,-2-2-105,-1 3 1,3 9-1,1 2 1,1 5-30,-1 5 1,-1 5-1,-3 9 1,-1 5-71,-2 3 0,-5 2 0,-5 0 1,1 1-1,2 2-152,1 1 0,-15 5 0,-9-4 125,1-3 0,1 6 0,2 1 0,-2 3 10,-1 2 1,-1 0-1,6-2 1,-1-3 0,0-4 19,1-4 0,1-8 0,1-2 0,4-4-198,1-2 0,2-1 0,6-3 0,3-5-1020,5-4 953,3-7 0,10-5 0,8-12 0,12-12 147,13-9 0,11-8 0,14-9 0,-22 21 1,1 0 65,3-2 0,0 1 0,0-2 0,-1 1 0,-1-1 1,-1 1-1,0-1 0,0-1 0,-2 1 0,0-2 75,1 1 0,0-1 1,0 0-1,0 2 1,27-25-1,-2 5-35,-3 5 1,-4 0 0,-10 9 0,-7 2-166,-5 3 1,-6-5 0,-7 10 0,-4 1 0,-4 0 31,-3 2 1,-7 5-1,-2-1 1,1 6 265,0 2 1,-5 7 380,1-2 1,2-1 265,-1 1-723,6 1 1,-4 10 0,7 3 25,0 4 0,0 3 1,-1 3-113,-4 5 1,-3 4 0,-8 4 0,-3 2-22,-4 3 0,-4-4 0,-2 3 1,1-1 234,0-4 0,5 1 0,5 0 0,2 1 1,2-2 74,-1-1 0,6 4 1,-1 0-1,1 1-123,1 0 0,-5 4 1,4-1-193,-4 3 0,-3 2 1,-1 0-1,-4-1-76,-1 1 1,-1 0 0,-7-1 0,-2 1-64,-1 0 0,-2-1 1,2-1-1,-3-3 116,-1-5 1,3-9-1,7-5 1,1-5-23,3-4 1,5-4 0,-1-6-18,4 0 0,7-8 1,3-5-154,3-4 1,10-7 0,5 4-1,6-4 44,3-6 1,5 2 0,4-7 0,-1 2 223,2 0 0,6-7 0,-2 4 0</inkml:trace>
  <inkml:trace contextRef="#ctx0" brushRef="#br0" timeOffset="77">30711 4080 8152,'35'-43'-626,"-10"7"1,0 5 492,-8 5 1,-1 6 0,-9 6 0,-1-1 207,0 1 1,-1 0 183,-5 0 1,5-1 0,-1 1 833,0 0-892,-3 6 0,-1 3 1,0 10-87,0 5 0,-6 10 1,-5 9-1,-7 7-9,-5 5 1,-7 8-1,-7 1-139,-5 1 0,-9 3 0,2-7 0,0 0 15,0 2 1,2-3-1,4 6 1,1 1 4,-1-3 1,2 4-1,1-7 1,2-1-41,-1-2 0,-1-6 0,1 0 0,1 0-161,-1-2 0,2 1 0,-1-6 0,0 2-459,2-1 1,3 3 672,9-2 0,-9 0 0,3-5 0</inkml:trace>
  <inkml:trace contextRef="#ctx0" brushRef="#br0" timeOffset="78">30967 3611 5826,'-2'9'29,"-1"1"0,-2 1 0,2 2 0,1 1-88,2 0 59,0 0 0,-6 0 0,-2 1 0</inkml:trace>
  <inkml:trace contextRef="#ctx0" brushRef="#br0" timeOffset="79">30768 3881 8101,'-8'0'-342,"1"0"202,7-6 498,0 4-175,0-4 1,-1 6-41,-4 0 0,4-6 1,-4-4 63,3-3 1,2-1 0,0 0 160,0 0 0,5 0 0,1-1-146,2 1 1,-3 0-1,3 0 1,0-1-68,0 1 0,1 5 0,4-1 1,-2-1-54,-2-1 0,1-3 1,4 1-1,0 2-107,0 2 1,1-1 0,-1 5 0,0-2-12,0-3 0,-1 3 0,-2-2 0,-2 1 59,2 1 1,2-5 0,1 4-18,1-4 0,-6 4 1,-1-1-1,0 1-12,0 1 1,-4 0-277,6 3-635,-7 4-1335,3-6 2232,-6 7 0,0 0 0,0 0 0</inkml:trace>
  <inkml:trace contextRef="#ctx0" brushRef="#br0" timeOffset="80">30810 3810 7980,'-4'-9'57,"-3"-1"0,1-1 306,0-2 0,1 4 1,5-1-248,0-1 1,6-3 0,4-3 0,4-4 33,5-1 1,-3 3-1,4-3 1,-1 0 23,0 0 1,5 0-1,-4-2 1,1 5 46,-1 3 0,4-3 1,-3 0-1,1 2 17,3 1 1,8 0 0,5-1-1,3-2-117,2 2 0,6-4 1,3 1-1,3-3 6,2-2 1,0-2 0,0-1 0,1-1 0,4 1 22,4 0 0,4-1 0,1 2 0,-2 4-5,-2 4 1,-6-2 0,-7 2-1,-2 2-19,2 1 1,-4 7 0,1-1 0,0 1-62,-1 1 0,-6 1 0,1 6 0,-8-2 11,-2-2 1,-2 0-1,-6 5 1,-1 0-49,-3 0 0,-5-1 0,1-3 0,-4 0 10,0 1 1,-1 1-354,0 2 1,-5-5-664,1 0 535,-7 1 0,2 4 1,-10 0-1,-4 0-557,-4 0 1,-3 1 0,-3 4 999,-4 5 0,-4 8 0,-2 5 0</inkml:trace>
  <inkml:trace contextRef="#ctx0" brushRef="#br0" timeOffset="81">29516 5161 7880,'0'-15'24,"2"1"0,3 0 0,4 1-231,4 4 0,-4 2 37,1 7 0,-5 0 250,4 0 1,1 5 69,4 0 1,-5 0 714,1-5-444,-1 0 0,1 0-49,-1 0 0,-6 1-181,2 4 0,-5-2 1,-5 5-60,-4-2 1,-4 4 0,-1-4 0,0 1 0,0-1 96,-1-3 0,1-1 0,0-2-43,0 0 1,-1 4 0,1 1 0,0-2 45,0-1 0,-5-2 1,-2 1-1,1 3-101,-1 0 0,-4 6 0,1-4 1,-1 0-94,1 1 1,-3-1-1,4-3 1,-3 2-30,3-2 1,-4 3 0,5-1 0,-2-2 0,0-1-53,-1-2 0,-2 0 0,-1 0 97,-1 0 0,-4-2 0,-2-1 0,-1-3 89,-3-2 1,-2 0 0,-2-1 0,0 4-65,1 3 0,-1-3 0,0 1 0,1 1 1,1 1 17,3 2 1,-3 0-1,4 0 1,-1 0-18,0 0 0,7 0 0,-2 0 1,3-2-12,1-2 0,7 1 0,3-7 1,3-1-158,2-2 0,0 2 0,0-1 0,-1-3-14,1 4 0,0-3 1,0 6-1,-2 0 2,-3 4 1,3 2 0,-3 2 0,2 0-88,-2 0 1,3 0 0,-4 0 0,1 0 70,0 0 1,5 0 0,4 0-6,-1 0 1,3 0-467,-1 0 1,5-6 63,0-4 0,2 2 1,4 0-1,2 1 523,6-1 0,9-8 0,3-6 0</inkml:trace>
  <inkml:trace contextRef="#ctx0" brushRef="#br0" timeOffset="82">31279 3128 8070,'-9'0'-598,"0"0"516,12 0 0,-2 0 0,13 0 144,1 0 1,-6 1 0,1 2 0,2 2 41,6-2 0,4-1 0,6-2 1,2-2 140,3-2 0,7-4 0,10-8 0,10-2-80,8-1 1,4-1-1,-31 11 1,1 1-1,1-2 1,0 1-1,-2 0 1,0 0 43,36-7 0,-6 7 1,-3 1-263,-2 2 1,-4-1 0,1 4 0,-3-1 34,-4 0 1,-9-2-1,0 0 1,-4-1-85,-5 1 1,0-5 0,-8 3 0,-5-1 31,-3-1 0,-3 7 0,-6-3 117,-4-1 0,-4 6-9,-10-4 1,-3 4-1,-7 1 1,-4 1-123,-5 4 0,-9 3 0,-7 6 0,-6-1-106,-6-4 0,-9 4 1,-7-5-1,-5 1 66,-3 1 1,36-9 0,0 1 0,-38 4 0,38-3 0,-2-1 0,-3 0-1,-1 0 92,-5 0 1,-1 0-1,0 1 1,0 0 0,-1 0-1,1 0 1,2 1 0,-1 0-14,1 2 0,1-1 0,-1-1 0,0 0 0,1 1 0,0 0 274,1 0 0,1 1 1,6-2-1,0 0 0,-27 5 1,12 1 378,5-3 0,11 0 0,10-7 947,5 0-1490,8 0 1,14-7 0,15 0 0,12-5 0,11-2 0,6 3 0,8-8 0,9 3 3,12 2 0,9 5 1,-35 5-1,0 0 0,1 0 1,0 2-35,-1 0 1,1 0 0,1 1-1,1 1 1,1 0 0,0 0-1,3 0 1,-1 0-34,2 0 1,1 0-1,2 0 1,0 0-1,0 0 1,1 0 0,1 0-1,1 0-1,1 0 0,1 0 0,4-3 0,0-1 1,-3 0-1,-1-1 0,0-1 0,-1-1-126,-1 0 0,1 0 0,-3 0 0,1 0 0,3 0 0,-1 1 0,-5 1 0,-2 1-263,-5 1 1,-1 1 0,31 1 0,-15 1 0,-7 0-1223,-7 0 1610,-1 6 0,-17-1 0,3 9 0,-3 3 0</inkml:trace>
  <inkml:trace contextRef="#ctx0" brushRef="#br0" timeOffset="83">31393 3085 8235,'-14'-2'166,"0"-1"1,0-2-1,1 1-61,3-3 1,4 4-1,9-5 1,5 0-1,10 2 3,7 0 1,6-5 0,12 3-1,1 0 19,4 3 0,15-1 1,14 1-1,-34 3 0,1 1-115,3 0 1,1 0 0,-1 1 0,-1 0 0,1 0 0,1 0 0,1 0 0,0 0 0,3 0 0,0 0-264,5 1 1,0-2-1,-3 1 1,-1-1 0,2-1-1,-1-1 114,-2-1 1,-1-1 0,-1-1 0,0-1 0,-1-1 0,1 0 0,0 0 0,0-1-48,0 0 0,-1-1 1,-5-2-1,-1 0 1,-3 2-1,-1 1 1,31-8-1,-12 1-820,-9 2 1004,-8 6 0,-13-3 0,-2 6 0,-7 2 0,-7 1 0</inkml:trace>
  <inkml:trace contextRef="#ctx0" brushRef="#br0" timeOffset="84">29886 5274 6963,'0'-14'-166,"0"5"0,-1-1 0,-3-1 0,0-2 0,-1-1 166,-1 0 0,4 0 0,-4 0 0</inkml:trace>
  <inkml:trace contextRef="#ctx0" brushRef="#br0" timeOffset="85">29829 5089 7940,'8'-14'0,"-3"0"-413,-4 0 1,1 1-1,1 2 406,2 2 1,1-1 0,-3-4 134,2 0 1,0 0 164,-5-1 1,0 1-84,0 0 1,-2 4 0,-2 3 444,-6 0-320,4 2-416,-1 5 0,7 7 0,0 4 1,0 6-1,0 8 136,0 7 0,-4 6 0,-3 9 0,0 7-39,-5 6 0,0 5 0,-2 4-23,-1-2 1,-4 4 0,0-2-1,2 6 1,1-1-108,2-2 1,1-10 0,2-4-85,2-2 1,6-4 0,-2-11 0,3-3 0,2-5-198,0-3 395,7-8 0,1-1 0,6-7 0</inkml:trace>
  <inkml:trace contextRef="#ctx0" brushRef="#br0" timeOffset="86">30099 4706 8090,'-1'14'31,"-2"0"0,-2 0 0,2 0 0,1 2 0,2 3 0,2 7 5,3 5 0,-4 5 1,5 9-1,-1 2 1,0 5-157,-2 3 0,-3 2 0,-5 0 1,-4 0-45,-4 0 0,-1-2 1,0-3-1,-2-4-37,-3-4 0,5-8 0,-2-4 71,5-7 0,9-12 77,2-13 1,7-13 0,8-11-1,3-6 1,2-6-16,2-7 0,1-4 0,2-2 0,-3-5 68,-1-1 0,4-18 0,-3 7 0</inkml:trace>
  <inkml:trace contextRef="#ctx0" brushRef="#br0" timeOffset="87">30270 4805 8090,'8'-24'0,"-3"2"-116,-4 2 0,-1 1 1239,0 5-1082,0 6 1,2 1 0,1 9-1,2 3-87,-2 4 0,3 5 0,-1 7 1,0 7 138,1 9 0,-6 10 0,2 7 0,-7 6-84,-3 6 0,-2 8 0,-4 4 0,0-1-58,0 1 1,1-4 0,2-8 0,3-4 4,2-4 1,1-9 0,5-6 0,0-10-275,0-8 1,2-6 0,2-11 82,6-8 1,3-19-1,1-16 1,0-9-1,0-8 0,0-5 0,1-4 0,-3-7 187,-2-7 1,1 0 0,-8 34 0,-1 0 0,0-1 0,0 0 38,2 0 1,-1 2-1,0-36 1,6 2 0,2 6 55,2 6 0,1 8 0,-1 5 0,-2 5 192,-2 8 1,-4 4-1,3 5 229,-2 4 0,4 7-188,-5 6 0,-1 9 1,-4 1-168,0 8 1,0 12-1,0 10 1,0 11 34,0 10 0,0 11 1,-1 4-1,-2 3-141,-2 2 0,0-30 0,0 1 0,2 0 1,0 1-1,0 0 0,0-1-112,0-1 1,-1 0-1,0 0 1,-1-1-1,-1 31 1,-1-6-102,1-5 1,1-11-1,5-7 1,0-8 0,0-9-196,0-6 0,0-13 271,0-11 0,0-15 1,0-20-1,2-5 72,3-8 1,-2-10-1,5-6 1,-1-7 47,1-3 1,-6 37 0,0-1 0,0-2 0,0 1 0,0 1 0,-1 1-7,2 0 1,-1 2-1,1-35 1,5 1 100,-1 6 0,4 5 1,-4 9-1,3 5 1,-2 8 210,-2 5 1,4 4-1,-6 9-13,0 4 1,-1 3 0,0 2 140,2 0 0,1 6-385,-1 3 0,3 3 1,6 4-1,0 3 26,0 4 0,-1 16 0,-4 12 1,-2 12-12,-1 12 0,-4 10 0,1 8 0,-4-37 0,-1 0-100,-2-1 0,-2 0 1,-2 5-1,-1 0 1,-1-2-1,1 0 1,0 1-1,0 0-149,1-2 1,1 0 0,-8 36-1,3-10 1,1-4 0,3-8-6,1-8 0,3-11 0,5-7 3,4-5 0,3-6 1,6-7-1,0-4-43,1-4 1,-1-11-1,0-10 1,0-9 239,0-7 0,1-14 0,-3-3 0,-1-9 0,-1-9 0,-2-5 0,1-6 0,-5 37 0,-1 0 0,0 0 0,0 0 0,-2-35 0,6 0 0,-2 5-3,-1 5 1,1 3 0,-5 7 0,0 4 102,0 5 0,0 4 1,0 4-1,0 2 78,0 3 1,0 1 0,0 4-1,0 1-40,0-1 1,0 1-1,0-2 1,2-2-25,2-1 0,4 1 0,6 7 0,1 3-51,-1 2 1,0 5 0,0 7-46,1 2 0,-1 3 0,-2 8 0,-1 6-18,-1 6 1,-7 7-1,2 9 1,-4 5 79,-1 3 0,0 3 0,0 5 0,0 6-4,0 5 1,0 8 0,-1 0 0,-2 7-27,0-35 1,1 0-1,-1 2 1,1 0-1,2 1 1,0 1-1,0 1 1,0 0-97,0 2 1,0 1 0,0-1 0,0 0 0,0 2 0,0 0 0,0 1 0,0 0-87,0-2 0,0 0 0,1 0 0,0-1 1,0-3-1,1-1 0,0 0 0,1 1-320,-2-2 0,1-1 0,4 34 1,-1-6 451,-2-10 0,3-10 0,-1-12 0,-2-3 0,-1-4 0</inkml:trace>
  <inkml:trace contextRef="#ctx0" brushRef="#br0" timeOffset="88">30697 8373 7076,'4'15'111,"3"-1"1,-1 2-1,0 3 1,-3 4-1,-1 6 1,-2 2-1,0 6 1,0 2-1,0 5 1,0 2 297,0 3 1,0 3 0,0 8-1,0 2 1,0 0 0,-2 1-163,-2 3 1,2 10 0,-3 3 0,4 1-221,1 1 1,0-7 0,0 4 0,0 1 0,0-38 0,0 1-22,0 2 1,0 1 0,0-1 0,0 0 0,0 0 0,0-1 0,0 3 0,0 0-24,0-1 1,0 0 0,-2 1-1,-1 1 1,0-2 0,0 0-1,-1-1 1,0 0-25,-1 0 1,-1-1-1,0-1 1,-1 0-1,1-1 1,-1 0 70,3 0 1,-1-1 0,-1 0-1,-1 0 1,3 3 0,0 0-1,0-1 1,1 1 11,0 0 0,1-1 0,1 1 0,0 0 1,1-1-1,0 1 0,0-1 0,0 1-30,0-1 0,0 1 0,0 5 0,0 1 0,1 0 0,0 1 0,1 1 0,1-1-79,1 1 0,1-1 0,1 1 0,1 0 0,-1 0 0,0 2 0,0 1 0,-1 1-83,1 1 0,-2 0 1,-2 0-1,-1 0 1,1-2-1,1 0 0,-2-3 1,-1 0-8,0 0 0,0-1 0,2-7 1,1 0-1,0 1 0,-1 0 1,1 35-62,-1-9 0,-2-6 0,0-7 0,0-2 35,0-2 0,0-3 0,0-6 1,1 1-204,4-4 1,-4-7 0,6 3-1,-2-2 386,-1-4 0,6 4 0,-6-2 0,0-1 0,-3-2 0</inkml:trace>
  <inkml:trace contextRef="#ctx0" brushRef="#br0" timeOffset="89">28578 12582 8229,'-14'0'-89,"0"0"1,-1 0 0,1 0 0,0 0-1,0 0 1,0 0 0,-1-2 0,1-1 455,0-2 0,6-6 1,2 2 107,-1-4 0,6 3-279,-4 1 0,5 6 0,6 0 1,9 6 1,4 0 0,7 5 0,3 0 82,6 0 0,10-4 0,11 4 0,8-1-210,12-4 1,-35-3 0,0 0 0,2-2-1,0 1-39,-1-1 0,1-1 0,3-2 0,0-1 0,2 0 0,2 1 1,1-2-1,2 0 0,2-2 0,0 2-132,1 0 0,-1 1 0,-1 3 0,1 0 0,3-1 0,1 0 197,3 0 1,1 2 0,2-1 0,-1 2 0,-1 2 0,-1 2-1,0-1 1,-1 2-38,1-1 1,0 2 0,2 1 0,1 2 0,7 1 0,0 1 0,-2-2 0,0 0-19,0-2 1,1-1-1,4 1 1,0-1-1,1-2 1,0-1-1,-1-1 1,0 1-60,0-1 0,0-1 0,1-2 0,1-2 0,2-1 0,-1-1 1,-4-1-1,-2-2 0,-1-1 0,-1 0-131,-1-1 1,0-1 0,-7 1-1,0-1 1,3-2 0,-2 1-1,-6 1 1,-2 0 28,-3 2 1,-1 1-1,-4 1 1,-1 1 0,0 0-1,-2 1 1,-1 1 0,0 0-96,-3 3 1,0 0-1,31 0 1,-11 2 0,-6 2 318,-7 2 1,-9 0-1,-6 3 1,-5 1-417,-3 0 1,-7 0 0,2 3-797,-3-1 0,-7-7 1108,1 2 0</inkml:trace>
  <inkml:trace contextRef="#ctx0" brushRef="#br0" timeOffset="90">11190 13690 8324,'0'-7'-433,"-7"0"0,4 7 633,-6 0 1,4 0 0,-4 2-1,-2 1 497,-2 2 0,2-1 1,5-5-579,6-4 1,9 2 0,1-5 0,2 2-1,2 3-269,1 1 0,-1 2-61,0 0 1,-1 6 0,-4 4 0,-4 2 250,-4 3 0,-2-1 0,-4-2 0,-3 0 135,0-3 0,-4-6 0,2 2 1,-1-5 54,2-5 0,1 2 0,5-6 0,-2-3-150,2 0 1,1 2-443,2 1 1,6 1-136,4-1 0,-2 2 382,1 7 1,-4 0-1,3-1 1,0-4 93,0-5 1,-4 3 645,6-3-425,-7 7 1,3 3 0,-6 11-1,0 5-161,0 3 1,-6 4 0,-2-2 0,-1-1 45,-1 1 0,7-7 1,-3-6 113,-1-2 0,6-2-65,-4-9 0,4-5 0,1-9 0,0-3-124,0 0 0,0-5 0,0 4 0,0-3 41,0 3 0,0-3 0,0 7 84,0 2-347,0 8 1,1 2-1,2 9 1,2 3 107,-2 4 1,4-1 0,-1 1 77,2 2 0,-4-3 1,4 2-1,0-1 48,0-1 1,-3 5 0,3-4-1,-2 4 88,-3 1 0,-1 0 0,-2 1 0,0-1 136,0 0 0,0-4-65,0-1 0,-2-6-161,-2 2 1,-4-4-1,-8-2 1,-2-4-75,0-4 1,-6-2 0,3-2 36,-1-1 0,5 7 1,-2-5-1,3 2 96,2 2 1,6 4-445,3-6 0,10 7 0,4-2 1,6 4-23,4 1 0,-2 0 0,5 1 0,-1 6 387,-4 7 0,-1 6 0,-2 9 0</inkml:trace>
  <inkml:trace contextRef="#ctx0" brushRef="#br0" timeOffset="91">28834 11942 7526,'-8'9'1934,"3"1"-1200,4-7 335,1 3-334,0-6-385,0 0 0,5 2-282,-1 3-21,1-4-152,-5 5 218,0-6 269,0 0-85,6 0-171,-4 0 1,4-1 85,-6-4-178,7 4-214,-6-6 152,5 7-292,-6 0 54,0 0 1,0 7 0,0 2 0,-1 4 54,-4 1 0,4 0 1,-4 0-1,3 1-267,2-1 0,0-5 133,0 1 642,0-1 426,0-1 207,0-2 563,0-6-1233,0 0 0,5-6 1,1-3-145,2-4 1,-3-1-1,3 0-70,-2-1 1,0 1-1,-2 0 1,0 0-43,0-1 0,-1 1 0,0-2 1,3-3 103,2-4 1,-5 1 0,4-2 0,-3-1 108,1-2 0,1 0 0,-2 2 0,0 1-81,-1-1 1,4-1-1,-3 1 1,0 2-45,-3-3 0,4-1 1,0-1-1,-1 0-73,3-1 0,-4-1 0,5-2 1,0-2-104,0-3 1,-5 1-1,1-2 1,0 3 75,0 1 0,-2 5 1,3-1-1,-4 5 141,-1 0 0,0-1 1,2 1-1,1 3-26,2 1 0,0-2 0,-5 2 0,1-1 0,2-3-57,2-2 0,4 2 0,-2-2-19,1-3 0,0-8 0,3 0 0,-2-1-16,2 1 1,-3-3 0,0 3-1,0-2-26,0 2 0,-5-1 0,3 6 0,-1 1 31,0 2 1,-1 2 0,-2-1 0,1 2 27,2 4 1,0-3 0,-4 6 0,2-2-44,2-4 0,5 0 0,-4-3 0,2 1-76,3-1 1,2-6 0,1-1-1,0-3 17,0-4 0,0 4 0,1-9 0,-1 5 17,0 6 0,-4-3 0,-1 7 0,1 1-2,-3 2 0,1 7 0,-5 0 44,2 3 0,0-1 1,-5 4-1,0-2-1,0 2 0,5-1 1,-1 1-1,1-4-52,1-1 1,2-3-1,7-8 1,-1-3 0,0-1 1,0-4-1,2 3 1,1-1 76,2 1 0,0 0 0,-4 8 0,-3 5-16,-2 3 0,1 3-99,-7 4 45,1 7-297,-5 2 110,0 6 1,2 0 223,3 0 1,-2 0 47,6 0 0,-4 0 1,3-1-112,-2-4 0,0 3-39,-1-3 18,-3 4 47,4 1 112,-6 0 1,2 0 0,1 1 0,3 3-23,2 0 1,-5 3 0,4-4-1,-3 3-12,1 2 0,0-3 0,-4 4 0,2 2 36,2 2 1,0 1 0,-5 0 0,0 1 19,0-1 0,0 5 1,0 1-1,0 1-49,0-1 0,0 1 1,0-2-1,0 3-49,0 0 0,0 3 1,0-4-1,0 1-64,0 3 1,5-3 0,-1 2 0,0 1 22,-3 2 0,-1 2 0,0-1 0,0 1 0,-1-1 54,-4 0 0,3 1 1,-4-1-1,1 1 38,0-1 0,-4 1 0,4 1 1,2 1-16,2 2 1,-1 1 0,-1-4 1,-2 3 0,0-3 0,5 3 0,0-1-20,0 1 0,0 3 1,0 7-1,0-1-32,0 1 1,0 0 0,0-1-1,0 1 52,0 0 0,-4 4 1,-1 0-1,2-1-27,1-2 0,-3-1 1,1 0-1,0-1-10,3 1 0,-1-5 1,-1 0-1,-2 1-34,2 2 0,2 2 1,1 0-1,0-1-35,0 1 1,0 0-1,1 1 1,2 0 32,2-1 0,0 1 0,-4-11 1,3-1 1,0-2 1,1-2-1,-3-1 1,1-2 23,2-1 1,-1-5 0,-2 3 25,3-1 0,-4 4 0,4-1 0,-3 2 3,-2 3 1,0-1 0,0 1 0,0 1-15,0 3 0,0-3 0,0 3 0,0-3-42,0-2 0,4 6 0,1-3 1,-2-2-44,-1-4 0,-2-6 1,0 3-1,0-1 1,1-4-64,4-1 1,-3-2 57,2 0 1,0-4-1,-1-1 51,1 2 0,3 2 0,-4 1 18,2 0 1,-1 5 0,-4 0 14,0-1 0,2-3 0,1 0 1,2-1-123,-2 0 0,-1-5-205,-2 1 69,0-7 5,0 3 49,0-6-34,0 0-518,0-6 363,0 5 399,0-6 235,0 7 1,-2 0 130,-3 0-240,4 0-161,-6 0 0,6 0 44,-4 0-9,3 0 205,-4 0 188,6 0-4173,0 0 3095,0-6 683,0 4 0,-6-4 0,-2 6 0</inkml:trace>
  <inkml:trace contextRef="#ctx0" brushRef="#br0" timeOffset="92">29872 10833 8251,'-6'-8'607,"6"3"0,7 4 0,8 2 1,5 2-260,9 2 1,5 0-1,11-5 1,2 0-1,5 0 1,5-2-267,5-2 1,-9 0-1,6-3 1,-1-1-332,2 0 1,8 0-1,-3-3 1,0 3-122,-4 2 0,-4-4 0,-5 5 0,-6 2 1,-6 2-356,-7 1 0,0 0 0,-5 0 725,-5 0 0,0 6 0,-1 2 0</inkml:trace>
  <inkml:trace contextRef="#ctx0" brushRef="#br0" timeOffset="93">30867 10449 8066,'-22'-8'418,"2"-4"-203,5 10 147,7-4 1,8 10 0,11 3 0,5 1-46,3 3 0,6 1 0,-1 3 0,3-1-250,1 0 1,2 0-1,2 2 1,1 1-199,-1 2 0,-7 0 1,-3-5-1,-1 1 27,-4-1 0,-3 2 1,-4 1-1,-5 4 37,-4 1 1,-2 1 0,-6 6-1,-5-1-182,-6 1 0,-7 4 1,1 0-1,-3 0-240,-1 2 1,1-5-1,0 5 1,0-2 488,-3 0 0,-8 7 0,2-4 0</inkml:trace>
  <inkml:trace contextRef="#ctx0" brushRef="#br0" timeOffset="94">29417 12183 7600,'0'-9'285,"0"0"0,2-1 1,1 4 103,1 6 1,1 1 0,-3 9 0,1 1 0,3 1 170,2 3 0,-5-6 0,4-1-164,-1-2 1,-3-1-1,7-5-108,1 0 1,-3-5 0,-1-1 0,1 0 16,0-1 1,-5 1-1,4 3 80,-1-2 0,-3 0-173,7 5 0,-6 0-26,6 0 0,-5 0-134,4 0 1,1 0 0,4 0 24,0 0 1,0-1 0,0-2 0,1-2-39,-1 2 0,-1 0 0,-2 0 0,-2-2-1,2 2 1,-3 1 0,1 0-111,3-2 1,-5 2 90,3-3 1,-5 4 0,3-1 100,-2-2 0,0 0 1,-1-5 56,4-2 1,-1 3 2,2-2 1,-5 6-138,4-6 1,-4 5-83,4-4 0,-4 1 0,3-3 0,-2 2-69,-3-2 0,4 3 0,-1-2 0,0-1 66,1-2 0,-1 1 1,-3 1-1,3 1 4,2-1 0,-3-1 0,3-3 38,-2 1 0,4 0 0,-4 1 0,0 2 9,1 2 1,2 4-1,-4-4 1,0-1-8,1 2 0,-3-4 0,7 2 0,-1-4-3,-1-5 1,5 2 0,-4-6 0,2 1 7,-1 0 0,2 3 1,-4-3-1,2 0 22,-1 0 0,-1 4 1,2 0-1,-4 2 31,0 2 1,-4 4-1,4 1-28,0-2 0,-4-2 0,3-1-17,-4-1 0,4 6 1,0-1-10,-2-1 1,3-1-1,-1-2 1,0-1-6,1 1 0,-4 0 1,4-2-1,-1-1-19,-1-2 1,6-5 0,-4 4 0,2-1 39,3 0 0,-3 1 0,0 3 0,0-2 33,0 1 0,-4 1 0,4 0 1,0-2-90,0 1 0,-5 7 0,4 2 0,-3-2-9,1-2 1,0 3 0,-5 1 0,0-2 10,0-2 1,5-1 0,-1 0 0,0 0-1,-3-1 0,1-4 1,1 1-1,2-1 33,-2-2 0,3 4 0,-1-5 1,0-1 3,1 1 0,-3 0 1,6-3-1,1 3 2,-2 1 1,3 1-1,-5 2 1,1-1 21,-1 2 1,3 1-1,-4 2 1,0 0-1,0 0-4,-1-1 0,6 1 0,-5 0-17,-2 0 0,5-5 1,-1 0-1,3 0 1,-1 0 4,3 0 0,-5-2 0,3 4 0,-1-2 28,-1 2 1,5-1 0,-4 1-10,4-2 0,1-5 0,0 4 0,-1-1-1,-3 1 0,2 1 0,-4 3 1,2 0 14,-1 2 1,-4-3-1,3 7 1,-2-3 1,-3-1 1,4 5 0,-1-1 0,0-1-46,0-1 0,6-3 0,-3 1 0,4 0-7,1 0 0,0-5 1,0 0-1,1 1 19,-1 3 0,0 0 0,0 1 0,0 0-18,1 0 1,-1 0 0,0-1-1,0 3 6,0 2 1,-1-2-1,-2 4 1,-1 0 11,1 3 1,1-1-1,3-1 1,-1 1 22,0 0 0,0-1 0,0 4 0,1-1-9,-1 0 0,-5 3 1,1 1-117,1 0 0,2 0 75,1 0 1,-5 0 0,1 1 34,1 4 0,-3-3 0,0 4 47,-2 0 0,5-2 6,-2 5 1,2-4-1,1 3 1,-5 0-1,1-2 41,0 0 0,-3 5 0,3-1-13,-2 2 1,-1 3 0,-4-1 0,3 0 37,0 0 1,1 5 0,-5 0-1,0 0-77,0 2 0,0-4 0,0 5 1,0-1-22,0-4 1,0 4 0,0-3-1,0 0-56,0-2 1,0-2 0,0 0-1,0 0 53,0 1 1,0-1-1,0 2 1,0 1 91,0 2 1,0 1 0,0-2 0,0 2-43,0 2 0,0-3 0,0 5 1,0 0-69,0-2 0,0 5 1,0-5-1,0 2-77,0-1 1,0-4 0,0 3-1,0-1-67,0-4 1,0 4 0,0-2-1,0 0 143,0 1 1,0-2 0,0 4 0,0 0 42,0 0 0,5-5 1,0 4-1,-2-2-47,-2 0 1,-1 4-1,2-4 1,1 0-53,2 2 0,0-4 0,-5 5 1,0 0-52,0 1 1,0-4 0,0 4 0,0 1 62,0-2 1,0 5-1,0-5 1,0 2 0,0-2 37,0-2 0,0 6 0,0-4 0,1 1-13,4 1 1,-4-5 0,4 3-74,-3-1 1,3-2 0,1-4 0,0 3-49,0 1 1,6 0-1,-5-3 1,3 1 117,-1 2 1,-4 1-1,3-1 1,0 4 29,0-1 0,-3 3 0,2-5 0,0 1 0,-2 1-34,1 0 1,-3-4-1,5 1 1,0-4-53,0 0 0,1-1 0,4 0 0,-2 0-67,-2 0 1,-1 1 0,3-1 0,-1 0 78,1 0 0,1 0 0,3 1 51,-1-1 0,0 0 0,0 0 0,-1 1 18,-4-1 0,6 0 0,-3-1 1,6-2 21,-1-2 1,-1 1-1,-2 2 1,0-1-54,1-1 0,3-2 0,1 3 0,-1-2-58,-2 2 1,3-3-1,0 0 1,-2 0-124,-1 0 1,3-3 0,0 3 0,-2-2-778,-1-3 0,-2 3-3512,0-1 1468,0 0 3008,-6-5 0,-1-6 0,-7-2 0</inkml:trace>
  <inkml:trace contextRef="#ctx0" brushRef="#br0" timeOffset="95">29588 10748 8122,'-23'0'180,"4"0"0,4-2 0,0-1 0,1-2 21,0 2 0,8 1 1,6 2-1,8-1-68,4-4 0,10 2 0,7-5 0,7 2 204,5 3 0,8-4 1,5 1-1,6-2-151,6-3 1,13 3 0,-38 4 0,-1 0 0,39-2 16,0 3 0,-8 1 0,2 2 0,-4 0-131,4 0 0,-2 0 0,5 0-240,-4 0 1,-7 0-1,-5 0 1,-6 0-344,-7 0 0,-4 0 1,-4 0-1,-2 0-69,-3 0 1,-5-1 0,-7-3 0,-1 0-401,-4 0 0,-8 1 980,-4-1 0,-3-4 0,-2-7 0</inkml:trace>
  <inkml:trace contextRef="#ctx0" brushRef="#br0" timeOffset="96">30924 10350 8042,'-8'1'1859,"3"4"-1692,4 3 1,7 8 0,4 1-73,2 2 0,2 0 0,1-5 0,-1-1-21,0-4 0,0 4 0,1-4-58,-1 4 1,0 0-1,-1-2 1,-2-2-115,-2 2 1,-6-3 0,0 2 99,-6 1 1,-9 1-1,-9 2 1,-3 2-173,-6 3 0,-4 2 0,-9 4 0,-1-1 0,-4 1-159,-4 2 1,-1 0 0,-1-4 0,5-4-129,5-3 0,1-2 1,13 1-1,5-1 457,3 0 0,-4 0 0,4 0 0</inkml:trace>
  <inkml:trace contextRef="#ctx0" brushRef="#br0" timeOffset="97">29858 11842 8308,'6'-14'25,"-3"-2"0,7-3 1,1-6-1,3-7 0,3-5 1,2-5-1,0 0 0,0-1 1,0 2 617,-1 3 0,-3 2 0,0 4 0,-3-1 0,-1 0-418,-1-2 1,-6 4 0,4-6-1,0 1-40,0 0 0,-3-2 0,4-7 1,1 0-1,-1-3 100,1 2 0,-1 7 1,5 3-1,-1 1-60,-3 3 1,2-2 0,-2 2 0,2 3-42,3 4 0,-6 2 0,-1-4 0,0 1-47,0 3 0,-4 1 0,4-4 0,0 3-67,0-3 0,-3 0 0,3-3 0,0-1-119,0-3 0,0 3 0,3-3 1,-4 3 47,0 1 1,2 1-1,-2 1 1,0 2 87,5 1 0,-6 7 0,0-1 0,-1 6-2,0 2 1,-1 5 0,-2-3-19,3 2 1,3-5 0,6 2 30,0-4 0,-4-1 1,-1 1-1,2 2 73,2 2 1,1-1-1,0-4-11,0 0 0,1 1 0,-3 2-11,-2 2-120,-4 5 0,-4-2-75,2 6 0,0 0 1,5 0 60,2 0 1,-3 0 0,1-2 88,2-2 1,2 2-1,0-4 1,-2 1 162,-2 0 1,-4 1-248,5 4 1,-1 0-69,5 0 1,-4 0 68,-1 0 0,1 4 55,4 1 0,0 0-40,0-5 0,1 5 1,-3 1 128,-2 2 0,1-3 0,-5 2 0,0 1 47,1 0 0,-1-3 0,-1 4-96,4 3 0,2-5 0,0 1 15,-1-1 0,-5 2 0,4-3-42,2 2 0,-3-5 0,0 4 0,-2-1-15,-3 4 0,4-3 1,-3 3-1,1 1 37,1 2 1,-4 1 0,3 2-1,-2 1-7,2 2 1,-4 2-1,4-4 1,-3 2-105,-2-2 1,4 1 0,1-1 0,0 2 17,1-2 1,-4-1 0,4-2 0,-1 2 0,1 2 51,2 0 1,-3 6 0,3-3 0,-1-1 84,1 1 0,-4 4 1,2-1-1,-1 3 1,-1 1 1,1-4-1,-5-1 1,0 4-51,0 5 1,0-2 0,0 1 0,0-2-86,0-1 0,0-2 0,0 7 0,2-3-39,2-2 1,-2-4 0,3 1-1,-2 4 13,2 2 1,-2 2 0,5-4 0,0-1 70,-1 1 0,1-1 0,3 1 1,-1-1 72,1 0 1,-3 1 0,1-1 0,2 1-71,2-1 1,1 1-1,0-1 1,1 2-81,-1 3 0,0 2 0,0 6 0,1 0-103,-1 3 0,0-1 1,0-2-1,0 3-52,1 0 1,-1-4-1,0-4 1,0 1 102,1-1 0,-1-4 0,2-1 0,1-4-4,2-3 1,1-5 0,-2 3 0,2-2 27,2-2 0,1-3 0,2 0 0,-1-1 0,1 0-92,2 0 0,3 1 1,1-1 63,2 0 1,2 0 0,-3 0 0,1-1-83,-1-3 1,-1 2-1,1-4 1,1 0-75,-1-3 0,2-4 0,-1-2 0,-1-2-176,-2-2 0,-2-6 0,3 1 1,-1-2-435,-2-3 0,2 1 0,-11 0 1,-2 0-224,-1 0 1,-6 6 0,-3 1 0,-2 3 162,-6-1 1,-6 0 0,-7 5 892,0 0 0,-7 6 0,-1 2 0</inkml:trace>
  <inkml:trace contextRef="#ctx0" brushRef="#br0" timeOffset="98">32388 12283 7996,'-28'9'0,"0"1"0,-1-1 0,1 6 0</inkml:trace>
  <inkml:trace contextRef="#ctx0" brushRef="#br0" timeOffset="99">21028 17088 6568,'0'-8'1136,"2"2"-1109,3 6 0,-4 1 1,4 4-1,-2 5 56,2 2 0,-3 3 1,2-1-1,-2 0 40,-2 0 0,0 5 0,0 2 1,-2 1-51,-2 3 1,2 0 0,-4 1 0,1-3-1,0 4 17,2 5 1,0-1 0,0 7-92,-2 2 1,0 1-1,5 3 1,0 3-5,0 6 1,0-3 0,0 1 0,0-2-50,0-4 0,0-5 0,0-4 1,0-1-230,0-3 1,0-2-1,0-4 283,0-2 0,0 3 0,0-5 0</inkml:trace>
  <inkml:trace contextRef="#ctx0" brushRef="#br0" timeOffset="100">21213 16818 8397,'10'0'67,"-1"0"0,2 0 1,2 2-1,1 1-26,0 2 1,1-1 0,0-4 0,3 0 0,2 0 0,2 0-17,4 0 1,5 0 0,2 0 0,-1 0 0,-2 0 104,-1 0 1,4 0-1,1 0-60,3 0 0,1 0 0,4-1 0,3-2-11,2-2 1,4-5 0,7 4 0,2-2-1,5-1-7,4 1 0,-2-3 0,4 4 1,-8 1-91,-5 0 0,4 1 0,1 5 1,2 0 0,-5 0 0,2 0 0,-4 0-75,-1 0 0,-7 0 1,-2 2-1,-4 1 19,-1 1 1,-1 1 0,3-5-1,2 0 48,5 0 0,8 0 1,3 0-1,1 0 31,-1 0 0,-2-5 0,-4 1 0,0 1-74,0 1 1,-6-3 0,-1 0-1,-1 2-69,-2 2 1,4 1-1,-15 0 1,1 0 22,-4 0 0,-3 0 0,-2 0 0,1 0 55,-1 0 0,-4 0 0,0 0 1,1 0 87,2 0 0,6 0 0,0 0 0,0 0-13,2 0 0,-5 0 1,3 0-1,-3 0-140,-1 0 0,-6 0 0,-1 0 144,-1 0 0,-2 6 0,-5 2 0</inkml:trace>
  <inkml:trace contextRef="#ctx0" brushRef="#br0" timeOffset="101">24483 16761 9709,'0'14'-6,"0"2"1,0 3 0,0 5 0,0 4-1,0 7 1,0 6 0,0 8 0,0 5 145,0 4 0,0 9 0,0-1 1,0 3-1,0 2-156,0 1 1,0-1-1,0-2 1,0-4 0,0-7-366,0-4 1,0-13 0,0 2 0,-1-4-1048,-4-2 1428,3-9 0,-10-1 0,4-5 0</inkml:trace>
  <inkml:trace contextRef="#ctx0" brushRef="#br0" timeOffset="102">21199 17955 8531,'-13'10'-1863,"2"-2"1869,2-2 0,6 0 0,0-2 1,6 0-1,6-1 304,4-1 0,7-2 0,6 0 0,5 0-110,7 0 0,16 0 0,9 0 1,10 0-1,-33 0 0,2 0-80,2 0 1,0 0 0,3 0-1,1 0 1,5-1 0,2 0 0,3-1-1,2 0-76,5-3 1,1 0 0,3-1 0,1 0 0,2-1-1,0-1 1,2 1 0,0 0-246,5 0 1,-1 0 0,-2-2-1,0 1 1,1-1 0,0 2 0,-1 0-1,-2 1 46,0-1 1,-2 1 0,-10 3 0,-1 0 0,-6 1 0,-1-1 0,-6 2 0,-1 1-42,-3 0 0,-1 0 1,31 0-1,-6 1 1,-8 4 97,-10 5 0,-5-2 1,-7-1-1,-5 0-117,-3-4 1,-3 3 0,-4-1-99,-4-2 313,-9-1 0,-4-2 0</inkml:trace>
  <inkml:trace contextRef="#ctx0" brushRef="#br0" timeOffset="103">21825 17344 7048,'0'-9'505,"0"-1"-876,0 7 224,0-3 329,0 6-65,0 0-140,0-7 1,0 4 430,0-6-14,-7 5-151,6-2-20,-6 0-115,7 4 0,-1-4-28,-4 6 0,2 0 0,-7 0 59,-1 0 1,4 5-60,-3-1 0,2 3 0,-3-4 0,3 3 12,2 2 0,-4-3 1,4 4-1,0 2 9,-1 2 0,-2-3 0,4-1-44,2 2 0,-3 6 1,1 2-1,0-1-68,-1-2 1,4-2-1,-2 2 1,2 1-1,2 2 12,0-2 1,0 4 0,0-1-1,0 1-12,0-1 0,0-1 0,2-4 1,1-1-49,2 0 0,6 0 16,-2 0 0,2-4 0,0-2 0,-1-2-42,1-3 0,1-1 1,4-4-1,2-1 8,0-2 1,3-6 0,-2 0 0,3-5 0,2-4-109,0-2 1,-1 0 0,4-4 0,-2 3 122,-1-3 0,-7 0 1,2-3-1,-3 1 169,-2-1 0,-1 1 0,-4-1 1,-4 1-26,-3 0 0,-2 4 1,-2 0 3,-3-1 1,-2 0 0,-8 1 0,1 5-69,0 3 0,-5 4 1,0 2-1,0 5 1,0 4-372,0 1 1,0 1 93,5 4 1,1 5-1,4 7 1,4 3 0,4 1 258,1 0 0,-7 4 0,-1-3 0</inkml:trace>
  <inkml:trace contextRef="#ctx0" brushRef="#br0" timeOffset="104">22521 17273 8450,'-6'-8'-250,"4"-5"0,-4 6 427,0-1 1,3 1-1,-7 7 1,-1 2 0,-2 1-68,-1 2 1,0 7-1,0 1 1,0 6-15,-1 3 0,1 2 0,0 4-46,0 1 1,4 1 0,2 1 0,2 4-38,3 1 0,1-2 0,2 2 1,0-1-68,0-4 0,2-2 0,3-6 0,6-5-67,6-7 0,0-5 0,7-6 0,3-3 0,3-5-15,3-6 1,5-15 0,-5-1 69,-1-4 1,-4 0 0,-4-2 0,-5 0 64,-3-1 0,-4 4 1,-2-3-1,-5 1 12,-4 4 0,-6 2 1,-2 4-1,-5 3-35,-3 1 1,-3 2 0,3 7 0,-3 2-65,-1 5 1,0 4 0,5 2 0,0 4-156,0 5 0,-1 7 0,3 2 0,2 0-161,5 1 1,4 1 403,1 3 0,6 3 0,2-5 0</inkml:trace>
  <inkml:trace contextRef="#ctx0" brushRef="#br0" timeOffset="105">23147 17387 8428,'0'-15'0,"0"1"-449,0 0 1,0 0 0,0 0 0,0-1 590,0 1 1,-5 5 0,-1-1 197,-2-1 1,0 3-1,-3 0 1,2 2-162,-3 3 1,1 3 0,0 5 0,2 6-111,-2 6 1,-2 4 0,-1 4-37,0-1 1,1 4 0,2 5-1,3-1 0,2-2 1,1-2 0,7 1-1,2-1 2,6 0 0,4-5 1,5-4-1,5-5-22,3-5 1,1-2-1,0-7 1,1-2-1,-1-4-286,1-9 1,-1 0 0,-1-9-50,-3-1 1,-4-1 0,-7 1 0,-4 1 318,-4-1 0,-3 0 1,-2 0-1,-2 3 35,-3 1 1,-2-3 0,-8 5 0,0 2-29,-4 1 0,3 8 0,-5 2 0,2 1-42,0 0 0,0 5 0,5 7 1,2 1-184,2 3 0,4 3 1,6 3-1,0 2-150,0-1 0,0-1 371,0 2 0,12-3 0,4 4 0</inkml:trace>
  <inkml:trace contextRef="#ctx0" brushRef="#br0" timeOffset="106">23957 17301 8346,'-14'-8'-86,"5"-4"1,1 2-1,0-1 196,0 2 0,3-2 0,-4 6 376,-2 2 1,-2 1 0,-3 4-394,-3 3 0,2 3 0,-5 7 1,0 4-49,0 5 0,3 8 1,-4 1-1,3 0 5,3 2 1,6-1 0,3 4-1,1-5-78,4-3 0,8-1 0,6-2 0,6-4-16,7-4 0,4-3 0,4-3 0,4-4-93,5-4 1,-6-3-1,6-2 1,-3-2-1,-3-1-99,0-2 1,-4-11 0,-5 1 0,-4-4 179,-2-2 1,-6-4-1,-6 1 1,-1-3 56,-4-1 1,-2-1-1,-1 1-3,0 0 1,-6-6 0,-5 1 0,-5 2 22,-3 1 1,-6 3 0,3 1 0,-2 4 50,0 2 1,2 2-1,-1 7 1,2 3-104,1 2 0,4 1 0,-3 5 0,3 2-277,2 3 0,-5 7 1,0 9 307,2 1 0,-6 2 0,1 4 0</inkml:trace>
  <inkml:trace contextRef="#ctx0" brushRef="#br0" timeOffset="107">25976 16804 10213,'0'-10'-254,"0"1"0,2-1 0,1 1 567,2-1 1,-1 9-1,-4 1-373,0 8 0,0 6 1,0 5-1,-1 5 12,-4 2 0,2 9 1,-6 3-1,-1 3 69,2 2 0,-3 6 1,6 5-1,1 4 23,-3 4 1,6 1 0,-4-2 0,3 6-129,2 2 1,0 1 0,0-6-168,0-7 0,0-8 0,0-12 0,0-9 0,0-7-510,0-6 1,0-8 723,0-7 1,7-13 0,1-9 0</inkml:trace>
  <inkml:trace contextRef="#ctx0" brushRef="#br0" timeOffset="108">25934 16761 8552,'9'-8'0,"1"2"-204,1 0 0,1 4 0,4-3 1,3 4-1,5-1 314,3-3 1,7 4 0,7-4 0,8 4-55,8 1 0,22-7 1,-37 3-1,2-1 0,2-1 1,2-1-18,1 0 1,2 0 0,7 0 0,2 0 0,4-1 0,0 1-165,5 0 0,0 0 0,-1 0 0,1 0 0,-1 0 0,0 1 0,0 1 0,0-1 119,0 1 0,0 1 1,-3 2-1,-1 1 1,0-2-1,0 1 0,-3 1 1,0 0-5,-1 1 1,0 0-1,-5 0 1,1 0-1,0 0 1,0 0-1,-3 0 1,0 0-30,-4 0 0,-1 0 0,2 3 0,0 1 1,-3 0-1,-1 1 0,2 1 0,1 1-64,1 0 0,-1 0 1,-4-1-1,-1 1 0,2-2 1,-1 1-1,-3-2 1,-2 0-84,38 2 1,-2 3 0,-5-4 0,-2-2 165,-2-1 1,-11 3 0,-10-1 0,-6-1-48,-7-1 0,-9 3 0,-5 0 1,-5-1 66,-5 3 0,-2-6 0,-7 6 0</inkml:trace>
  <inkml:trace contextRef="#ctx0" brushRef="#br0" timeOffset="109">29602 16747 8401,'-8'0'-684,"2"0"0,1 2 629,0 2 0,-4 4 0,2 8 231,-1 3 0,0 3 0,-3 8 0,2 3 10,-2 5 1,0 5 0,0 6-65,1 8 1,-1 1 0,-6 8 0,-2 4-135,2 4 0,1-1 1,3 3-1,2-5-149,2-5 1,5-3-1,0-7 1,2-6-282,2-7 0,-1-7 0,-3-9 442,0-3 0,-14-4 0,2-6 0</inkml:trace>
  <inkml:trace contextRef="#ctx0" brushRef="#br0" timeOffset="110">25663 17927 8354,'-6'-5'-393,"6"0"1,14 1 501,15 4 1,7 0-1,13 0-63,8 0 0,6 0 0,10 0 1,4-2 53,-35 0 1,2-1 0,4 3 0,1-1 0,6-2 0,-1 1-173,2 1 1,1 0-1,3 1 1,1 0-1,3 0 1,0 0 142,4 0 1,0 0 0,4 0 0,0 0 0,2 1-1,2 0 1,2 1 0,2 1-84,-23 0 1,1 0 0,1 0 0,-1 0-1,0 0 1,-1-1 0,1 1 0,-1 0 0,1-1-1,-2 0 1,-1 1 0,1-2-175,0 1 1,1-1 0,-1 0 0,-1-1-1,0 1 1,-1-1 0,22 0 0,-1 0-1,-2 0 1,0 0 11,-2 0 1,-1 0 0,-6 0 0,-3 0 0,-7 0 0,-2 0 0,-8 0-1,-1 0-10,28 0 0,-13 2 1,-22 1-1,-7 3 269,-9 2 0,-12-3 1,-9 4-86,-12 2 0,-7-4 0,-9-1 0</inkml:trace>
  <inkml:trace contextRef="#ctx0" brushRef="#br0" timeOffset="111">26588 17102 8382,'-15'2'-200,"3"3"1,1 4 0,1 4 0,-1 1 0,-1 2 0,-3 1 243,1 2 1,0 5-1,1-4 1,2 2 0,3 4 80,2 1 0,3-4 0,8-1 0,6-1-84,6-4 0,7-1 0,7-2 0,4-1-56,1-4 1,1-2 0,2-9 0,-1-3-16,2-4 1,-6-5 0,0-4 0,-4-2-55,-2-2 0,-6-2 0,-5-3 0,-5 2 92,-8 1 1,-5 5 0,-9-3-1,-10 2-112,-10 2 0,-2 2 1,-6 4-1,-1 2 56,-2 6 0,4 2 0,4 2 1,5 0-1,6 2-70,7 2 0,7 4 0,10 6 0,4 2-105,9 3 1,5-3 222,8 3 0,14-3 0,2-2 0</inkml:trace>
  <inkml:trace contextRef="#ctx0" brushRef="#br0" timeOffset="112">27512 17216 8382,'14'-6'-1350,"-6"4"1502,-2-4 1,-7 6-59,-4 0 0,-5 1 0,-9 4 0,-4 3 101,-4 0 0,5 5 0,1-5-60,1-1 0,9 6 1,-4-3-1,4 2-68,3 2 0,2 1 1,6-1-1,0 0-139,0 0 1,8 0 0,5-1 0,6-2-42,3-1 0,6-7 0,7 2 0,1-4 40,4-1 0,-1-6 0,1-4 0,-4-2 13,-1-3 0,-7 0 0,-6-3 0,-3-1 79,-6 2 1,-5-4-1,-8 2 1,0 1 6,0-3 1,-8 5 0,-5-3 0,-6 3-39,-3 2 1,0 0 0,-3 1-1,3 4-51,1 4 0,2 4 0,7 2-129,2 4 1,4 3 0,6 6 0,1 0-14,4 0 1,9 1-1,10-3 1,3-1 102,1-1 0,7-5 0,3 2 1,3 0 101,2-4 0,3-1 0,-2-2 0,-3 0 0,-2 0 0,-2 0 0,-4 0 0,-9 0 0,-5 0 201,-4 0 1,-5 0 933,-1 0-675,-6-7-339,4 6-332,-7-6 1,0 9 158,0 3 0,-2-2 0,-3 5 0,-2 0 0,-3-1 132,1 5 0,1-5 0,-3 3 0,3 1 82,1 2 0,3 2 0,4 3 1,0 1-163,0-2 1,6-1 0,3-2 0,6-1-110,4-4 1,1-2 0,5-7-1,-1 0-49,1 0 0,1-2 0,-1-4 0,-3-7 140,-1-4 1,-2-2-1,-5 3 1,0-1 28,0-2 0,-6-5 1,-3 5-1,-4 2 1,-1 1 139,0 2 1,-4-1 0,-3 3-222,0 2 0,-3-1 0,-4 6 1,0 2-107,-1 2 1,1 1 0,2 1-1,0 2 176,3 2 0,0 6 0,-6-3 0</inkml:trace>
  <inkml:trace contextRef="#ctx0" brushRef="#br0" timeOffset="113">28777 17245 8329,'-9'0'-200,"-1"1"1,1 4 130,1 4 1,-3 4 0,6 3 0,2 1 0,1 4 122,2 1 0,0 0 0,2 2 0,4-5-61,8-4 0,4 0 0,9-3 0,3-2 31,0-6 1,0-2 0,-2-2 0,-1-2 56,-3-2 0,1-4 1,-6-6-1,-2-1 81,-1 1 1,-8 0 0,-3-2 0,-4-1-132,-1-2 1,-1-2 0,-4 4 0,-6-2-251,-6 2 1,-7-4 0,-9 2 0,-5 3 218,-3 5 0,-8-1 0,-2 4 0</inkml:trace>
  <inkml:trace contextRef="#ctx0" brushRef="#br0" timeOffset="114">30768 16633 8527,'8'-22'-200,"-2"6"1,-6 10 0,0 4 0,-2 9 389,-2 4 0,0 8 0,-5 1 0,-1 4 1,1 8-11,-1 9 0,3 4 1,-4 11-1,3 4-235,1 3 1,1 3-1,3 5 1,-4 0-115,0 1 1,3-3-1,0-1 1,2-3-117,2-2 1,6-8 0,4-9 0,3-7 0,2-7-825,4-7 1109,-3-10 0,17-15 0,-3-8 0</inkml:trace>
  <inkml:trace contextRef="#ctx0" brushRef="#br0" timeOffset="115">30825 16633 8475,'18'-19'0,"3"0"-324,1 2 0,3 6 1,9 1-1,5 1 0,10 1 485,13 3 0,13 4 0,-29 1 1,2 0-99,0-1 1,2 2 0,-1 1 0,1 2 0,6 0 0,2 0 0,2 1 0,0-1-209,2 1 1,1 0 0,3-1 0,0 1-1,2 2 1,-1 1 0,1-1 0,0 0 146,1 0 0,1 0 0,-4 0 0,-1 0 0,-2 0 0,-1 0 0,-5 0 1,-1-1-9,-2-1 1,0 0-1,-3-2 1,0 0-1,-3-3 1,-2 0 0,-4 0-1,-1 0 92,32 0 0,-15 0 0,-12 0 0,-8 1-88,-9 4 0,-9-2 0,-10 7 0,-6 1-231,-2 2 0,-2 1 0,-2 0 0,-1 0-296,-2 0 1,1 1 528,4-1 0,0-6 0,6-2 0,2-6 0</inkml:trace>
  <inkml:trace contextRef="#ctx0" brushRef="#br0" timeOffset="116">33441 16775 8475,'7'0'-852,"0"0"521,-7 0 234,0 0 414,6 0 0,-3 2 0,7 1-112,1 2 0,1 0 0,3-5-91,-1 0 1,-1 1 0,-2 2-1,-2 4-93,2 1 1,-3 1 0,0 5 0,-2 2-12,-3 3 1,-3-2 0,-4 7 111,-6 1 0,-2 9 1,-3 3-1,0 4-3,-4 2 1,1 1-1,-6 5 1,-1 7-163,-2 4 1,4 3 0,-1-3 0,0 1-218,2-1 1,-3-1 0,7-4 0,4-3-183,3-4 1,8-10 0,-2-7 0,4-4-171,1-3 0,-2-12 612,-3 3 0,-2-11 0,-8 3 0</inkml:trace>
  <inkml:trace contextRef="#ctx0" brushRef="#br0" timeOffset="117">30597 17771 8285,'-41'-7'329,"11"-1"-164,13 0 0,13-3 0,6 7 0,11 0 0,12 3-85,11 1 1,10 0-1,19 0 1,11 0-150,-33 0 1,2 0 0,11 0-1,3 0 1,5-1 0,2 0-1,2 0 1,1-1 55,0 0 0,0-1 0,5 1 0,0 0 0,-5 1 0,0 2 0,0-1 0,-1 0-26,-2-1 0,-2 2 1,-5 1-1,-3 2 1,-9 0-1,-2 1 1,-3 1-1,-1 1-213,38 7 1,-15-1 0,-14-2-1,-10-3-179,-12-2 0,-9 4 431,-14-6 0,-7-13 0</inkml:trace>
  <inkml:trace contextRef="#ctx0" brushRef="#br0" timeOffset="118">31393 16875 10324,'-6'9'-404,"-4"1"0,-2 1 255,-2 2 0,3 7 1,-1 5-1,-2 7 1,0 6 318,-3 3 0,4 2 1,5-2-1,2-2-224,3-1 0,-4-6 0,3-1 0,0-6 34,3-6 1,7-3-1,4-3 1,2-4-52,2-4 1,2-10 0,3-4 0,5-4 2,3-1 1,-4-7 0,0-2 0,-1-4-137,0-1 1,-6-6 0,-2 1 0,-8 2 73,-4 1 0,-2-2 0,-2 2 0,-3 3 35,-4 0 1,-8 7-1,-2 2 89,1 7 0,4 7-101,5 8 0,2 6 0,7 7 0,0 4-40,0 1 1,2 0 118,3 2 1,9 2 0,8-3 0</inkml:trace>
  <inkml:trace contextRef="#ctx0" brushRef="#br0" timeOffset="119">31891 17074 8562,'8'-6'0,"-2"2"-306,-6-5 0,-6 6 1,-4 0 250,-2 6 1,-3 0 0,1 6 0,2 2 100,2 2 0,-1-3 0,6 1 0,2 3 48,2 3 0,1 2 0,0-5 1,1 1-49,4-1 0,-2 0 0,8 0-45,5 1 0,3-8 0,6-2 0,-1-3 0,-1-2-14,0 0 0,2-2 0,-5-3 0,1-4-79,-1-4 1,-1-2-1,-6-3 80,-3-1 1,-4-5-1,-6 4 1,0-1 6,0 1 1,-2-4 0,-2 5-1,-6 3-127,-3 5 0,-1 0 0,0 7 15,0 0 0,1 4 0,4 5 0,4 5-287,3 2 0,2 2 404,0 1 0,7 5 0,1 2 0</inkml:trace>
  <inkml:trace contextRef="#ctx0" brushRef="#br0" timeOffset="120">32431 17131 8556,'13'-7'81,"-4"-2"297,4-4-513,-12 5-353,6 2 0,-12 8 0,-1 1 497,-2 2 1,5 1 0,-2-1 119,3 4 1,2-1-1,0 2 1,0 1-20,0 1 0,0 2 0,0 1 0,2-1-51,3 0 1,3 3 0,7-1 0,3-3-135,1 0 1,1-7 0,-2-1-1,1-4-95,-2-1 1,-1 0 0,-2-1 0,0-4 141,0-5 0,-4-2 1,-1-2-1,1-1 73,-2 1 1,-2-5-1,-6 0 1,0 2 28,0 1 1,0 7-316,0-1 1,-2 7 240,-2-2 0,2 10 0,-4 3 0</inkml:trace>
  <inkml:trace contextRef="#ctx0" brushRef="#br0" timeOffset="121">32943 17173 8556,'8'-6'0,"0"5"-1055,-4-4 78,-2 3 1823,4 2-181,-6 0-595,0 0 0,-4 7 1,-3 2-1,1 4-16,0 1 1,-4 2-1,5 1 1,2 2-67,2-2 1,1 4-1,0-2 1,0-2 19,0-1 0,6 1 1,4-1-1,2-5 1,2-3 206,1-5 0,4-1 0,0-2 0,-2-2-74,-1-2 1,-2-4 0,0-7-1,0 0 26,1-4 0,-8-2 0,-2-4 0,-3 1-106,-2-1 1,-2-2 0,-3 0 0,-6 2-298,-6 1 0,0 5 0,-5-3 0,-1 2-23,1 2 1,5 7 0,-2 3 0,3 2-92,2 3 1,0 1 0,0 4 0,-1 3 349,1 4 0,0 4 0,0 1 0</inkml:trace>
  <inkml:trace contextRef="#ctx0" brushRef="#br0" timeOffset="122">21512 16519 7903,'-6'-7'-13,"-4"3"0,-3 8 1,1 7-1,1 4 1,3 6 159,2 1 0,-4 3 0,4 9 0,-2 3 0,-3 5 0,-2 2-41,-1 3 1,0 12 0,-1 12 0,1 8-89,7-38 1,0 1 0,-2 3 0,-1 0 0,0 2 0,1 0-1,0 2 1,1 1 0,0 3 0,0 0-178,1 0 1,0 0 0,-2 5 0,0-1 0,1-6 0,1-1 0,1 2 0,1-1-95,0-1 1,2-1-1,0-6 1,1-2-1,2 36 1,0-12-199,0-13 0,1-14 451,4-9 0,2-9 0,2-10 0,-3-4 0</inkml:trace>
  <inkml:trace contextRef="#ctx0" brushRef="#br0" timeOffset="123">21341 16505 7995,'-6'-14'-14,"3"0"43,-7 0 0,9 6 0,1 3 0,8 3 53,4 2 1,10 0 0,7 0 0,9 0-44,8 0 1,4 0 0,7 0-1,0 0-101,0 0 0,-5 0 0,-2 0 0,-1 0 1,-1 0 0,-6 0 0,-1 2 61,-3 3 1,-4-4 0,-9 4 0,-5-2 451,-4 2 177,2-3-509,-17 4 0,7-6-248,-3 0 0,-2 0 0,6 0-51,2 0 0,-3 0 1,2 0 72,1 0 0,-3 0 80,1 0 0,-6 1 0,2 4 75,-3 5 0,-2-2 1,0 1-1,0 4 47,0 4 0,-2 0 1,-1 6-1,-2-1-30,2 0 1,2-5-1,1 4 1,0-2 25,0 0 1,0 0 0,0-5 0,0 0-21,0 0 1,0-4 0,0-1 125,0 2 0,0 2-36,0 1 1,0 0-1,-2 0 1,-1 1 67,-2-1 0,-1 5 0,3 1 0,-2 2-111,2 4 0,1-4 0,2 2 0,0 1-36,0 2 1,0-4 0,0 0-121,0-3 0,0-1 61,0-5 271,0 0 0,-1-1 88,-4-3 0,3-3-279,-3-2 0,2-2-112,-1 7 0,2-5-76,-3 4 1,4 1 0,1 4 0,-2 0 73,-3 0 0,2 5 0,-5 2 0,0 1 75,1 3 1,-3 2 0,-3 1 0,1 2-30,-2 4 1,7 2 0,-7 8-1,1 2 1,1 3-15,-2 1 0,1 1 1,2 3-183,1-2 1,2-2-1,-3 4 1,3-3-1,2-2-225,3-4 1,1-7 0,2-5 0,0-4-17,0-5 0,0-4 0,0-6-1406,0 1 1807,0-8 0,0 0 0,0-7 0</inkml:trace>
  <inkml:trace contextRef="#ctx0" brushRef="#br0" timeOffset="124">21000 18183 7905,'-8'0'2395,"16"0"-2106,16 0 0,9 0-238,10 0 0,7-2 0,7-3 0,11-4 1,11-5-209,-35 4 0,2 1 1,1 1-1,1 0 1,-1-1-1,-1-1 1,-2 2-1,-1 0-292,-2 1 0,0 0 165,2 0 1,1 0-1,-4 0 1,0 0-1,2 0 1,0-1-1</inkml:trace>
  <inkml:trace contextRef="#ctx0" brushRef="#br0" timeOffset="125">26488 16505 7946,'-9'-4'44,"-1"-1"3,7 6 1,-3 7-1,6 8 1,-2 3-65,-3 5 1,2 4 0,-6 4 0,-2 4 100,-2 5 0,-6 10 0,-1 15 0,-3 7-6,11-33 0,-1 2 1,0 3-1,-1 1 0,1 2 1,-1 1-1,1 4 1,1 1-96,-1 3 1,2 0 0,4 0 0,2 1 0,-2 1 0,1-1 0,2-4 0,0 0-13,2-2 1,1-2 0,0-7 0,1-2 0,0 1 0,1-2 0,2 28-582,2-11 0,6-16 0,-3-5-382,0-9 992,4-13 0,-4-22 0</inkml:trace>
  <inkml:trace contextRef="#ctx0" brushRef="#br0" timeOffset="126">26431 16605 8020,'-14'-14'-184,"0"4"0,0 2 1,-1 0 183,1 0 1,0 5 0,1-3 477,4 0 0,2 2-459,7-5 1,13-1 0,8-4-1,10-2-3,12-2 0,1 2 0,8-3 0,2 3-20,1 2 1,-3 4-1,1 2 1,-1 2-34,-2 3 1,-1 1 0,-8 2 0,-3 0 54,-5 0 1,-9 7 0,-5 2-25,-3 4 0,-4 1 1,-2 0-508,-5 0 106,-4-6 1,1-1 251,3-7 0,1-7 0,5-1 170,-2 0 1,-5 1 210,0 2 0,-2 5 1,-4 0-1,-2 8 27,-6 4 0,-1 7 1,0 0-1,1 0 50,-1 2 0,4-4 0,-1 5 1,1 0-175,4 1 0,2-5 0,1 6 0,0 1 26,0 2 1,0 8-1,0 5 1,0 5-60,0 7 1,0 12-1,-2 5 1,-4 7-102,-9 3 0,7-40 0,-2 1 0,-3 2 0,-1 0 0,0-1 0,1 1-109,-2 2 1,0-1 0,1-1 0,1-2-1,-9 35 1,3-7-261,6-7 1,1-9-1,5-6 1,1-6-107,0-7 0,1-10 0,5-4 0,0-3 480,0-2 0,0-6 0,0-1 0</inkml:trace>
  <inkml:trace contextRef="#ctx0" brushRef="#br0" timeOffset="127">26076 18112 8011,'0'-15'948,"0"1"-831,0 6 1,6-3 0,5 7-1,8-1 49,10-1 1,7 2-1,13-5 1,8-2-131,7-2 1,8-3-1,2 1 1,2-1-419,-2 3 1,0 4 21,2-1 0,-3-2 0,4 4 1</inkml:trace>
  <inkml:trace contextRef="#ctx0" brushRef="#br0" timeOffset="128">31009 16335 8025,'8'-7'-23,"-1"-2"1,-3-4 0,1-1 203,-2 0 0,-1 12 0,-2 9 0,-2 8 0,-3 11-165,-4 5 0,1 12 1,-1 11-1,-1 6 42,2 6 0,-3 7 0,8-34 1,0 2-1,-1 6 0,-2 1-46,-1 7 0,-1 0 1,0 1-1,0 1 1,-4 6-1,0 2-220,0-2 0,-1 0 0,0 0 0,-1 0 0,0 0 0,0-1 0,-1-2 0,1-1 55,0-4 1,0-1-1,0-11 1,-1-3-1,-12 30 1,4-13-1,4-13-144,3-9 0,3-8 148,4-13 1,2-13 0,9-7-1,1-10 149,2-8 0,6-9 0,-3-3 0</inkml:trace>
  <inkml:trace contextRef="#ctx0" brushRef="#br0" timeOffset="129">31009 16662 8025,'8'-27'-137,"-1"2"-63,-1 1 1,-5 5-1,4-3 201,-3 1 1,-1 2 0,3 5-1,2 0 1,2 0 61,3-1 1,3-4 0,7 0 0,7 1 146,8-3 0,7 5 0,4-3-125,5 3 0,-1 4 0,0 2 0,-4 6 1,-4 2-25,-4 2 0,-7 2 0,1 2 0,-3 6-22,-2 2 0,-6-2 0,-3-1 0,-3 2 17,-2 2 0,-4-3 1,-1-3 39,2 0 1,-3-2 61,2-5 1,-5 0-78,4 0 0,-4 0-110,4 0 1,-6 1 123,2 4 0,-3 3 0,-2 8 0,-2 2 17,-3 6 1,2 8 0,-6 3-1,-2 1-42,-2 3 0,0-2 1,2 1-1,2 1-20,-2 2 0,-2 2 0,1 1 0,1 3 2,1 6 1,1 7-1,-7 4-78,-3 6 1,3-1 0,6-29 0,-1 1-40,1 0 1,0 0 0,2 2 0,0 1-1,-1-1 1,-1-1 0,-6 37-224,2-5 1,5-9 0,1-6-1,1-9-403,4-7 1,2-15-1,1-1-614,0-5 1305,0-9 0,0-7 0,0-6 0</inkml:trace>
  <inkml:trace contextRef="#ctx0" brushRef="#br0" timeOffset="130">30825 17927 7917,'-8'-14'926,"1"-1"-804,14 8 1,5 0 0,9 7 0,1 0-134,3 0 0,8 0 0,7 0 0,6 0 0,6 0-327,3 0 1,2 0-1,0 0-253,0 0 1,-7 0 590,-2 0 0,2 0 0,1 0 0</inkml:trace>
  <inkml:trace contextRef="#ctx0" brushRef="#br0" timeOffset="131">31308 16335 7996,'0'-21'-60,"0"5"0,0-3 0,0 4 0,0 0 0,0 1 0,0 0 0,0 0 1,0 0-1,1-1 279,4 1 1,-2-6 0,7-4 0,1-3 0,2-1 0,1-2 89,0-4 1,0 3 0,0-6 0,1 1-89,-1 0 1,-1 9-1,-4 0-82,-4 5 1,-5 5 0,-5 7-208,-4 5 0,-4 4 0,-3 2 0,-1 4-65,-2 5 0,0 2 0,5 2 1,-1-1 29,1-3 0,6-3 0,2-3 156,0 0 376,4 1 8,-4-5-437,6 0 1,-2 0-1,-3 0-148,-4 0 0,-4 0 1,-3 0-1,-1-1-33,-2-4 0,-6 2 1,1-5-1,-4 0 106,-5 0 0,1-2 1,-8-4-1,-5 0 78,-11 0 1,-2 0-1,-12-1 1,-5 1 44,33 7 0,0 0 0,-2 0 0,1 1 1,1 0-1,0 1 0,0 1 0,-1 0-115,-2 1 1,-2 0 0,-3 0 0,-1 1 0,-4 2-1,-2 2 1,-3 0 0,-2 2-97,1 2 1,-1 2 0,-8 2 0,-2 3-1,0 2 1,0 1 0,-4 1 0,-1 1-68,0 0 0,-1 0 1,25-7-1,0-1 1,0-1-1,-1 1 1,0 0-1,0-1 1,-23 1-1,0-1 163,5-3 0,1-1 1,5-2-1,0 0 0,2-3 1,0 0-1,2 0 1,1 0 144,3 0 0,2 0 0,2 0 0,2 0 0,7 0 1,2 0-1,-2 0 0,0 0 19,0 0 0,1 0 0,-35 0 0,8-2 21,8-2 1,12 2 0,9-3 0,8 4-296,9 1 0,5-5-1125,5 0 1302,7 1 0,16 4 0</inkml:trace>
  <inkml:trace contextRef="#ctx0" brushRef="#br0" timeOffset="132">26772 15880 7996,'8'-22'0,"5"1"0,-4 8 0,4 4-47,1 4 0,1 4 0,-1 4 111,0 6 1,-1 9 0,-4 15 0,-4 6-116,-4 7 0,-7 5 0,-3 6 0,-4-1-141,-1 1 1,0-5 0,-1-1 0,1-4-15,0-6 1,1-4 0,2-10-240,2-4 231,6-2 214,3-20 0,14-8 0,8-16 0</inkml:trace>
  <inkml:trace contextRef="#ctx0" brushRef="#br0" timeOffset="133">21782 16591 6810,'6'-19'30,"2"-4"0,2-3 1,-1-9-1,4-8 0,3-7 1,3-7-1,-2-3 0,-1-2 72,-2 1 1,-1-1 0,-2 7 0,-3 3 0,-1 4 88,1 4 1,-4 9 0,0 7-1,-2 7 96,-2 5 1,0 7-375,0-1 0,6 7 0,4-1 0,2 2 87,3 2 0,0 0 0,3 0 0,2 0-41,2 0 1,-3-2-1,5-1 1,0-1 109,-2 0 0,6 3 1,1 1-1,5 0 107,3 0 0,10 1 0,2 3 0,13 0-126,14-1 0,-33-2 1,2 0-1,9-1 0,1 0 1,4 0-1,1 0-48,1 1 1,2-2 0,15-4-1,2-1 1,-25 2 0,0 0 0,1-1-1,2 1 1,1 0 0,0 0 0,0 0-1,0 1 1,1 0-147,1 1 0,1 0 1,0 0-1,-1 0 0,-1 1 1,1 1-1,-2 1 1,0 1-1,1 1 0,1 1 1,-1 1-1,1 0 113,-1 2 0,0 0 1,0 1-1,-3 2 0,-1 2 1,0 0-1,-3-1 0,-1 1 1,1 1-1,25 6 0,0 0-29,-1 0 0,-1 0 0,-4-1 1,-1 0-1,0 1 0,0-2 1,-2-1-1,-1-2-91,-2 0 1,-1-2-1,3-3 1,0-1 0,-5 1-1,-1-1 1,0-1-1,1-3 2,0-1 1,0-1 0,-5 1 0,-2 1 0,-1-2 0,-1 0 0,-3 0 0,-1-2-220,-2-2 0,-1 1 368,-4 0 0,-1 0 0,0-4 0,0-1 0,35 1 0,-2 2 0,-6 2 0</inkml:trace>
  <inkml:trace contextRef="#ctx0" brushRef="#br0" timeOffset="134">29047 15993 7576,'-14'8'-107,"5"-1"0,-1-9 1,1-3-1,-1-4 1,2-4-1,2-3 0,1-1 633,-1-2 1,4-5 0,-2 4 0,4-2 0,4-3 0,6-4-33,2-4 1,4 1 0,3-9-396,5-8 0,9-4 0,-14 18 0,2-2 0,2-3 0,1-2-62,3-5 0,3-2 0,4-2 0,3-2 0,5-9 1,1-1-1,3-1 0,0-2-242,-15 22 0,0-1 1,0-1-1,0-4 0,0-1 1,-1 0-1,-1-1 0,-1-1 1,0 0-1,1-1 0,-1 0 1,0-1 149,1 0 0,-1-1 1,1 0-1,-2 0 0,1 1 1,-1 0-1,-1 1 0,0 0 1,-1 1-1,-1 2 0,-1 0 1,0 1 53,10-23 1,-2 1-1,-3 11 1,-2 2-1,-4 5 1,-1 2-1,-4 8 1,1 3 292,12-29 1,-13 10 0,-4 21 0,-6 4-181,-3 7 0,-3 9 0,-2 0-12,-4 3 1,3 2-483,-2-1 1,4 1 229,4 0 0,4 0 0,6 1 0,1 2 75,-1 2 1,0 5-1,0 0 1,0 2 638,1 2 0,-1 0-795,0 0 240,-6 0 461,-2 0-671,-6 0-52,0 0 1,7-8 0,2-4 0,4-7-135,1-4 1,2 5-1,1-5 1,2 3 235,-1 2 1,-7 4 0,-4 3 0,1 3 348,0 2 1,-5 0 936,2 1 551,-3 3-28,-2-4-1521,0 6 0,-7 2 0,-4 2-212,-6 6 1,-8 10 0,-12 7-1,-7 8-98,-5 6 1,-1-3-1,-6 8 1,1-4-415,-3 3 0,-2-1 0,4-6 154,4-5 0,0-5 1,8-4-1,6-5 1,6-5 434,10-4 0,-2-4 0,2-6 0</inkml:trace>
  <inkml:trace contextRef="#ctx0" brushRef="#br0" timeOffset="135">30412 12809 8149,'14'-13'233,"1"4"-69,-1 3 1,-5 12 0,-1 5 0,0 8 119,0 9 1,1 7 0,6 11-1,-1 4-526,0 7 0,-4 13 242,-1 6 0,-4-34 0,0 1 0,2 7 0,0-1 0</inkml:trace>
  <inkml:trace contextRef="#ctx0" brushRef="#br0" timeOffset="136">21455 16434 8520,'0'-14'-1224,"2"0"502,2 0 789,-2 6 1,3 8 0,-9 9 27,0 4 1,-3 1 0,4 2 0,-1 1-32,0 2 0,-2 6 0,1 1 0,1 7 0,-3 8-17,-2 5 1,-5 12 0,-5 2 0,-5 10-19,11-30 0,-1 2 1,0 0-1,1 1 1,0 4-1,1 1 1,0-1-1,0 1-147,0-2 0,-1 1 0,0 4 0,1 1 1,-1-3-1,2 1 0,1 0 0,1 1-303,0 0 1,2-1 0,3-1-1,0-1 421,2-3 0,0 0 0,-2 0 0,0 0 0,-4 34 0</inkml:trace>
  <inkml:trace contextRef="#ctx0" brushRef="#br0" timeOffset="137">21100 16989 8414,'-10'-10'-222,"1"1"1,-2-1 0,-1 1 1000,3-1-617,3 7 0,14-5 0,6 5 1,10-3-59,7-2 0,13-2 1,15-4-1,10 0-52,10 0 0,-33 6 1,0 1-1,2 1 0,0 0 1,3 0-1,1 1 1,2 0-1,1 2-31,5 0 0,2 0 0,0-3 0,0 0 0,4 2 0,0 1 0,-3-2 0,0 2-90,-1 0 1,-1 1 0,1 0-1,-1 1 1,3-1 0,-1 1 0,-1-2-1,-1 1 71,-1 0 0,-2 1 1,-2 0-1,-1 0 1,0 1-1,1 0-30,1 0 1,1 0 0,-1 0 0,0 0 0,1 0-1,1 0 1,-3 0 0,0 0 0,-2 0 0,1 0-146,0 0 0,0 0 1,3 0-1,0-1 1,-1-1-1,-1 0 1,-3 0-1,-1 0-5,-5 0 1,-1 1 0,-1 0 0,-2 0 0,33 1 0,-5 0 0,-9 0-115,-15 0 1,-10 0 225,-14 0 1,-12 0 0,-14 0-23,-9 0 1,-14 0 0,-1 0-55,-4 0 1,-2 0-1,4 0 1,1 0 141,-1 0 0,7 0 0,2 0 0</inkml:trace>
  <inkml:trace contextRef="#ctx0" brushRef="#br0" timeOffset="138">24483 16719 8277,'8'0'541,"-1"6"0,-7-3-175,0 6 0,0 1 1,0 4-37,0 0 0,0 7 0,0 4 0,0 7 0,0 6 92,0 3 1,4 12-1,1 6 1,-2 6-130,-1 7 0,-2 3 0,0-34 0,0 1-219,0 2 1,0-1 0,0 1 0,0 1 0,0-3-1,0 1 1,0-1 0,1 0 0,3 37-122,0-8 0,6-8 0,-5-13 0,-1-5-197,3-6 0,-6-9 1,4-1-1,-4-9-142,-1-4 0,-6-3 1,-5-2-1,-5-3 0,-4-2-475,-2-3 0,-8-3 0,-10-5 861,-6-4 0,2-10 0,-5-3 0</inkml:trace>
  <inkml:trace contextRef="#ctx0" brushRef="#br0" timeOffset="139">20630 17941 8770,'8'-20'206,"3"9"0,-4-2 0,2 5-223,7 5 1,4 1 0,12 2 0,6 0 144,9 0 1,10 0-1,10-1 1,8-4-84,-34 0 1,1 0 0,5 1 0,2-1 0,4-1 0,3-1 0,7 0 0,2-1 37,5 0 0,2 0 0,-17 1 0,1-1 0,1 1 0,2-1 1,1 0-1,1 0 0,1 0 0,0-1 0,2 1-336,1-1 0,0 2 1,0-1-1,2 1 1,0 0-1,0 0 0,3 2 1,0 1-1,0 1 180,-1-1 0,-1 1 1,-1 0-1,-1 1 0,-1 0 1,-2 0-1,-4 2 1,-1 0-1,-1 0 0,23 0 1,-2 2-79,-7-1 0,-1 2 0,-7 3 1,-2 1-1,-8 2 0,-3 1 0,-5-1 1,-1-1 20,30 8 0,-20 0 1,-15 1-1,-7 2-970,-10-1 1100,-5-3 0,-3 0 0,1-1 0</inkml:trace>
  <inkml:trace contextRef="#ctx0" brushRef="#br0" timeOffset="140">22948 18240 8175,'-8'-7'225,"3"7"0,4 10 1,-1 7-1,-1 7-27,-2 3 0,-1 7 0,3 3 0,-4 1 0,1 0-117,0 1 0,-1-4 0,4 0-107,-1-1 1,-1-4-1,5 4 1,0-4-1,0-2-317,0 0 1,0-5 0,0-4-1,0-4-1318,0 0 1661,0-1 0,0 0 0,0 0 0</inkml:trace>
  <inkml:trace contextRef="#ctx0" brushRef="#br0" timeOffset="141">21270 16832 8356,'2'-8'-219,"1"5"0,3 6 0,1 8 0,0 7 339,1 5-5,-4 11 0,2 8 0,-6 12 0,0 4 136,0 4 1,-2 11 0,-2-2 0,-6 3-57,-3 3 1,-1 1 0,8-38 0,0 0 0,-6 35-263,3-7 0,6-8 0,-2-13 1,5-11-206,5-9 0,-2-8 0,6-9 0,3-6-35,0-2 0,2-4 0,1-2 0,-3-6 66,-2-3 1,-4-7 0,-6-2 0,0-2 240,0 0 0,-6-6 0,-2-6 0</inkml:trace>
  <inkml:trace contextRef="#ctx0" brushRef="#br0" timeOffset="142">21313 17088 8356,'-14'0'-1344,"-1"0"1653,1 0-60,6 0 0,5-1 0,13-3-120,9 0 1,9-7-1,10 3 1,11-2 30,9 1 1,2-1-1,8-2-51,5 2 0,0-2 0,-33 7 0,2 2 0,2-2 0,0 0-72,5 0 1,0 1-1,4 1 1,0 1-1,4-2 1,0 0-1,1 0 1,1 0 63,2 0 0,1 0 0,0 0 0,1-1 0,4-1 1,0-1-1,0 1 0,0 1-161,1 0 0,0 1 0,0-1 0,0 0 0,6-2 0,0 0 1,-2 0-1,-1 0 55,-5 0 1,-1-1 0,1 2-1,-1 0 1,-3 0 0,1 1-1,-1 1 1,0 0-50,-2 1 0,-3 0 0,-4 0 1,-3 1-1,-5 2 0,-1 0 1,-3 0-1,0 0-43,35 0 0,-15 1 1,-7 3-1,-8 2-11,-10 2 1,-11-3-1,-6 4-392,-3 2 1,-8-3 200,-3 1 1,-12-5 0,-7 0 179,-8-2 1,0-2-1,-2 0 1,-1 0-19,-2 0 0,0 0 1,2 0-1,1 0 292,-1 0 1,4-2 0,1-1 0,1-2-309,0 2 1,0 2 0,5 1 199,0 0 830,-1 0-349,7 0 0,4-2 247,8-3 0,4 4-495,7-4 1,-3 5-1,-1 3 1,-3 4-126,-2 0 1,-1 4 0,-3 7 0,1 2 66,2 2 1,-1 4 0,-2 9 0,1 6 25,2 4 0,-7 3 1,-7-2-1,-2 6-33,1 9 0,-4 3 0,1 2 0,-2 0-339,2-1 1,4-5 0,5-11-1,0-6-36,0-2 1,3-11 0,1-3-21,0-5 275,6-3 738,-4-11-522,4-2 0,-6-8 0,-1-1-315,-4-2 1,2-4 0,-7 3 0,-1-2-85,-2-3 0,-7 3 0,-5-2 1,-5-1-47,-4-1 1,-16-3 0,-2 3-1,-7 1-110,-4 1 0,0 1 0,-7-6 1,-1 1 144,-6 0 0,33 9 0,-1 2 1,-2 0-1,-2 1 0,-2 1 1,-1 1-18,-2-1 1,-1 2 0,-1 0-1,-1 1 1,-3 1 0,0 2-1,-3 1 1,-1 2 189,-1 0 1,-1 0-1,5 0 1,0 0 0,4-1-1,1 1 1,0 1-1,0 0-7,-1 0 0,1 1 0,3-1 0,1-1 0,2-2 1,2-1-1,4-1 0,2 0-83,-30 2 0,2-1 0,10-5 0,3 0-117,4 0 0,2-5 0,-3-1 1,4-2-50,1-3 0,6-1 0,7-1 0,1 2 59,3 1 1,2 7 0,4-3 0,0 1 90,3 0 1,4 1 0,-4 4 39,3 0 0,1-2 0,5-1 0,0-2 142,-1 2 0,1 0 0,0-2 1,0-4-123,-1-4 0,6-3 0,1-1 0,2-2-28,3 2 0,-4-4 0,3 0 0,0-1-91,3-3 1,1 0 0,0 0-1,0-1-110,0-4 1,-5 2 0,0-5 0,2 3 76,2 1 1,1 5 0,0 2 0,1 2 77,4 2 0,-2 3 0,5-1 1,0 0 3,0 2 1,-3-4-1,2 9 1,1-4 178,0-1 1,-3 0 0,3 0-46,-2-1 1,5 3 0,-1 1 0,2 1-78,3-1 1,-1 3-1,0 0 1,2 2 60,3 3 1,-2-3 0,7 1 0,3 2 32,4 1 1,7 7 0,11 0 0,8-2-1,9-2 37,9-1 0,-31 0 1,2 0-1,4 0 1,1-1-61,1-1 1,2-1 0,6 2 0,1-1 0,4-2 0,1-2 0,3 1-1,1-1-151,3 0 1,1 0 0,5-1 0,0 1 0,-22 2 0,1 1 0,-1-1-1,0 1 1,-1 0 0,1 0 0,-3-1 0,1 1 0,0 0-14,0 0 1,-1 1-1,1-1 1,0 1-1,-1-1 1,0 2-1,22 1 1,-1 0-30,-1 0 0,-1 0 1,-2 0-1,-1 0 0,-4 0 1,-1 0-1,-6 0 1,-1 0-46,-6 0 0,-1 0 0,-5 0 1,-1 0-1,34 1 0,-9 3 41,-12 0 0,-9 6 0,-11-4 1,-6 0-743,-7 1 458,-4-2 1,-15-5 309,-6 0 1,-6-2 0,-9-1 0,0-4-208,-4 0 1,-4 3 0,-7-2 0,-3 1 79,-5 1 1,-3 0 0,-1 9 0,-1 5-1,2 1 212,3-2 0,-1 7 0,5-7 0,1 1 0</inkml:trace>
  <inkml:trace contextRef="#ctx0" brushRef="#br0" timeOffset="143">24071 16974 8356,'22'-6'-929,"5"5"1,-5-4 906,0 3 1,4 2 0,-7 2-1,-2 1 1,-1 3-107,-2 2 0,-1 2 1,-2 4 432,-2 0 0,-6 5 0,2 2 0,-3-1 163,-2 1 1,0 5 0,0 1 0,0 5-81,0 0 1,-5 4-1,-1 2 1,-1 4-165,1 6 0,1-2 0,4 4 1,-3 1-105,0-1 1,-1-2 0,3 1-1,-1-4-224,-2-4 1,1-7 0,4-1 0,0-5-95,0-4 1,-5-4 0,0-5 0,0-1-369,-1 0 0,3-6 192,-6-3 0,4-5 166,-5-5 1,7-3 0,-2-6 0,4 0 35,1-1 1,1 0 0,4-3 0,3-1-216,0 2 0,5 1 1,-4 2 386,4 0 0,1-2 0,-1-1 0,-2-2 0,-2 1 0,-6 2 0,2 1 0,-3-3 0,-2-1 0,0 0 0,0 5 0,0 0 0,0 0 0,0-1 0,-2 1 0,-3 0 0,2 0 0,-6 0 0,-2 1 0,-2 4 0,-1-10 0,-1 3 0</inkml:trace>
  <inkml:trace contextRef="#ctx0" brushRef="#br0" timeOffset="144">24299 16974 8578,'-2'16'-302,"-1"3"206,-2 5 0,0 4 1,5 5-1,0 7 153,0 6 0,0 0 1,0 7-1,2 4-182,3 3 0,-4 8 0,4-3 0,-3 0-104,-2-4 0,-7-9 0,-1-4 1,-1-6 227,-1-4 1,1-9 0,-5-10-1,-1-5 205,1-5 0,-6 2 0,-4-4 0,-3-1-14,-1 0 1,-10 5 0,-8-1 0,-11 3-84,-6 1 0,-8 5 0,32-10 0,-1 1 0,-1-1 0,0-1-89,-2 0 1,-1 0-1,-7-1 1,-1-2 0,0 1-1,-2-2 1,-2-1 0,0-1-1,-1-1 1,0-1-150,-1 0 1,0 0 0,-2 0 0,-1 0 0,-2 0 0,-2 0 0,3 0-1,0-1 116,3-1 1,-1-1 0,-4-1 0,-1-2 0,3-2-1,0-1 1,0 0 0,0-1 84,1 1 1,2 1 0,2-1-1,1 0 1,6 1 0,1-1 0,0 0-1,0-1 24,1 1 0,1 1 0,3 0 0,1 0 0,-34-5 0,4 2-82,8 2 1,10 6 0,5-2 0,1 3-148,3 2 1,3 0-1,5 0 1,5 0-11,3 0 0,10-1 0,4-2 188,5-2 0,7-6 122,0 1 0,8-2 0,6-1 0,3 2-70,1 1 1,5 6 0,1-4 0,1 1 98,-1 4 1,-1-3 0,-4 1 0,-1 2-212,0 2 0,-1-1 0,-2-1 0,-3-4-52,-2 0 0,0-3 0,-3-4 0,2 0-66,-2-1 1,0 0 0,1-4-1,0-3-112,0-1 0,-3-3 1,1 2-1,2-3-167,6-1 1,-1-1 0,4 2-1,4 2 414,4 1 0,-2 2 0,5-3 0,1 3 0,2 1 0,-4 1 0,0 2 0,-5-1 0,-5 2 0,0 1 0,-9 2 0,0 0 0,-4 1 0,-4 2 0,0 2 0,-7-1 0,1-2 0,-2 1-24,-3 1 1,1 5 0,0-3 0,1 1 1022,4-1-877,2 4 1,11-2 0,4 6-121,6 0 1,16 0 0,5 0 0,10 0 19,12 0 1,6-5 0,12 1 0,-36 2 0,2 0-4,3 2 1,2-1 0,11 1-1,2 0 1,3 0 0,2 1-1,2 1 1,1 1-135,-2 1 1,2 2 0,11 0 0,1 2-1,0 0 1,1 1 0,-26-2 0,1 1 0,-1-1 56,1 2 0,1 0 1,-1 0-1,-2 0 1,0-1-1,0 1 0,4 1 1,-1 1-1,0-1 1,24 4-1,-2-1-524,-3-1 1,-1 0 581,1-4 0,0 1 0,-3 3 0,0 0 0,1-4 0,1-2 0</inkml:trace>
  <inkml:trace contextRef="#ctx0" brushRef="#br0" timeOffset="145">29317 12340 8553,'10'-13'-146,"-2"2"0,0 3 1,0 2-1,3 3 1,1 3-1,1 5 1,-2 2-1,-3 3 1,0-2-91,0-2 0,-4 0 1,6-2-1,1 0 1,2-1 293,1-1 0,0-4 0,0-1 0,0-3 8,1-2 0,-1 3 0,2-3 1,1 1-55,2-1 0,5 3 0,-4-3 0,1 0 26,-1 0 0,6-1 1,-3-7-1,4-3 31,2-5 0,1-3 1,3-1-1,5-2 16,3-3 1,6-3-1,1-7 1,-3-1-26,0-4 1,-4 2 0,-3-6 0,-5-1 0,-3-4-101,-2-5 1,-4 4 0,-2-4 20,-1 4 1,-1-9 0,-3-1-1,2 0 1,-1-1 19,-2-1 0,4-1 0,4 0 1,4 0-3,5 0 0,-15 33 0,-1 0 0,3 0 0,0 0 0,-2 1 0,0 0 14,17-35 1,3 1-1,-5 1-26,-2 4 1,-7 4 0,-6 8 0,-7 4-40,-7 1 1,-2 3 0,-4 7 0,-2 2 26,-6 2 0,-9 2 0,-3 5 0,0-1 15,3 1 1,3 6 0,2 1 0,0 2 48,0 0 0,6 0 1,3 5 42,3 0 0,2 5-73,0-1 1,2 2-37,3-1 0,3 2 24,6 7 0,0 0 1,0 0-1,0 0 39,1 0 0,0 0 0,3 0 0,1 0 1,0 2 31,1 3 1,2-4-1,5 6 1,-1-1-5,-3 3 0,1 4 0,6 1 0,0 2-5,-2 3 0,4 5 1,-10 9-1,2 5-32,-1 3 0,-7 11 1,0 3-1,-6 4 68,-4 5 1,-1 4 0,-5 7 0,0 4-33,0-37 0,0 1 1,0 4-1,0 1 0,0-2 1,1 1-98,2-1 1,-1 1 0,-1 3 0,0 0 0,1-2 0,2 2 0,-1 1 0,0 2 37,2 1 1,0-1 0,-1-1 0,0-1 0,0 1 0,1 0 0,1-1 0,1-1-16,1 0 0,1 0 1,-1 0-1,1-1 1,2 0-1,1-1 0,-2-3 1,2 0-18,-2-4 0,2-2 0,13 29 0,7-8 0,2-6-88,3-7 0,-4-9 0,6-6 0,4-7 39,3-6 1,6-8 0,-3-3 0,0-2-179,0-3 1,0-3 0,-5-4 254,-1-6 0,6 1 0,-11-2 0,-4 0 0,-2 1 0</inkml:trace>
  <inkml:trace contextRef="#ctx0" brushRef="#br0" timeOffset="146">21825 17571 7784,'14'0'-506,"-1"2"0,-2 1 0,-4 4 620,0 0 0,-2 3 244,-5 4 0,0 0-120,0 1 0,0-1 1,0 0-1,0 2-230,0 3 0,0 1 1,0 7-1,0 0 1,0 3-966,0 0 957,0 0 0,-7-2 0,-1 1 0</inkml:trace>
  <inkml:trace contextRef="#ctx0" brushRef="#br0" timeOffset="147">18171 17131 8364,'-7'-14'-257,"-2"-1"804,3 7 99,-1 2-617,7 6 1,7 0-1,4 0 1,6 0-1,8 0-238,7 0 1,4 0 0,8 0 70,4 0 1,2 0 0,6 0 0,-4 0 0,-5 0-341,-3 0 1,-7 0 0,-6 0 477,-5 0 0,1 6 0,-5 2 0</inkml:trace>
  <inkml:trace contextRef="#ctx0" brushRef="#br0" timeOffset="148">17915 16846 6470,'0'19'100,"0"2"0,0 1 0,0 3 1,0 2-1,-2 2 0,-1 1 1,-3 1-1,-1 4-68,1 1 1,-5-4 0,3 3 0,-1-2 0,1-2-360,1-4 1,3-5-1,4-7 327,0-1 0,0-6 0,0-2 0</inkml:trace>
  <inkml:trace contextRef="#ctx0" brushRef="#br0" timeOffset="149">18427 16918 8532,'14'-5'-403,"0"0"0,-6 2 505,-3 8 0,-4 3 1,-1 6-114,0 0 0,5 5 0,0 1 0,-2 3 22,-1 2 0,2 0 0,1 0 0,-2-1-205,-1 1 0,2-3 0,1 1 0,-2-1-161,-1 0 0,3-5 1,1 2 354,2-3 0,8-8 0,6-2 0</inkml:trace>
  <inkml:trace contextRef="#ctx0" brushRef="#br0" timeOffset="150">18995 16960 7035,'15'0'57,"-1"0"0,2 2-8,3 3 0,-4 2 0,6 6 0,-2-2 0,0-1-43,-2 1 0,-3 3 0,-3 3 0,-3 2 21,-1-1 1,-3-3 0,-4 0-1,0-1-8,0 0 1,-6 2 0,-5 1 0,-6 2-4,-7-1 1,-1-3-1,-1 0 1,3-1-9,-3 0 0,1 0 0,1-1 0,7-2 28,6-2 0,2-6-27,9 2 1,7-3 0,16-4-1,2-3-116,5-4 0,8 1 0,0 0 0,3 0 107,1 0 0,1-1 0,0-5 0</inkml:trace>
  <inkml:trace contextRef="#ctx0" brushRef="#br0" timeOffset="151">19351 17188 8443,'0'-15'-235,"0"6"269,0-1 1,1 3 0,6-3-6,7 5 1,2 4 0,6 1-1,2 0-149,2 0 0,0 0 1,7 0-1,-2 0-183,3 0 1,-9 0 0,3 0 0,-2 0 302,-4 0 0,-2 0 0,-6 0 0</inkml:trace>
  <inkml:trace contextRef="#ctx0" brushRef="#br0" timeOffset="152">19521 17031 8428,'7'-8'-1808,"-6"2"1911,6 6 0,-7 2 0,0 2 0,0 6-6,0 2 0,0 4 0,0 3 0,0 3-115,0 0 0,0 4 1,-2-6-1,-1 1-90,-2-1 0,0 4 1,5-5-83,0-2 1,0-6-1,2-3 1,3-1 189,4-4 0,4-2 0,1-1 0</inkml:trace>
  <inkml:trace contextRef="#ctx0" brushRef="#br0" timeOffset="153">19976 16974 8406,'0'-9'-745,"0"-1"568,0 7 314,0-3 0,0 8 0,2 1 1,4 1-216,8 0 1,2 2-1,6 0 1,1 1-71,-1-1 0,1 0 0,6-3 0,-2 4 34,-4 1 1,-2-1 0,-9 5 0,-2-3-16,-5 2 1,-4 2-1,-4-1 1,-5-1-1,-8-1 131,-4 1 0,-4-3 1,-3 1-1,2 1 200,1-2 1,7 3-1,0-5-80,6 2 0,4 1 1,10 4-110,7-3 1,1-3 0,14-3 0,4 0-69,2 0 0,7-1 0,-5 0 1,-1 2 3,-2-2 0,-8 3 0,-3 0 0,-3 1 8,-2-1 0,-6 0 1,-3-1-1,-5 3 28,-5 0 1,-3 3 0,-8-5-1,-3 1 23,-4-1 1,-4 0-1,-2-3 1,1 4 41,-1 1 0,-2-4 0,1 4 0,5-1-40,2-4 1,6 0-1,6 0-482,2 2 472,5-1 0,4-4 0,8 0 0</inkml:trace>
  <inkml:trace contextRef="#ctx0" brushRef="#br0" timeOffset="154">20275 17230 8664,'2'-9'714,"4"1"-576,8 2 1,7-1 0,7 4 0,0-2-373,1 2 1,4 0-1,0 0 1,-3-2 180,-4 2 1,-1 1-1,-6 1 1,-2-2-2,-1-2-1147,-2 0 1201,-6 5 0,-14-6 0,-10-2 0</inkml:trace>
  <inkml:trace contextRef="#ctx0" brushRef="#br0" timeOffset="155">20502 17031 8357,'5'-22'-823,"0"3"229,6 3 641,-9 9 0,5 0 0,-3 9 0,0 3-48,0 4 1,-3 4 0,-1 1 0,0 2 1,0 3 1,0-4-1,-1 6-44,-4-1 1,3-2-1,-3 4 1,4-2-88,1-2 1,0-2-1,0-2 130,0 0 0,0 0 0,0 1 0</inkml:trace>
  <inkml:trace contextRef="#ctx0" brushRef="#br0" timeOffset="156">20758 16918 8351,'0'-8'-151,"0"1"1,0 9 38,0 3 0,0 3 0,2 6 99,3 0 0,-2 0 1,6 0-1,1 1 212,-2-1 1,9 0 0,-3 0-1,2 0 1,0 2-136,-2 3 1,0-3 0,1 5-122,-1-1 0,0-4 0,0 3 0,0-3 0,-1-2-632,-3 0 1,2 0 688,-2 1 0,2-8 0,2 0 0</inkml:trace>
  <inkml:trace contextRef="#ctx0" brushRef="#br0" timeOffset="157">21114 16960 8341,'-5'-9'0,"-1"1"-82,-2 1 0,-2 3 1,-4 5-1,0 4-98,0 5 1,-1 4 0,0 3-1,-4 4-41,-5 1 1,-3 1 0,-1 6-1,-2-1 79,-3 1 1,1-6 0,-6 1 141,-1 1 0,-9 2 0,-2 2 0</inkml:trace>
  <inkml:trace contextRef="#ctx0" brushRef="#br0" timeOffset="158">17858 17543 8516,'-50'-3'243,"0"0"1,5-1 0,2 0-682,-31-4 1,14 3-1,17 8 1,10 2-588,0-2 1058,14-1 0,-5 3 0,29-1 1,14-1-1,14 1 295,14 0 0,13-2 0,-19 0 0,2 1 0,7-2 0,3-1-113,8 0 1,3 0 0,3 0 0,1-1 0,9-1 0,1 1 0,2-2 0,1 1-247,-25 1 1,1 0 0,-1 0 0,0 0-1,0 0 1,0 1 0,0 0 0,0 0-1,1 0 1,1 0 0,1 0 0,-1 0-2,0 0 1,0-1 0,0 2-1,2 1 1,-1 1 0,0 0 0,-3 1-1,-1 0 1,0 1 0,0 0 0,-1 1-1,0 0-144,22 3 1,-2-1 0,-4 0-1,-1 0 1,-5 0 0,-1 0-1,-3 0 1,0 1-299,-5 1 0,-1-1 0,-5 1 1,-2-1-1,29 5 474,-10 1 0,-6-3 0,-6 1 0,-7 1 0,-6 4 0</inkml:trace>
  <inkml:trace contextRef="#ctx0" brushRef="#br0" timeOffset="159">19408 17756 7178,'-8'7'-495,"0"1"0,3 7 529,-4 4 1,1 2-1,0 4 1,0-3 0,0 0 0,-3 0 1,0 2-1,1 3 1,6-3 131,2-5 0,2 1 0,2 1 0,2-1 84,6 1 1,9-4 0,5-6 0,4-3-171,5-2 0,-1-1 0,6-5 0,1 0-224,2 0 1,0-5 0,-3-1-1,-6 0-43,-7-1 0,-4-2 0,-9 3 1,-2-2-284,-5-3 1,-4-2 468,-1-1 0,-13-7 0,-2-1 0</inkml:trace>
  <inkml:trace contextRef="#ctx0" brushRef="#br0" timeOffset="160">19692 17785 8302,'0'-21'232,"5"5"570,-1-3-597,8 10 1,-11 11 0,4 12 0,-5 8-338,-5 5 0,-3 6 0,-6 2 0,0 1-56,0 3 1,-1 3 0,0 0 0,-1 1-65,2 0 0,-4 4 0,9 0 252,-4-1 0,-1-2 0,0-1 0</inkml:trace>
  <inkml:trace contextRef="#ctx0" brushRef="#br0" timeOffset="161">18128 15922 8366,'-14'0'42,"4"7"0,2 2 0,2 4 1,3 1-36,1 0 0,4-6 0,4-5 0,7-6 0,6-5 56,3 0 1,-3 0-1,3 5 1,-1-3-21,-4-2 0,4 3 0,-3-3 0,0 1-27,-2-1 1,-2 3-1,0-5 1,0-1-89,1-1 0,-1-2 0,-2-1 0,-1 0-39,-1-4 1,-7 3 0,2-5 0,-2 2-6,2 0 0,-4 0 0,4 5 110,-3 0 0,-2 0 185,0-1 0,1 8-33,4 2 0,-3 5 1,2 5-24,-2 4 0,-4 5 0,-2 4 0,-6 2 82,-3 2 1,-2-3 0,-3 5-1,-1 1-109,2 2 0,-4-3 0,2-1 0,4 1-108,4-2 1,-1 4-1,8-6 1,1 1 5,1-1 1,4-2-1,2-7 1,6-4-88,2 0 0,9-2 1,3-5-1,4-2-29,5-3 0,-3-4 0,3-9 0,-2-2-147,-3-2 0,-1-2 0,-4-4 0,-4-1 118,-3 1 1,-2 1 0,-1 2 0,-2 2 180,-1 3 0,-7 1 0,2 5 229,-4 0 1,-1 4 299,0 1-437,0 5 0,-1 0 0,-3 8 0,0 6-48,0 3 1,3 1-1,1 0 1,0 0 46,0 0 0,0 5 0,-2 2 0,-1-1-31,-2 1 0,-1 4 1,3-1-1,-2 3 1,0 0-113,-1-4 1,5 4 0,-4-5 0,3 0-246,2-3 0,2-3 0,3-2 1,4 1-387,4-1 1,1-5 0,2-1 652,3-1 0,3-3 0,6-4 0</inkml:trace>
  <inkml:trace contextRef="#ctx0" brushRef="#br0" timeOffset="162">18896 15922 8366,'-8'-6'114,"2"3"60,6-7 1,1 7-1,4-1 1,4 2-184,4 2 0,3 0 0,1 0 0,2 2-148,-1 2 1,2-1 0,-1 5 0,-2 0-635,-1 0 0,-2-5 791,1 2 0,-1 3 0,0 0 0</inkml:trace>
  <inkml:trace contextRef="#ctx0" brushRef="#br0" timeOffset="163">18853 16022 8366,'14'0'-198,"1"0"149,-1 0 0,0 0 0,0 0 0,2 0-63,3 0 1,-2 0-1,6 0 1,-3 1-1,-1 3-171,2 0 0,-1 1 0,4-3 283,-5 2 0,3-2 0,0 4 0</inkml:trace>
  <inkml:trace contextRef="#ctx0" brushRef="#br0" timeOffset="164">19436 15880 8366,'-14'0'-154,"0"0"200,-1 0 1,6 6-1,-1 4 1,1 2 63,1 2 1,-3 1 0,6 0 0,2 3-34,2 1 0,1 1 1,0-2-1,1 1-58,4-2 1,3-6-1,6-1 1,2-1-104,3-1 1,-2-2-1,7-6 1,0 0 18,-2 0 1,5-6 0,-5-4 0,0-2-26,-3-2 1,-4-5-1,-2 0 1,-2 0 94,-1-2 0,-7 5 0,2-4 1,-5 1-1,-5 0 56,-5 2 1,-4 2 0,-3 4-1,-4 3-31,-1 2 0,3 1 0,-3 5 0,0 0-72,0 0 1,4 5 0,-1 1 0,4 2-156,0 3 1,1 7 0,2 1-1,1-2 197,1-1 0,1-2 0,-6 0 0</inkml:trace>
  <inkml:trace contextRef="#ctx0" brushRef="#br0" timeOffset="165">18384 16633 8436,'0'-9'-1320,"0"-1"1339,0-1 1,6 5-1,4 1 1,2 4-53,3 1 0,-6 0 0,1 0 0,1 0 26,1 0 1,3 0-1,-1 0 1,0 0-1,0 0-3,0 0 1,-4 0 34,-1 0 55,-6 0 0,4 1 1,-7 4 229,0 4-187,-7 4-103,0 1 1,0-6 0,7-3 0,10-4 8,7-1 1,1-1 0,4-4-1,0-3-111,0 0 0,-5-3 1,2 7-1,-3 0-376,-2 3 1,0 1 76,1 0 0,-3 1 381,-2 4 0,-4 3 0,-6 6 0</inkml:trace>
  <inkml:trace contextRef="#ctx0" brushRef="#br0" timeOffset="166">18512 16633 8314,'-6'-5'572,"6"1"-445,8 1 1,6 1-1,5 2 1,4 0-1,6 0 1,2 0-259,3 0 0,-1 0 0,-5 0 1,-1 2-220,-3 2 1,1-1 0,-6 5 0,-2-1 349,-1-4 0,-2 5 0,1 0 0</inkml:trace>
  <inkml:trace contextRef="#ctx0" brushRef="#br0" timeOffset="167">18356 16747 8325,'6'-8'13,"2"-5"0,8 6 104,3-1 1,-2 1-1,7 7 1,1 0 0,2 0-126,1 0 0,7 2 0,1 1 0,4 3-477,2 2 1,-7 0-1,9 2 485,2-6 0,-3 4 0,6 0 0</inkml:trace>
  <inkml:trace contextRef="#ctx0" brushRef="#br0" timeOffset="168">19408 16662 8319,'6'-15'-544,"0"6"648,4-1 1,2 7 412,-2-1 0,-2 2 0,0 4 0,-2 2-295,-3 6 1,3-2 0,-1 1 0,-2 4-88,-1 4 0,-2 1 0,0 5 0,0 1-159,0-2 1,-2 5 0,-2-5 0,-4 2-113,0-1 1,-5-5 0,5 1 59,0-3 0,-3-2 0,5 0 1,-2 0 93,-3 0 0,3-6 0,-1-3 5,-2-3 1,-2-2-1,0-2 1,4-3 1,-2-3-1,5-7 1,-1-4 0,-1-5-132,0-3 1,4 3-1,-4 1 1,1-1-80,4 2 0,-3-3 1,1 6-1,2 0 55,1-2 1,2 5 0,0-3 90,0 4 0,0 5 0,0 1 1,-1-1 176,-4 2 1,4 0 249,-4 4 0,3 1 124,2-7-442,0 7 1,2-3 0,3 6 27,4 0 0,-1 0-78,1 0 0,-1 1 0,3 2 121,-1 2 0,-1 0 0,7-5 128,3 0 0,3-2 0,8-3 0,3-4-178,5-4 1,11-6-1,8-1 1,6-1-33,2 1 1,1 1 0,-7 5 0,-7-1 0,-5 3-281,-5 2 0,-11 2 0,-2 5-1095,-9-2 1000,-10 1 0,-6 4 0,-8 0 1,-6 0-44,-3 0 0,-1 4 0,0 1 0,0-2-120,0-1 1,6 0 0,1 1-36,1 1 0,4 3 515,-2-3 0,8 4 0,4 7 0</inkml:trace>
  <inkml:trace contextRef="#ctx0" brushRef="#br0" timeOffset="169">20033 16221 8558,'10'-5'-209,"-1"0"658,2 2 0,2 3 1,3 5-1,1 5-212,2 2 1,6 1 0,-3-2 0,2-2-166,0 2 1,-7 2-1,2 1 1,-3-1-39,-2-4 1,-1 4-1,-2-4 1,-3 4-38,-2 1 0,-3-1 0,-8-2-75,-4-2 0,-5 1 1,-4 4-1,-4 0 77,-5 1 1,2-6 0,-6 1 70,5 1 0,1 0 1,6 0 1126,2-2-948,1-6 1,14 4 0,7-7-1,9 0-134,10 0 1,0 0 0,10-2 0,1-1-796,3-2 0,3 0 1,2 5-1,-1 2-1140,1 3 1820,-7-4 0,6 18 0,-6-3 0</inkml:trace>
  <inkml:trace contextRef="#ctx0" brushRef="#br0" timeOffset="170">18142 15567 14242,'-1'-8'-295,"-4"2"1,-5 1-1,-2 0 1,-2 2-1,-2 2 1,-2 2 269,-1 4 0,-1-4 0,3 6 0,-4-2 0,1-1 0,-1 1 75,4 1 1,6 1-1,1 4 1,1-2-60,1 2 1,-3 2-1,6 1 1,0 0-39,-1 0 0,4 1 1,-2-1 4,2 0 1,2 0 0,2 1 0,2-3 66,6-2 1,7 7-1,4-3 1,-1 2-38,1 0 0,2 0 1,-2 1-1,-1 2-34,1-2 0,-2 1 0,-6-1 0,-2 2-152,-2-2 0,-6-1 0,2-2 0,-5 2 141,-5 3 1,-3-8-1,-7 3 1,-4-1 23,-5 0 1,-3 1 0,-3 0 53,-3 0 0,-3-4 0,-7-1 0,-1 1 0,-2-1-23,-2 1 1,7-7-1,8 2 1,3-4-11,2-1 0,6 0 0,3 0 78,3 0-60,8 0 0,8 0 0,9 0-13,4 0 1,3 0-1,1 0 1,2 0-39,-1 0 0,2 2 0,1 1 0,-1 3-26,1 2 0,-2 2 0,-5 2 1,-1-1 53,-4-1 0,2-1 0,-6 6 87,-2-1 0,-1 2 1,-2 1-1,-2 2 15,-3-2 0,2 5 1,-6 2-1,-2 3 61,-2 1 1,-1 1 0,1-1 0,2 1-119,2-1 0,5 1 0,-2-3 0,1-2-136,1-5 0,-1-3 0,5-2-450,0 0 520,0-6 0,1-1-1167,4-7 27,-3 0 1189,4 0 0,-6-7 1,0-1-1</inkml:trace>
  <inkml:trace contextRef="#ctx0" brushRef="#br0" timeOffset="171">21100 17259 21248,'0'-14'-2574,"-5"-1"1,0 1 0,2 0 1674,1 0 1,-2 4 411,-1 1 0,0 4 515,5-5 1,6 6-1,4-4 1,3 2 395,1 2 1,0-4 0,0-1-219,0-4 1,-6-1-1,-3 0-231,-3 0 1,-2 4 0,0 1-558,0-2 1126,0-2 1,0 4-430,0-1 1,0 9 0,0 1-65,0 7 0,0 6 0,0 3 1,0 3-44,0 4 0,-5 0 0,0 0 0,0 3-199,-1 0 0,3 8 0,-5-1 0,0-2 135,0-1 0,0-1 1,-3 1 194,2 3 0,-1-3 0,-2 3 0,1-1-31,1 1 1,7-3 0,-2 3 0,4-3 0,1-1-56,0-1 0,0 0 0,0-1 0,0-1-111,0-3 1,0-5 0,1 2 0,2-1-125,2 0 0,1 0 0,-2-5-27,0 0 0,6 1 0,-4-3 5,2-2 1,-5 2 0,4-4 58,-1 0 0,-3-1 270,7-7 1,1 0 0,6 0 173,2 0 1,1 0 0,-1 0 0,4 0 120,-1 0 0,9-5 0,-1 0 0,3 2-95,2 1 0,6 2 0,0 0 0,5 0 4,0 0 1,-2 2 0,0 1-1,2 2-28,2-2 0,-1-1 0,-3-2-140,4 0 0,9 0 1,9-2-1,5-3 0,5-4 47,-36 3 0,0-1 1,39-7-1,-38 7 0,0 0-174,3-1 0,-1 1 0,1 1 0,-1 0 0,3 1 0,0 0 0,-2 2 0,0 0-95,-1 0 0,-2 0 0,33 1 0,-3-3 0,-7 5 0,-8 5-179,-3 5 1,0-2 0,-4 1 0,2 2 66,3 2 1,-4 1 0,2-1 0,2-4 67,1-4 0,4 1 1,1-1-1,3-2 44,2-1 1,-5-7 0,1-2-1,-4 0 34,-5-4 0,-3 3 0,-8-2 0,-3-1-86,-5-2 0,-3-1 0,-3 0 30,-3 0 0,1 0 0,-4-1 0,1 1-53,3 0 1,-4 0 0,-2-2-1,-2-1-20,2-2 0,-3-7 1,3 3-1,-3-6-36,-2-4 0,-5 3 0,1-3 0,-1 1 42,-1-1 0,5 3 0,-5-2 1,0 6-1,-2 2 36,0-1 0,-4-1 0,3 1 0,-2 3-12,1 1 0,-2-2 1,3 4-1,-4 1-49,-1 3 0,-1 2 0,-2 2 1,-4 3 95,-1 2 1,-1-4 0,-5 4 0,-1-2 12,1-3 1,-2 3-1,-2-1 1,-6-1 76,-3 2 0,-1-3 0,-1 5 0,1-2 74,-1-3 0,1 3 0,-2 0 0,-2 0 66,-1 0 1,-6 4 0,1-4 0,-5 1 49,-4 4 0,-4 2 1,-6 1-1,-1 1-19,-4 4 1,2 1 0,-5 5 0,0-1 15,1 1 1,-4-5 0,-8 0 0,-3-1-116,0 0 1,38 0 0,1-1 0,-32 1 0,1-2-15,-4-1 0,4-2 0,-6 0 1,1 0-104,0 0 1,-1 0-1,3 0 1,-4 0-20,-1 0 1,38 0 0,0 0-1,-2 0 1,-1 0 0,1 0 0,-1 0 42,2 0 1,1 0-1,-35 0 1,1 0 0,8 1 15,5 4 0,10-3 0,6 3 0,5-4 58,3-1 0,11 0 1,0 0-66,5 0 0,3 0 0,7-1-158,2-4-81,-3 3 0,7-6 0,-5 5-49,2-2 1,-1 1 0,-2 5 174,2 4 1,-1-2-1,5 5-513,-2-2 200,5-1 329,-4-5 1,7 2-715,0 2 185,0-2 469,0 4 74,0-6 0,0 2 3,0 3 1,0 3 0,0 6 42,0 0 1,0 2 0,0 3 0,0 4 2,0 4 1,0 2 0,0 1 0,0 3-80,0 5 0,-6 3 0,-4 3 0,-2 4 268,-2 4 1,-5-2 0,0 2-1,0 0-37,-2-1 1,5-4 0,-1-9 0,4-5-109,4-3 0,4-4 0,-3-6 0,2-6 76,3-1-522,1-7 376,2 1-16,0-20 0,0 8 0,0-9 0,0 2-44,0-1 0,0 3 75,0 1 0,-1 1-116,-4-1 51,3 2 0,-2 9 92,8 3 0,-1-2 0,7 6 0,3 1 239,4-2 0,7 3 0,10-5 0,9 0-66,8 1 1,21 2 0,-31-6 0,0 0 0,4 1-1,0-1 33,3 0 0,1 0 0,2 2 0,2 0 0,3-3 0,2 0 1,3 1-1,1-1-183,4 1 1,1 0-1,1-2 1,1 0 0,-2 1-1,1 1 1,1-2 0,2-1 4,2 0 1,-1 0-1,1 0 1,0-1-1,-3-1 1,-1-1-1,0-1 1,-1-2-3,2 0 1,-1 0 0,-7 1 0,-2 0-1,-3 1 1,-2 0 0,-5 1 0,0 0-10,-5 2 0,0-1 0,-3-1 1,-1 0-1,34-2 0,-14 2-7,-10 1 1,-13 2 0,-7 0-97,-5 0 97,-6 0 1,-14-1-223,-6-4 0,-1-3 80,-9-6 1,1-1 0,-5 1 0</inkml:trace>
  <inkml:trace contextRef="#ctx0" brushRef="#br0" timeOffset="172">21341 16434 9190,'-8'-14'-171,"-4"6"0,2 3 1,-1 7-1,2 7 0,4 10 1,3 8 121,2 6 0,0 5 0,0 10 0,0 5 0,0 6 0,0 6 0,-1 6 117,-1-31 1,-1 2 0,2-1 0,-1 0 0,-2 4 0,-2 2 0,1 0 0,-1 0-11,0 1 0,0-1 0,-1-1 1,0 0-1,-1 0 0,1 1 1,0-1-1,0 0 0,1-3 1,-1 0-86,2-1 1,1-1-1,-2 34 1,6-8 0,0-9-315,0-9 1,6-9-1,3-18 1,4-8 20,1-8 0,1-12 0,-1-11 319,0-15 1,7-17 0,1-16 0</inkml:trace>
  <inkml:trace contextRef="#ctx0" brushRef="#br0" timeOffset="173">21355 16647 9167,'15'-22'-321,"-6"2"1,-1 6 337,-2-1 0,5 1 0,-1 0 0,4 0 0,7 1-55,7 4 0,8 1 0,12 5 0,6-4-51,6-1 1,-2-1 0,5-4 0,0 2-24,4 2 1,2 5 0,1-2 0,-4 1 34,-4 1 0,-7-1 0,-8 5 1,-9 0 10,-6 0 1,-10 0 0,-3 0 22,-3 0 90,-8 0 1,-2 2-1,-8 1-6,-2 1 1,1 7 0,-5-1-65,1 3 1,1 1-1,3 0 2,-2 0 1,0 5-1,4 0 1,-2 0-3,-2 2 0,-5-4 1,4 7-1,-2-1 55,-3 0 1,-1 3-1,-3 0 1,-1 4 20,-2 3 0,2 5 0,-5-2 0,2 4 21,0 4 1,-4 6-1,4-1 1,1 2-28,2 3 0,2 1 0,2 0 0,1-1-91,1-2 1,7 5-1,-3 6 1,1 0-274,0 0 1,0-1 0,4-5 316,-4 0 0,-3-7 0,-6-1 0</inkml:trace>
  <inkml:trace contextRef="#ctx0" brushRef="#br0" timeOffset="174">21114 18154 8432,'0'-28'-471,"6"6"0,5 3 121,7 3 0,10 3 0,11 2 0,7 2 350,6-2 0,10-2 0,9-7 0,-31 9 0,-1 0 0</inkml:trace>
  <inkml:trace contextRef="#ctx0" brushRef="#br0" timeOffset="175">20318 1635 7806,'0'-14'-98,"0"-5"1,1 0-100,4 1 1462,-4 9 1,6-4-1108,-7 4 0,-7 2 0,-2 3 0,-4 2 1,-1 2-226,0 0 0,0 0 1,0 0-234,-1 0 1,6 0 0,-1 0-234,-1 0 0,-1 0 1,-3 2 74,1 2 1,5 4-1,1 7 226,2-1 0,1-5 0,5 1 184,0 1 1,1-5 473,4-1-45,-3-4 0,9 1 1,-7 3-90,0 4 0,-3 5 1,-1 5-1,0 5-124,0 3 0,-5 1 0,-1 2-80,-2 4 1,4 0 0,-4 6-1,1-4-136,4-1 0,2 8 1,1-4-1,0-1-21,0-2 1,0 2-1,0-3 33,0 1 1,0-7 0,0 1 0,0-2 19,0-3 0,4-4 0,3 1 0,1-1-14,3-4 1,1-1 0,4-4 0,3-1-100,5-1 1,3-7-1,3 2 1,3-5-826,5-5 954,3-3 0,1-6 0,1 0 0</inkml:trace>
  <inkml:trace contextRef="#ctx0" brushRef="#br0" timeOffset="176">26659 1322 7750,'14'5'-84,"0"0"1,2-1 0,1 1 0,4 0 0,-1 0 0,3-1-1,-3 1 1,1 0 73,-4 1 1,-3-3 0,-3 7 0,-3 1 605,-2 1-466,-1 3 0,-5 5 0,0 4 0,0 4 128,0 5 0,0 4 0,0 5 1,-1 1-59,-4 0 1,3 4 0,-2 2-1,2 0-223,2 0 1,-5-2 0,-1-4 0,0 0-114,-1-1 1,-2 1 0,2-2 0,0-5 29,-4-7 1,-7-2 0,-1-10 0,0-3-407,-1-3 1,-4-7 511,-9 0 0,-4-8 0,-5-4 0</inkml:trace>
  <inkml:trace contextRef="#ctx0" brushRef="#br0" timeOffset="177">21043 1223 8128,'0'20'6,"0"5"1,0 7 0,0 8 0,0 5-1,0 7 1,-2 5 0,-1 3 0,-2 2-20,2-2 0,1-2 0,2-1 0,0 0 0,0 0 50,0 0 1,0-5-1,-1-3 1,-2-5-16,-2-7 1,0-7 0,5-7 0,-1-5 104,-4-7 1,3-7-112,-2-8 1,-3-11-1,1-8 1,0-6-39,-1-4 0,-2-2 1,4-3-1,2 4 61,1-1 1,2 11-1,0 1 1,0 5 86,0 4 0,7 6 1,4 3-83,6 4 1,-1 2 0,3 4 0,-2 5-115,2 2 1,-3 2 0,3 1-1,-5-1-65,-4 0 0,1 0 1,-7 2-1,0 1 128,-3 2 0,-1 2 0,0-4 0,0 2-35,0-1 1,-6 2-1,-4-1 1,-2-1-321,-2-3 0,-1 1 0,1 0-465,0-2 827,6 4 0,2-17 0,6 5 0</inkml:trace>
  <inkml:trace contextRef="#ctx0" brushRef="#br0" timeOffset="178">21341 2161 7935,'10'-6'272,"-1"-4"-106,2-3 1,-4-1-1,-1 0 254,0 0 0,-4 0 1,3-2-604,-4-3 0,-1 1 0,0-4 1,-1 2-543,-4 2 668,-3-4 0,-6 8 1,-1-2-1,1 7 307,0 3 1,0 1-99,0 5 1,1 1-1,4 6 1,4 5-127,3 6 1,2 7 0,0 0-109,0 7 0,0-2 0,0 1 0,0-4-127,0-3 1,0-7 0,2 2 0,1-3-1,3-3-111,2-4 0,-3-2 0,4-7 255,2 0 0,2-7 1,0-2-1,-2-4 67,-2-1 0,-1 0 0,2-2 1,-4-1 180,0-2 1,-4 0 55,3 4 0,-4 6-21,-1-1 0,2 7 0,1 0-135,2 6 0,-1 0 0,-2 5 0,1 0-384,2 0 0,6 2-295,-2 4 1,2-5-178,-1 1 773,3-7 0,-12 3 0,5-6 0</inkml:trace>
  <inkml:trace contextRef="#ctx0" brushRef="#br0" timeOffset="179">21384 1891 7935,'-6'-14'-233,"-2"-1"678,-7 1 0,6 6 50,0 3 1,12-1 0,3 0 0,10 0-550,8-1 0,9-4 0,3 3 0,2-1-115,0-1 1,-2 7 0,2-2 0,-5 2-34,-3-1 0,-3 2 0,-3-3 1,-5 5-307,-3 5 1,-4-2 215,-2 7 1,-6-7 0,-8 1 0,-6-2 0,-2-2 291,-3 0 0,-4 0 0,0 0 0,-12-13 0,1-2 0</inkml:trace>
  <inkml:trace contextRef="#ctx0" brushRef="#br0" timeOffset="180">21583 1678 7935,'-8'-15'0,"2"3"293,-1 2-56,6 4 0,-5 7 0,6 4 0,0 6-8,0 7 1,0 4 0,0 6 0,0 1-74,0-1 0,0 5 1,0 2-43,0 1 0,-5-3 0,0 4 0,2-1-83,1 0 0,2-4 1,0 1-1,0-3-773,0-1 1,7-6 0,2-1 741,4-1 0,7-2 0,2-5 0</inkml:trace>
  <inkml:trace contextRef="#ctx0" brushRef="#br0" timeOffset="181">21867 2033 8083,'0'-21'197,"-1"10"0,-4-3 187,-4 2 0,-4 4 0,-3 0-147,-3 1-361,3-4 0,1 10 0,5-4-186,-1 3 1,-2 4 0,-1 1 0,2 3 0,0 2 295,3 3 0,6 2 0,-4 3 0,3 1 13,-1 2 0,2 5 0,6-4 0,3 1-152,2 0 0,2 2 1,4-4-1,2 0-182,3 2 0,-4-10 0,4 1 335,-3-4 0,5-3 0,1-5 0</inkml:trace>
  <inkml:trace contextRef="#ctx0" brushRef="#br0" timeOffset="182">21896 1479 7935,'0'-29'196,"5"2"0,-1 4 33,-1 4 1,1 9-1,-1 7 1,1 6-130,0 7 1,-3 9 0,-1 4-1,0 6-85,0 4 1,0 8 0,-1 8 0,-3 1 36,0 4 0,-6-3 1,6 1-1,0 0-19,3-2 0,-4 4 0,0-5-122,2 2 1,2-7-1,-1-1 1,-1-10-387,-2-8 1,0 0 188,5-6 1,-1-6-1,-2-12 12,-2-8 0,-5-5 0,6-11 0,0-2 194,3-2 1,1-2 0,0 2 0,0 2 307,0 1 1,1 5 0,3-3 0,2 3 81,2 7 1,-3-2 0,4 6 110,2 0 1,2 1-335,1 7 1,0 7 0,-1 2-125,-4 4 1,-2 1 0,-7 0 0,0 2 75,0 3 1,0 3 0,0 5-36,0-3 1,0 3 0,0-4 0,0 3 0,1-1-422,4-2 1,-2-5 416,7 1 0,-1-3 0,5-2 0</inkml:trace>
  <inkml:trace contextRef="#ctx0" brushRef="#br0" timeOffset="183">22010 2331 7935,'-15'0'367,"1"-1"1310,0-4-1621,6 4 0,10-6 0,10 7 1,7 0-381,3 0 1,2-1-1,3-2 1,-2-2-1,-3 2-71,-1 1 1,2-3-1,-4 1 395,-1 0 0,-2-3 0,-2-1 0</inkml:trace>
  <inkml:trace contextRef="#ctx0" brushRef="#br0" timeOffset="184">22450 1933 7893,'0'-14'833,"0"0"-772,0 0 0,-1 6 1,-4 3-1,-5 4-18,-2 1 0,-1 1 0,2 4 0,2 4-164,-2 4 1,0 1-1,-1 0 1,5 1 135,0-1 0,3 0 0,4 0 0,0 1-45,0-1 0,4 0 1,3 0-1,0 0-36,5 1 0,0-8 0,2 0 31,1-1 0,-1 0 0,-2 6 0,0-5-208,-3 0 1,-6 4-1,2-2 196,-4 4 1,-1-4 0,0 1-1,-1-1 1,-2 1 26,-2-1 0,-6-1 0,3 3 59,0-1 1,-4-7 0,2 2 67,-3-4 0,-1-1-107,0 0 0,0-6 0,0-2 0</inkml:trace>
  <inkml:trace contextRef="#ctx0" brushRef="#br0" timeOffset="185">22464 1805 7837,'8'0'414,"5"0"1,-5-4-419,6-1 0,0 0 0,1 5-410,-1 0-1,-5 2 1,-1 3 414,-2 4 0,-1 10 0,-5 3 0</inkml:trace>
  <inkml:trace contextRef="#ctx0" brushRef="#br0" timeOffset="186">22521 2076 8299,'10'6'1031,"-2"3"-1278,-2 4 1,-1 3-1,-5 1 1,0 2-1,0 0-137,0 2 0,-5-4 1,0 5-20,2-1 1,-3-7 223,1-5 179,0-5 0,12 2 0,1-6 0</inkml:trace>
  <inkml:trace contextRef="#ctx0" brushRef="#br0" timeOffset="187">22720 1962 7837,'8'0'2262,"5"0"-2554,-5 0 1,6 0 0,0 1-85,0 4 0,-4 5 0,-2 7 0,-2 2 1,-3 0 171,-1 1 1,-4-4-1,-1 5 1,-3-2 381,-2 0 0,-2 1 0,-2-2 1,1 1-73,1-2 0,1-1 1,-4 0-1,4 3 1,2-8-1,6 3 1,-2-2 154,-2 1 0,2-5 0,7-3 1,6-4-225,3-1 1,1 0 0,2 0 0,1-1-298,2-4 0,0 2 0,-5-7 0,0-1-96,1-1 1,-3-3-1,-1 1 1,-1-2 1,1-3 0,-5 8 354,-1-3 0,3-3 0,0-5 0</inkml:trace>
  <inkml:trace contextRef="#ctx0" brushRef="#br0" timeOffset="188">22905 1990 7837,'0'8'795,"0"5"-266,0-12-426,7 12 0,-4-10-192,6 7 1,1-2-1,4 1 1,0-4-35,0-4 1,1-1 0,-1 0 103,0 0 0,0-1 0,0-4 0,-1-4-23,-3-4 0,1 3 1,-5 1-1,0-2-27,1-2 1,-3 4 0,-4-1 0,-1-1 40,-4-1 1,-5 2 0,-7 2-1,-2 0 72,2 0 1,1 5 0,2-1 0,0 2 57,-1 2 1,1 6 0,0 2 0,1 2 16,4-1 0,-2 2 0,6 7 1,2 1-1,0 0-76,-2 1 0,3-4 0,-2 4 1,2-1-7,2 0 1,0 0-1,0-5 1,2 1-14,2-1 0,-1 0 0,7-1-56,1-4 0,2 2 0,1-4-253,0 0 1,0-2 0,1 3-467,-1-2 0,0-1 751,0-5 0,-6 0 0,-2 0 0</inkml:trace>
  <inkml:trace contextRef="#ctx0" brushRef="#br0" timeOffset="189">23261 2374 8783,'8'6'-87,"-2"-2"0,-6 5 0,0 2 0,-2 3 0,-2 4 0,-6 2 0,-3 1 1,1-1-120,2-2 1,-2-2-1,4-2 206,0 0 0,-5 0 0,5 0 0</inkml:trace>
  <inkml:trace contextRef="#ctx0" brushRef="#br0" timeOffset="190">23844 1820 7834,'0'-15'-165,"0"1"0,-2 2 314,-3 2 0,-4 4 0,-9 6 0,-1 1 0,1 4 1,-1 5-221,0 2 1,0-2 0,4-1 0,1 2 0,2 2 77,2 1 1,4-4 0,6-1 0,0 2-45,0 2 1,0 1-1,1 0 1,3 0 28,0 1 0,7-6 0,-1 1 0,2-1-66,3-1 0,-1 5 0,0-5 0,0 1-78,1 0 1,-6-4-1,-1 5 133,-2 1 0,-1 1 0,-5 3 0,-2-1 43,-2 0 0,-4-1 0,-6-2 0,-1-2 0,1 1 15,0-2 1,0 3 0,-1-5-46,1 2 1,0-5 0,0 2 0,0-4-200,-1-1 1,6-1 0,1-4 204,2-4 0,1-10 0,5-4 0</inkml:trace>
  <inkml:trace contextRef="#ctx0" brushRef="#br0" timeOffset="191">23801 1919 7834,'6'8'78,"4"-3"112,2 3 1,3-5-1,0 5 1,3 0-187,1 0 0,1-4 0,-2 4 0,1-1-418,-2-4 1,-1-2-1,-2-1 281,0 0 1,-1-6-1,-4-3 224,-4-4 0,1-1 0,-1-1-79,-2 1 0,-3 2 1,-4 1-1,-6 3 5,-3 1 1,-1-2 0,0 4 0,-2 2 11,-3 1 0,3 2 1,-3 0-1,4 0 115,0 0 1,1 7 0,2 2-22,2 4 0,4 3 0,6 3 0,-2 3-165,-3 0 0,4 5 0,-4-5 0,4 0 8,1-3 0,0-3 0,1-2 0,2 0-167,2 0 0,11-6 0,0-3 0,3-4-78,1-1 0,5 0 0,-2-1 0,0-2 279,1-2 0,-2-6 0,3 1 0,-3-1 0,-1 2 0,-2-4 0,-5 5 0,-1-1 0,-4-1 0,-1 3 0,-5-5 0,2 3 0,-2-2 58,-1-2 1,-2-1 0,1 0 0,3 0 260,0-1 0,1 0 1,-3-3-1,1-2-131,2-2 1,-1 4-1,-2-2 1,1 1 50,2 0 1,-1 0-223,-4 5 0,0-1-13,0 1 0,-1 6 1,-4 5-1,-3 6-146,0 7 0,-4 2 0,4 3 0,-2 0-41,1 4 1,-1-3 0,-4 5-1,2-1 82,2 4 0,-1-4 0,5 1 0,-1-2 46,1 0 1,1 0 0,5-5 102,0 0 0,2-4 1,3-2-1,4-2-95,4-3 1,1-3-1,0-5 1,-1-4-1,-2-4-36,-2-1 1,-1 0 0,3-2 0,-3-1 48,-1-2 1,2 0 0,-4 5 380,-2-1 159,-2 1-265,-1 6 1,-4 10 0,-1 12 0,0 8-165,-1 5 1,3 3 0,-5 3 0,0 5-90,0 3 1,3 7 0,-3 1 0,2 1-198,3 4 1,-3 1 0,1 0 0,2-3 0,1-4-261,2-4 0,0-3 0,0-3 469,0-5 0,13-9 0,3-4 0</inkml:trace>
  <inkml:trace contextRef="#ctx0" brushRef="#br0" timeOffset="192">24355 2232 7784,'-1'-8'198,"-2"2"1,0 1 0,4 0 0,9 2 0,5 0 0,6 0-143,1-2 0,-3-1 0,5 3 0,-1-4 0,1 1-443,0 0 1,-7-4 0,2 5-1,-3 2-253,-2 2 0,-4-1 640,-1-3 0,-12 4 0,1-6 0</inkml:trace>
  <inkml:trace contextRef="#ctx0" brushRef="#br0" timeOffset="193">24739 1535 7784,'0'-9'0,"0"-1"-37,0 7 0,0-1 0,0 10 0,0 8 21,0 8 1,0 8-1,0 7 1,-1 5 47,-4 2 1,-3 7 0,-6-1 0,0 3 138,-1-1 0,8-6 1,2-1-1,3-4-64,2-3 1,0-6 0,2 0 0,3-7-598,4-6 0,4-5 0,1-5-411,0-4 901,0-10 0,7-9 0,1-8 0</inkml:trace>
  <inkml:trace contextRef="#ctx0" brushRef="#br0" timeOffset="194">24768 1933 7784,'-8'8'365,"2"-1"-359,12-1 1,2-3 0,6 7-144,0 1 0,0-3 0,1 1 55,-1 2 1,0 0-1,0-1 92,0-6 1,1-2 0,-3-4-29,-2-2 0,-2-3 0,-5-4 0,2 2-49,-2-2 1,-3-2-1,-3-1 13,-2 0 1,-6 4 0,1 2-1,-2 2 76,-3 3 1,1 1 0,0 2 117,0 0 1,1 7 0,4 2 0,2 5-4,1 5 0,5-1 0,-4 5 0,3 1-103,2-2 1,0 0-1,0-4 1,0 1-86,0-2 1,0-6-1,2-3 1,3-2-64,4-3 1,-1 4-1,1-3 1,2 0-138,2-3 0,-3-2 0,-1-3 1,2-2 250,2-2 0,1-1 0,0-6 0</inkml:trace>
  <inkml:trace contextRef="#ctx0" brushRef="#br0" timeOffset="195">24967 1990 7784,'0'15'574,"0"-1"-459,0 0 1,0 0 0,0 0 0,0 1-1,0-1-391,0 0 0,0 0 1,0 0-258,0 1 435,0-7 1,0-4 0,0-8 44,0-6 1,0-4-1,1-3-54,4-2 1,-2-5 0,5 5-1,0 0 1,0 0-26,3 0 1,-3 5 248,1 4 1,-4 2 244,5-1 1,-1 3-16,5 6 0,-6 6-106,-3 3 1,1-1 0,-1 2-39,-2 1 0,-1 2 1,-2 1-1,0 0-69,0 0 1,1 5 0,2 0 0,2-2-383,-2-1 1,-1 3 0,-2 0-1550,0-1 1797,0-9 0,0 4 0,0-5 0</inkml:trace>
  <inkml:trace contextRef="#ctx0" brushRef="#br0" timeOffset="196">25208 2459 8093,'15'0'179,"-1"-1"1,2-2 0,3-2 0,4 0 0,4 0 0,0-1 0,-2 0 0,-3-2-901,-1 0 1,3 5 0,-5-3 720,-2-1 0,-1 6 0,-2-6 0</inkml:trace>
  <inkml:trace contextRef="#ctx0" brushRef="#br0" timeOffset="197">25905 1990 5990,'0'0'0</inkml:trace>
  <inkml:trace contextRef="#ctx0" brushRef="#br0" timeOffset="198">25905 1805 7783,'0'-9'-174,"0"0"0,0-3 1,2 1-1,1 0 2045,2 2-1609,-1 6 1,-4 3-1,0 9 1,-1 4 0,-2 1-69,-2 0 0,0 7 0,4 1 0,-3 2 0,0-2-131,1-2 1,1 4 0,2-5 0,0-2-226,0-1 1,0-6-141,0-1 0,5-4 214,-1 4 1,3-6 126,-3 2 0,4 3 0,7 0 0,-3 1 8,-2 1 0,2-5 0,-4 4 0,2 2-15,-1 2 1,-6-4 0,4 1-15,-1 1 1,-4 1 21,2 3 1,-2-6-1,-2 1-44,0 1 0,-6-3 1,-4 1-1,-3 1 3,-1-3 1,0 4-1,0-4 1,0-1-33,-1 0 1,0 1 0,-3-4-1,-1 2-91,2-2 0,1-2 0,2 1 1,0 1-153,-1 2 0,1 0 0,0-7 0,1-3-255,4-4 0,3-4 0,6-3 1,0-3 157,0-4 1,0-4 0,0-2 372,0 1 0,0-7 0,0-1 0</inkml:trace>
  <inkml:trace contextRef="#ctx0" brushRef="#br0" timeOffset="199">25749 1905 7804,'9'-2'433,"1"-1"0,2-3-158,6-2 0,-1 3 0,7-3 1,1 1-189,2-1 0,1 0 1,1-3-1,-2 3 0,-2 1-287,-1 4 1,-12 2-1,3 1-480,-3 0 1,-1 1-1080,-1 4 1759,-4 3 0,-12 6 0,-2 0 0</inkml:trace>
  <inkml:trace contextRef="#ctx0" brushRef="#br0" timeOffset="200">26147 1834 8968,'8'14'327,"-3"2"-196,-4 3 1,4-2-1,0 5 1,-2 0 138,-2 1-264,-1 0 0,-4 1 0,-1-2-159,2-1 1,-4-1-1,3-2 1,-1-1-1321,-1-4 1473,4 1 0,-4-19 0,6 3 0</inkml:trace>
  <inkml:trace contextRef="#ctx0" brushRef="#br0" timeOffset="201">26275 1834 7980,'9'-8'457,"1"3"-131,1 4 1,1 1 0,4 0 0,2 1-186,1 4 1,4 1 0,-2 5 0,-1-1-58,1 1 1,-7 6 0,-6 4 0,-2-1 0,-2 2 66,-3 1 1,-7 0 0,-5 6-1,-7-1-94,-5 1 1,-3-3 0,1 0 0,3-4 59,1-2 0,-2-1 0,4-4 618,1-1-677,9-6 0,9-2 1,11-6-103,6 0 1,4 0 0,6 0 0,0 0-271,3 0 0,0-5 0,-5-1 0,-3-2-552,-1-3 0,-2 0 1,-7 0-961,-2 1 1826,-10 7 0,-15 3 0,-7 8 0</inkml:trace>
  <inkml:trace contextRef="#ctx0" brushRef="#br0" timeOffset="202">25265 2531 7810,'0'-8'0,"0"1"1083,0 7 0,2 0 208,3 0 1,-2 0 0,5 2-833,-2 3 1,5 3 0,-3 6 0,0 0-282,-3 0 1,-4 2-1,-1 1 1,0 4-205,0 1 1,0-5-1,-1 2 1,-4-3-686,-5-2 1,-4-6 0,-3-3-457,-2-3 0,-11 2 1,-3 3 1166,-12 1 0,-2 1 0,-16 5 0</inkml:trace>
  <inkml:trace contextRef="#ctx0" brushRef="#br0" timeOffset="203">23161 2488 7852,'5'-10'-462,"0"1"609,-1 6 1,-4-5 0,2 5 0,3-2 114,4 2 1,-1-4 0,2 3 100,1 1 0,1-4-61,2 3 0,-6 5 74,-3 9-257,-3 2 0,-2 2 0,0 1 56,0-1 0,0-5 0,0 1 236,0 1 1,-2 0 199,-3-2-757,4-2 1,-7-7-272,3 0 1,-3-2 0,-6-1-565,0-2 0,0 1-1022,-1 4 2003,7 0 0,8 6 0,8 2 0</inkml:trace>
  <inkml:trace contextRef="#ctx0" brushRef="#br0" timeOffset="204">21071 2587 7870,'-9'0'1266,"-1"0"-507,-1 0 1,8 0 0,6 0-452,10 0 0,10 0 0,3 0 0,7 0 33,10 0 1,2 0 0,14 0 0,9-1-215,9-4 0,4 3 0,-40 0 0,0 0 0,1 0 0,0 1-44,-2-2 0,2 1 0,2 1 0,2 0 0,2-1 1,2 0-1,1 0 0,0 0-44,1 0 1,-1 0-1,-5 1 1,-2 0 0,-2-1-1,0-1 1,37 2-1,-6 1-360,-6 0 0,-3-5 0,-11 0 0,-4 2 141,-6 2 1,-16 1 0,-3 0-1186,-7 0 940,-3 6 0,-8-3 0,-6 5 1,-9-2-128,-8-3 1,-6-1 0,-5-2-1,0 0-221,-1 0 1,-6 0 772,-2 0 0,-5 0 0,0 0 0</inkml:trace>
  <inkml:trace contextRef="#ctx0" brushRef="#br0" timeOffset="205">20829 3014 7795,'-34'0'348,"5"0"102,9 0 1,9 0 0,3-2-1,1-2-367,4-6 0,10 2 1,7-1-1,6-2 189,2-2 1,12-4 0,-1 1 0,6 5 179,4 3 0,0 3 0,1 5 0,3 2-142,5 2 1,10 0-1,6 7 1,9 1-1,-33-4 1,1-1-137,3-1 1,2 0-1,4-3 1,1-1-1,-1 0 1,1 1-1,1-2 1,1-1-195,3 0 0,-1 0 1,-4 0-1,-1 0 0,1 0 1,1-1 64,-2-2 0,-1 1 0,-8 1 1,-2-1-1,1-3 0,-1 0 1,35-4 3,-7 1 0,-5 0 1,-14 5-1,-6-2 215,-6 2 1,-7 1 0,-10 4 1122,-4 3-668,-3 3-161,-8-1 564,-2 0 3,-6-7 2273,0 0-3804,0 6-900,0-4-1487,0 4 1489,0-6-2052,0 0 3606,0 6-163,0-4 0,0 6 0,-1-5 524,-4 2 52,4-1-24,-6-4-3,7 0-7124,0 0 5581,-6 0 1,3 0 0,-8 0 906,-5 0 0,2 7 0,-7 1 0</inkml:trace>
  <inkml:trace contextRef="#ctx0" brushRef="#br0" timeOffset="206">23687 2715 7799,'-8'-14'157,"0"6"1,5 2-1,-3 1 555,-2 0 0,6 1 0,2 4 0,8 0-195,5 0 1,8 0 0,5-2 0,9-1-76,8-2 1,14-6 0,1 2 0,5-4 0,5-1 0,2 1-3,1 4 0,0-2 0,0 4-288,0-1 1,0 5 0,-3-1 0,-5 2 0,-6 2 7,-2 0 0,-12 2 0,-5 2-163,-6 6 1,-6-2 0,-2 0-1,-5-1 67,-3 1 0,-7-4-226,1 0 22,-7-2-156,3-2 1,-17-5-265,-3 0 1,-3-1 0,2 3-1,1-2-544,0 2 0,-5 1 0,0 2 335,2 0 0,1 0 0,2 0 769,0 0 0,-7 7 0,-1 1 0</inkml:trace>
  <inkml:trace contextRef="#ctx0" brushRef="#br0" timeOffset="207">23659 3042 7622,'-10'0'-107,"1"2"2168,-2 3-1509,4-4 1,1 7-1,8-5 109,2 2 1,12 0 0,13-7 0,10-3 46,12-4 0,7-4 0,13-2 0,2-3-266,3-1 0,-4 0 0,4 7 0,-3 1 0,-2 3 125,0 1 0,-1 3 1,-4 4-1,-6 1-193,-6 4 1,-1 3 0,-7 4 0,-5-1-115,-6-1 0,-5-5 0,-2 3-102,1-2 1,-2-1 0,-4-5 0,-2 0 92,0 0 1,-6 0 0,4 0 339,-3 0 266,-2 0 309,-6 0-347,-1 0-441,-7 0-5222,0 0 3209,-7 0 1,-1 0 0,-7 0-3504,-4 0 5138,3 0 0,-17 6 0,3 2 0</inkml:trace>
  <inkml:trace contextRef="#ctx0" brushRef="#br0" timeOffset="208">17602 483 7851,'-8'-14'307,"-5"6"0,4 4-176,-4 2 0,-2 2 0,-3 0 0,-2 2 0,-2 2 0,-4 6 0,-1 2 1,-1 3-1,0-1 379,-1 0 0,2 2 0,2 1 1,3 2-1,1 0-188,4 2 1,1-2-1,2 9 1,1 7-1,2 4 179,2 4 0,1 6-369,-2 3 1,4-3 0,6-2 0,0-4-1,2-4-172,2-1 0,4-11 1,6 0-149,1-5 1,0-8 0,3-6 0,2-1-7,3-4 1,0-2 0,7-1-1,2 0 1,1-1 0,-1-2-191,-2-2 0,-2-6 0,-1 3-46,-3 0 0,-4-3 0,-7 5 0,-2-1-552,-2 1 1,-6 0 542,2 1 1,-3 2 0,-4-5 132,-3 2 1,-2-4-1,-8 4 1,1 0 305,0-1 0,-5 1 0,-2 3 0,-1-2 0,-3 2 0,3 1 0,-2 2 0,1 0 306,0 0 1,3-1 0,6-3 1209,-1 0 0,6-1-952,-1 5 1,9 0 0,1 0 0,9-2-432,9-2 0,5 1 0,11-7 0,2 1-78,0 1 0,4-5 1,-5 5-1,-1 0-200,1 4 1,-3 2 0,-7 2-1,-3 0-159,-1 0 1,-2 0 0,-7 2 0,-1 2 218,-1 6 1,-7 2 0,2 3 0,-4-1 111,-1 0 0,0 0 0,-1 2 1,-3 1 37,0 2 1,-7 5 0,3-5 0,-2 0-175,1 1 0,4-5 0,-3 1 0,2-5-961,3 0 0,1-3 1070,2 1 0,0-12 0,0 1 0</inkml:trace>
  <inkml:trace contextRef="#ctx0" brushRef="#br0" timeOffset="209">18000 853 7851,'14'-14'1377,"-4"6"-451,-1 3 63,-6 4-493,4 1-87,-7 6 1,0 3 146,0 10 1,-5 3-115,0 7 1,-6 1-89,2 3 0,-4-3-172,-1 3 1,-3-1 28,2 1 1,-2-5-223,7 1 1,3-7 72,-3-8 1,7 0-715,-2 1-146,4-7 68,1-2 0,0-8 137,0-2 1,6-6 199,3-9 1,-1-5-198,2-9 1,-1-2 206,5-2 0,1-9 90,-1 3 1,-1 0 80,-4 1 1,4 9 177,-4-5 0,-1 6 155,1 4 566,-5 6 882,2 1-830,0 13 708,-4 2-537,4 6-452,1 6 1,-1 2-191,3 6 0,2 0-64,-6 1 0,5 4-154,-6 0 0,6 11 1,-5 0-1,-2 3-119,-2 2 0,4 4 0,0-3 0,-1 2-10,3 0 1,1-8-1,4 0 1,-1-6-13,-1-4 1,1-2 0,6-9-1,2-4-9,-1-3 1,2-2 179,-1 0-96,6-7 1,-4-7 0,4-11 0,-1-5-94,1-3 0,-4-5 0,-2 1 0,-3-1 0,-2-3-175,0 2 0,-6 6 0,-3 0 0,-4 4-188,-1 5 0,0 4 0,-1 7-155,-4 4 1,2 2 0,-8 7 0,-4 0 626,-2 0 0,-8 13 0,3 3 0</inkml:trace>
  <inkml:trace contextRef="#ctx0" brushRef="#br0" timeOffset="210">17218 1635 7759,'-14'-8'-470,"1"-5"1657,4 4 1,-1-4-589,10-1 1,3 5-1,15-1 1,4 1 0,8-1 84,5 1 1,4 4-1,9-3-385,4 2 0,3-4 0,3 5 1,4 1-122,4-3 1,10 6 0,3-4 0,0 4-203,-3 1 1,0 0 0,-3-2 0,-4-1-295,1-2 0,-9-1 0,-2 3-136,-6-2 0,-8 0 0,-3 5 1,-9 0-1,-7 0-1054,-7 0 1,-8 0 917,-2 0 0,-7 0 1,-4 0 589,-10 0 0,-15 6 0,-10 2 0</inkml:trace>
  <inkml:trace contextRef="#ctx0" brushRef="#br0" timeOffset="211">17346 1777 7779,'-41'8'339,"3"-3"0,5-4 0,9-1 305,5 0-79,3 0 1,9-1 145,2-4-322,10 3-169,9-10 0,9 4 342,11-6 0,5-5 0,12-2-39,6-1 0,6 5-151,3-2 0,7-2-492,-31 11 1,1 1 0,0 0 0,1 1 118,1 3 1,0 0 0,-4 0 0,0-1-20,2 4 1,-1 0 0,33-5-35,-4 2 0,-6 4-50,-9-4 1,0 5 65,-4 5 1,-3-2-159,-6 7 0,-9-7-209,-5 1 0,-2 3-370,-8-2 1,-1-1-947,-3-4 318,-7 0 566,4 0-548,-10-6 1404,-2 4 0,-14-10 0,-9 4 0</inkml:trace>
  <inkml:trace contextRef="#ctx0" brushRef="#br0" timeOffset="212">17275 1606 7866,'14'-14'162,"7"0"0,2 0 0,4 0 0,3-1 0,2 0 1,1-3-1,0 1 0,0 3 256,1 3 1,-1 7-1,-5 0 1,1 5 0,-1 9-171,1 9 1,4 1-1,1 4 1,1 0-49,0-2 0,4-2 0,-1-6 0,5-1 0,3-3 363,1-6 0,5-8 0,-1-7-302,4-7 1,-1-4 0,8-6 0,-6 1-719,-3 3 1,-6-3 0,-9 7 0,-7 1 0,-5 4-936,-7 3 0,-5 7 0,-6 5-1052,-8 8 2444,-13 11 0,-15 3 0,-9 7 0</inkml:trace>
  <inkml:trace contextRef="#ctx0" brushRef="#br0" timeOffset="213">17119 2076 7767,'-36'24'0,"1"1"0,-27 17 0,19-12 1178,20-11 0,10-11 0,19-8-864,8-8 0,16-12 0,19-10 0,18-11 0,-26 16 0,2-1-211,5-2 1,1 1 0,3-1 0,1 0 0,2 2 0,2 0-1,0 2 1,1 1 0,3 1 0,1 1-330,3 1 1,0 2 0,-4 3-1,0 2 1,-4 3 0,1 1 0,1 1-1,0 2-268,4 0 1,1 2 0,2 6 0,2 3 0,3 3 0,0-1 0</inkml:trace>
  <inkml:trace contextRef="#ctx0" brushRef="#br0" timeOffset="214">18455 2118 7760,'2'-19'0,"1"-1"1,2-1-99,-2 1 0,-2-4 1,-1 5-1,2 0 0,1 0 1,2 0-1,-2 2 1,0 3 260,2 4 1,-4-3 0,6 4-59,-1-4 1,-4 4 0,4 1 0,-1 0 32,-1 0 1,7 5-1,-1-2 1,3 4-12,1 1 1,0 6-1,0 3 1,0 6-57,1 4 1,-3 9-1,-1 10 1,-3 3-46,-1 2 1,2 10 0,-4 6 0,-2 2-49,-1 3 1,-2 4-1,0-4 1,0 3-2,0-1 1,0 0 0,0 4 0,0-4-72,0-4 1,0-5 0,0-5 0,-2-5 8,-3-3 1,4-9 0,-4-5-454,3-5 343,2-7 1,-1-6 0,-2-12 0,-2-7-8,2-6 0,1-3 0,2-1 0,0-4 68,0-1 0,0 5 0,0-2 1,-1 3 133,-4 2 0,2 0 0,-7-1 0,-1 1 0,3 5 0,-1 1 0,-2 0 0,-2 0 0,4 0 0,-1-3 0,-1 2-2,-2-3 1,-1 5-1,0-1 1,1 0 320,4 0 1,-4 5 708,4-2-850,2-3 1,3 8-1,7 0 1,3 10-11,2 7 0,-3 5 1,4 8-1,1 2-83,-2 1 1,-2 6-1,-4-1 1,1 3-98,1 2 1,1 0 0,-5-2 0,2-2 89,2-1 1,0-11 0,4 0-1,-1-5-36,1-5 0,-3-6 1,5-3-1,1-1-1,1-4 1,2-10 0,1-7 0,-1-10-29,0-7 0,5-2 1,2-8-1,1-5-56,3-3 0,2-3 1,1-4-1,1 4-40,-1 5 1,4 6-1,-2 6 1,-5 8-671,-3 5 0,-8 5 753,-4 7 0,-7 10 0,3 8 0</inkml:trace>
  <inkml:trace contextRef="#ctx0" brushRef="#br0" timeOffset="215">24284 3213 7828,'-1'-13'23,"-4"4"1186,3-4 662,-4 12-1266,6-6 1,0 9 0,0 4-182,0 8 0,0 8 0,2 12 1,1 4-1,2 4-202,-2 6 0,-2-6 0,1 2-297,3-4 0,-2-8 0,6-1 0,2-6 26,2-6 1,1-4-1,2-4 1,1-3-158,2-2 0,5-3 0,-3-8 20,1-4 1,3-10 0,7-6 54,1-7 1,1-4 0,-2-9 0,3-2-1,1-7 126,4-6 0,1-4 0,-20 29 1,0 0-1,20-30 698,-3 8 0,2 8 0,-9 12 0,-4 5-690,-6 7 0,-10 9-2228,-2 6 1261,-5 7 0,2 3 1,-6 10-519,0 2 1482,0 3 0,0-1 0,0 0 0</inkml:trace>
  <inkml:trace contextRef="#ctx0" brushRef="#br0" timeOffset="216">18469 17543 26016,'15'-35'-826,"0"7"0,3 9 1,-1 6-1,-3 5 1114,-3 2 1,-1-5 0,4 3-1</inkml:trace>
  <inkml:trace contextRef="#ctx0" brushRef="#br0" timeOffset="217">18398 16832 26460,'-36'8'-227,"3"0"1,7-3 0,4 4 0,2 5 0,2 4 0,3 2 0,0 2-1,0 5 1,-3 3-346,-1 4 0,0 3 1,5 0-1,0 1 1,0 3-1,1-2 434,4 2 0,1 0 1,4 2-1,0 1 6,1 4 0,1-4 0,4 3 0,4-3-168,8-1 0,7 0 0,7-2 1,2-5 168,3-7 1,5-4-1,11-9 1,8-5 0,8-3-61,4-5 0,-4-13 0,-5-5 24,-6-6 1,-5-9 0,-8-10-1,-3-5-80,-5-7 1,-9-4-1,-5-2 1,-5-2 146,-5-2 0,-2-6 1,-7 2-1,-2-4 53,-3-1 1,2 2 0,-6 3 0,-2 5 185,-2 8 1,-1 4-1,-2 8 1,-1 3 293,-2 5 0,-5 9 0,3 5 0,-1 5-277,-3 4 0,-2-1 0,-3 7 0,-5 0-146,-7 3 1,4 1 0,-5 0 0,2 0-267,0 0 1,-3 5 0,0 1-1,1 2 325,7 3 0,4 1 1,3 4-1,1 2 0,1 4 99,4 5 1,-3-1 0,6 14 0,-1 6-95,1 9 1,-4 8-1,5 8 1,2 0-120,1 0 94,8 1 0,-5-1 0,5 0 0</inkml:trace>
  <inkml:trace contextRef="#ctx0" brushRef="#br0" timeOffset="218">18128 18680 13757,'16'0'-276,"1"0"0,4 0 1,2 0-1,9 0 0,9-1 1,13-4 190,11-4 1,7-4-1,-30 6 1,0 0-1,-1 0 1,0 0 0,1-1-1,0 1 1,2 0-1,2 0 41,2 0 1,2 0 0,3 2 0,1 0 0,-1 1 0,-1-1 0,-2 0 0,1 0-49,-3 1 1,0 1 0,0-1 0,0 1 0,-2 3 0,0 0 0,-1 0 0,0 0 49,-1 0 0,-1 0 0,0 0 0,-1 0-289,29 0 1,-3 0 0,-11 0 0</inkml:trace>
  <inkml:trace contextRef="#ctx0" brushRef="#br0" timeOffset="219">20161 18552 11501,'22'0'-483,"-1"0"0,-7 0 136,0 0 1,1-4-1,-1-3 271,0-1 94,0-1 1,0-5-1,1 0 1</inkml:trace>
  <inkml:trace contextRef="#ctx0" brushRef="#br0" timeOffset="220">29417 12127 8093,'-41'4'-77,"3"1"0,5-2 0,3-1 0,3-2 1,3 0-1,5 0 0,3 0 74,2 0 83,6 0 1,2 1-1,9 4 1,5 3 97,6 0 0,12 5 1,2-6-1,10 1 0,8-3-25,6-3 1,3-2 0,2-2-1,0-3-177,0-4 0,-7-8 0,-2-2 0,-4 0-77,-1-2 1,-2 4 0,-2-7 0,-2-1 65,-3-2 1,-1-3 0,-6-3 0,-1-5 87,-3-3 1,-5-15 0,1-5 0,-4-10 22,-7 31 1,-1-1 0,0-2 0,0-1 0,0-5 0,0-1 0,0-1 0,-1 1-33,-1-2 0,-1-1 0,2 0 0,-1-1 0,-1-3 0,-1 0 0,0 0 0,0 1 0,1-1 0,0 1 1,-1 2 1,2-1 0,1 3 0,2 2-1,2 3 1,0 2 0,1 3 0,1 2 149,13-34 0,-5 7 1,-1 17-1,-1 7-137,1 8 0,-4 5 0,4 2 0,-3 1-88,-2 3 0,1-2 0,-1 2 0,0-3-54,0-1 0,5-6 1,2 1-1,1 2 48,3 1 1,2 1 0,1 1 0,2-1 28,4 1 1,-4 1 0,3 2 0,-3 1-2,-2-1 1,1 4 0,-1 2 0,-1 5-10,-3 5 0,-4-2 0,-6 6 0,1 2-98,-1 1 1,-5 2 32,1 0 261,-7 0 0,3 2 290,-6 2-427,0-2 1,0 11 0,2-4 18,3 4 0,-2 1 0,5 2 0,0 3 32,0 4 1,-4 6-1,4 6 1,-2 7-10,-2 9 1,2 4 0,-1 2 0,-2 3-42,-2 6 1,-1 1 0,0 9 0,0-2-7,0 2 1,1-36 0,0 2 0,1 3 0,1 1-1,1 2 1,1 1-64,1-1 0,1 0 0,0 2 1,2 1-1,0 2 0,1 0 0,1 0 1,1 0 29,1 0 1,1 0 0,2-2 0,1 0 0,0-3-1,1-1 1,0-2 0,0-1-16,2-3 1,0 0 0,0-3 0,1 0 0,20 28 0,-1-8-61,-3-9 1,-5-8 0,1-12 0,-3-2 0,-1-4-34,-1-4 1,-4-3-1,-2-2 105,-2 0 1,4-1 0,-3-2 0,-1-3-9,1-2 1,2 4-1,-2-5 1,0-2-46,-1-2 0,-1-1 0,-5 0 0,0 0-324,1 0 0,-1 0-760,0 0 11,-6 0 102,-2 0 1023,-6-6 0,0-8 0,0-8 0</inkml:trace>
  <inkml:trace contextRef="#ctx0" brushRef="#br0" timeOffset="221">29360 11928 8291,'0'9'-97,"0"1"0,0 1 1,0 3-1,0 3 1,0 4 96,0 1 0,0 8 0,0 6 0</inkml:trace>
  <inkml:trace contextRef="#ctx0" brushRef="#br0" timeOffset="222">29317 12269 8291,'-6'14'-1073,"5"0"940,-4 0 132,3-6 1,4-8 0,3-9 0,4-4 82,4-1 0,1-5 1,0-2-1,0 3 0,1-1 229,-1 1 1,0 10-1,0-6 1,0 3-68,1 3 0,-1-4 0,0 4-107,0 0 0,2-7 1,1 3-1,2-7-31,-1-3 0,2-3 0,1-9-132,1-4 0,-3-4 1,3-6-1,-1-4 51,-4-3 1,-1-2 0,-2 0 0,0 2 102,0 3 1,1 3 0,-1 8 0,0 1-2,0 2 1,0 7-1,1-2 1,-1 3-73,0 1 1,0-1 0,2-3 0,2-6-72,0-7 1,8-6-1,-3-10 1,6-6 6,-12 31 1,-1 0 0,-1-2 0,0-1-1,2-3 1,-1-1 0,0 0 0,-2-1 16,1 0 0,-1 0 1,0 2-1,0 1 1,0 3-1,1 1 1,13-33 54,0 11 0,-5 9 0,-4 13 0,-4 7 54,0 5 1,-3 6 0,-1 6 0,-1 1-126,1 3 0,1-1 0,3 7 1,0-1-57,4-1 0,-3-1 0,5-4 0,-1 3 57,4 2 0,-2-5 0,2 1 1,1-2 22,2-2 0,1-1 0,1 1 1,1 0 72,3 0 0,-1 0 1,4-1-1,0 3 0,-1 2-44,0 5 0,-2 4 0,-5 2 0,1 4-65,-1 5 0,-6 9 0,-1 6 0,-1 7 0,-9 2 1,2 7-1,-5 2 61,-5 6 1,3 3 0,-1 2 0,-2-2-9,-1 2 0,-2-1 0,2 1 0,1-2 115,1 2 1,7 1-1,-1 2 1,3 1 17,1 4 0,2 3 0,1 7 0,2 3-111,-2 1 0,-8-33 0,-2 0 0,0 0 0,-1 0 1,0 0-1,-1 1-50,0-1 1,-1 0 0,1 0-1,0 0 1,2 0-1,0-1 1,0-1 0,0 0-116,7 35 0,1-6 1,0-15-1,3-5 0,2-7-18,2-8 0,-3-7 1,5-4-1,1-5 84,2-3 0,-1-2 0,0-1 0,6-4-74,3-4 0,-1-4 0,8-1-1,2 0 0,3 0 0,-1-1 0,1-4-120,-1-4 1,3-4 0,0-1 0,0-1-6,0 1 0,0 2 0,-5 1 0,1 3-66,-4 1 1,-8-2 0,-2 4 0,-5 2-293,-7 1 0,-4 2-712,0 0 1314,-7 7 0,-2-6 0,-6 6 0</inkml:trace>
  <inkml:trace contextRef="#ctx0" brushRef="#br0" timeOffset="223">32189 11771 7963,'-14'-6'355,"0"4"-439,0-2 1,0 2 83,-1 2 0,1 6 0,0 2 0</inkml:trace>
  <inkml:trace contextRef="#ctx0" brushRef="#br0" timeOffset="224">30128 11743 8004,'-29'-8'-94,"1"2"0,0 6 1,-1 0-1,1 1 1,-1 2-1,1 4 1,1-1-1,3 0 1,4-3 93,-1-1 0,-1 4 0,-6 2 0</inkml:trace>
  <inkml:trace contextRef="#ctx0" brushRef="#br0" timeOffset="225">29758 11800 8004,'-14'14'-399,"4"0"1,1 0 0,-2 0 244,-2 1 1,4 4-1,-1 0 154,-1-2 0,-1 5 0,-3 0 0</inkml:trace>
  <inkml:trace contextRef="#ctx0" brushRef="#br0" timeOffset="226">29474 12112 8013,'6'-20'113,"8"2"1,10-4-1,3 0-105,1 0 0,1 0 1,-1-2-1,2 4 102,3-1 0,-3 7 0,5-2 0,0 5-19,3 0 0,3 3 0,2-1 1,-1-2-101,1-2 0,4-6 0,1-3 0,-3-5-31,0-8 0,-4-4 1,-3-7-1,-5-4 28,-3-7 1,-2-10 0,-1-1 0,-2-6 19,-12 34 0,-2 0 0,-2-5 1,-2 0-1,1-2 0,0-1 1,-3-2-1,-1 0-69,-1-2 1,1 0-1,0 1 1,1-1 0,-2-2-1,0-1 1,0 1 0,1-1 82,-2 1 0,2 1 0,3 5 1,2 3-1,-2 4 0,0 1 0,9-32 173,0 5 1,3 10 0,1 10 0,1 4-122,-1 5 0,4-1 0,-5 6-61,-2 1 0,1 4 0,-3 2 0,1 4-54,-3 2 0,-7 1 0,2 5-56,-2-1 0,-1 6-1,-5-1 1,2 7-1,1-3 32,2 0 0,1 2 0,-1-3 0,3-1 144,-1 0 1,6 3-1,-3-3-174,2 2 0,-2 1 48,-1 5 0,-4 2 0,3 2 67,-2 6 1,-1 3 0,-4 1-1,3 2 63,0 2 0,1 5 1,-3 7-1,1 3-40,2 5 1,1 0 0,-1 3 0,4 4-11,4 4 0,1 5 0,0 8 0,2 6-13,3 6 0,-8-34 0,0 0 0,3 6 0,0 0-8,1 3 0,-1 2 0,1 1 0,0 1 1,1 5-1,-1 1 0,3 2 0,-1 0-64,1 3 1,1 0-1,-2 0 1,2 0-1,0-3 1,1-2-1,-1-3 1,0-2-1,0-1 1,0-1-24,-1-2 0,1-2 1,-1-6-1,0-2 0,-2-2 1,-1-2-1,19 26-25,-3-9 0,-1-13 0,0-2 0,2-7 28,1-2 0,0-7 0,-4-3 0,-2-5-36,-4-4 0,2 1 0,-4-7 0,0 0-45,-1-3 0,-1-1 1,-5 0-812,0 0 965,1 0 0,5 0 0,2 0 0</inkml:trace>
  <inkml:trace contextRef="#ctx0" brushRef="#br0" timeOffset="227">32090 11999 8164,'-14'0'31,"4"0"1,1-2-778,-2-3 0,3 4 746,-2-4 0,1-9 0,-5-2 0</inkml:trace>
  <inkml:trace contextRef="#ctx0" brushRef="#br0" timeOffset="228">28592 12269 8296,'-9'0'-94,"1"-2"1,0-1 0,0-3 0,-3-1 486,-2 1-351,6 1 1,0 4 99,7-4 1,2 3 547,3-2 23,-4 2-519,5 2 0,1 0 0,2 0-90,4 0 1,7-5-1,3-1 1,2-2-1,2-3-110,3-2 1,3-1 0,-2-2-24,3-2 0,-1 2 1,-6-5-1,-4 2-14,-4 0 1,-3 0 0,-3 5-1,-2 0 21,-2 0 0,-6-1 0,2 1 1,-3 0 69,-2 0 0,0-7 0,0-2 1,0-4 19,0-2 1,1-5-1,3-4 1,2-5-13,2-4 1,-4-6 0,6-8-1,1-5-3,2-4 1,6-6-1,0 2 1,-2 1 24,-1 1 1,-2 5 0,-1-4 0,-4 10-64,-4 7 0,1 3 0,-1 6 1,-2-3-26,-1 2 0,-7 7 0,0 1 0,2-3-6,1-5 0,2 0 1,0-6-1,2-2 25,3-1 0,3-2 0,7-1 0,4-2 5,5-2 0,3-1 0,1 3 0,2-2 29,4 2 0,-3 2 1,5 3-1,-1 1-19,-3 2 0,-2 6 1,-3-1-1,-4 4-60,-4 5 1,0 3 0,-3 8 0,-5 4-1,-1 4-27,-2 3 16,-5 8-114,3 2 0,-4 7 162,2 4 0,4 3 0,6 6 0,1 0 2,-1 1 1,0-1-1,0 0 1,1 0 10,-1 0 0,5 1 1,0 0-1,-2 3-4,-1 1 0,-4 8 1,-2 1-1,-5 10 26,-4 8 0,-1 12 0,-1 13 1,-4 8-26,1-37 1,-2 0 0,0 4 0,0 0 0,-1 0 0,0 1 0,0 1 0,1 0 18,1 2 1,0 0 0,2-2 0,0 0 0,3 4 0,0 0-52,0-1 0,0-1 0,0-3 1,0 0-1,0-1 0,0 1 0,1-1 1,0 1 14,1 0 1,0 1 0,0 2-1,0 1 1,1-5 0,2 0-1,-2-1 1,1 0-64,1-2 0,-2-1 0,1 34 1,0-2-1,-2-6-25,-2-7 0,0-7 0,-2-5 0,-1-3 115,-2-5 1,-1-8 0,3-1 0,-2-7-147,2-6-68,-5-3 0,5-8-628,-7-4 0,7-4 6,-1-4 0,2-4 0,2-6 888,0-1 1,-6 1 0,-2 0 0</inkml:trace>
  <inkml:trace contextRef="#ctx0" brushRef="#br0" timeOffset="229">29630 13577 8233,'7'-15'96,"2"0"0,4-6 0,2-9 1,4-11-1,5-11 0,5-10 1,4-10-46,-15 31 0,2-2 1,1-4-1,0-1 0,3-6 1,0-1-1,2-4 1,0 0-1,1-3 0,0 0 1,0-1-1,-1-1 1,0-2-1,0 0 6,1-3 1,0-1-1,-2 3 1,-1 0 0,0 5-1,-1 1 1,-1 6 0,-1 3-1,-2 4 1,0 2 40,-2 5 0,-1 2 0,8-28 0,-7 11 0,-4 10 0,-5 9-59,-2 9 0,0 9 1,-2 0-1,0 3 5,-1 2 0,1 0 0,-1 0-91,2-1 1,4 1-1,-3 0 1,1 0-1,1 0-124,-1-1 1,-2 3 0,3 1-625,-2 1 618,-1 7 0,-5-2 1,-1 10 113,-4 4 1,2 4 0,-7 1 0,1 1 12,1-1 0,-3-5 0,4 1 129,0 1-20,3-5-127,-2 0-72,6-6 1070,0 0-868,0-6 0,2 3 0,1-7 17,2-1 0,1 4-41,-1-3 0,-2 5 4,6-4 1,-4 6 323,4-2-10,-5 3 1,0 2 0,-8 0-204,-6 0 0,-2 5 0,-4 3 1,-2 3-114,-1 5 1,-1 8 0,2-1-1,-1 4-69,2 2 0,1 1 1,2 1-1,0 4-320,0 1 1,-1-4 0,1 1 0,2-5-230,2-4 1,2 1-1,5-6-491,-2-1 1,2-10 886,8-8 1,3-8 0,6-11-1,2-5 1,1-3 181,2-1 0,0-2 0,-5-2 0,1-1 2,-1 1 1,-2 4 0,-2 3 0,-4 3 335,1 1 1,-6-3 216,4 5 1,-2 0-1,2 7-49,4 2 0,4-1 0,3 7 0,3 0-131,4 3 1,6 7-1,2 4 1,3 4-236,-3 5 0,-1 3 0,-3 8 1,-3 3-1,-5 5-296,-4 3 1,-7 2 0,-1-1 0,-3 1-402,1 0 1,0-7-1,-5-3-151,0-3 0,1-8 708,4-3 0,3-3 0,6-2 0</inkml:trace>
  <inkml:trace contextRef="#ctx0" brushRef="#br0" timeOffset="230">30583 10478 7816,'0'-15'42,"0"1"0,0 0 1,0-2-1,0-1 1,0-2-1,-2 1 1,-1 3-1,-3 0-9,-2 1 1,3 1 0,-3 2 0,0 2 0,2-2 0,0-2 101,3-1 0,-4-5 0,2-1 0,2-1 1,2-1 68,1 0 0,0-2 0,0-3 1,0 4 227,0 4 1,0 3-1,0 2 842,0-1-427,0 7 129,0 2-742,0 6 0,0 2 0,0 2-4,0 6 0,-5 9 0,-1 5 1,-1 4 22,1 5 0,-5 2 0,3 4 1,-1-1-63,-1 2 1,2 2 0,-3 4 0,2 2-106,-2-3 1,3 4 0,-2 0-1,-1 0 1,-1 0-27,-3-3 0,1 3 1,0-1-15,0-3 0,-2 4 0,-2-1 0,0-3 7,0 0 1,1 4 0,-2 1 0,-3 2-19,0 0 0,-5-1 0,5 3 0,-2-4 40,0-1 1,7-1 0,-2-6-1,3-1-19,2-3 0,0 2 0,-1-7 1,1-1 12,0-2 1,0-7 0,-2 1 0,-1 1-75,-2 2 1,-5-3 0,3-1 0,-1 1-56,-3-2 1,-7 5 0,-2-5 0,-4 2-219,-6 0 0,-1-2 0,-8 3 0,-4-1-122,-3 1 1,-2 0-1,7-1 1,3-4-139,4 1 1,4-10 0,3 2-1,3-5-448,5-5 0,3-3 1,1-5-1,3-6 986,2-6 0,-3-6 0,5-5 0</inkml:trace>
  <inkml:trace contextRef="#ctx0" brushRef="#br0" timeOffset="231">28749 12454 9162,'22'0'-80,"5"-7"1,-2-4 0,5-5-1,5-4 1,-1-2 0,1-2-1,-3 0 1,-1 2 0,1 0 458,1 0 0,5 5 0,-3-2 0,3 1 0,8 1 0,7-4-98,7-1 0,8-3 0,-3-10 0,1-7-275,-32 17 1,-1-1 0,-1-4 0,1-2-1,0-1 1,0-1 0,-2-3 0,-1-1-45,0-2 0,-1 0 1,-1-1-1,-1 0 0,0 0 1,-2-1-1,0 2 0,-2-2 9,0-1 1,-2-1-1,-3 2 1,-1-1-1,-2-2 1,-2-1-1,-2 1 1,-1 0 4,-2-1 0,-1 1 0,-1 1 0,-2 0 0,1 3 1,-1 1-1,8-34 32,0 6 0,1 7 0,-2 7 0,-2 3 126,2 2 0,2 8 0,1 7 0,0 2 0,1 2-324,-1 3 1,0 8 0,-1 0-282,-4 3 0,-2 7 72,-7 0 1,0 13 0,0 4 0,0 11-646,0 8 0,-5 5 1044,0 10 0,-6 7 0,3 2 0</inkml:trace>
  <inkml:trace contextRef="#ctx0" brushRef="#br0" timeOffset="232">30028 11814 7786,'-8'1'-906,"4"4"1375,2-3 1,2 10-87,0-2 0,5-2 0,0 1 0,-2 2-33,-2 2 0,-1 3 0,-1 1 0,-2 2-210,-2-2 0,-5 1 0,4-1 1,0 2-1,-2-3-140,0-5 1,5 2-284,-2-4 1,3-1-282,2 1 1,0-4 0,0 5-942,0 1 1505,0-5 0,0 13 0,0-3 0</inkml:trace>
  <inkml:trace contextRef="#ctx0" brushRef="#br0" timeOffset="233">29872 12397 7786,'9'0'2362,"1"0"-2145,-7 0-250,3 0 0,-6 1 411,0 4 0,0 3 0,0 6-192,0 0 0,0 1 0,0-1-218,0 0 0,0 0 1,0 0-587,0 1 0,0-1-562,0 0 0,0 0 1180,0 1 0,-6-1 0,-2 0 0</inkml:trace>
  <inkml:trace contextRef="#ctx0" brushRef="#br0" timeOffset="234">29858 12610 7786,'0'14'1545,"0"0"-1348,0-6 0,0 0 0,0-3-375,0 4 24,0-2-283,0-1 0,1-6 437,4 0 0,3 0 0,6 0 0</inkml:trace>
  <inkml:trace contextRef="#ctx0" brushRef="#br0" timeOffset="235">29701 13506 7811,'-8'-7'467,"4"-2"0,-3 1-451,3-2 0,-1 1 116,5-5 0,0 0 0,0-1 0,0 1 634,0 0 0,0 4 397,0 1-783,0 6 1,1-2-34,4 10 1,-3-2 0,4 6-36,0 2 0,-2 2-196,5 1 0,-4 1 0,3-1-37,-2 0 1,0 0-1,-3 0 1,4 1 2,1-1 1,-5 0 0,2 2 0,-4 3-27,-1 4 1,0 3 0,-1-1 0,-3-1 18,0 1 0,-7 0 0,1 1 0,-2-4-209,-3-2 1,1-1 0,0-5 39,0 1 1,-1-8 0,1-2 0,0-3-41,0-2 0,0-2 0,-1-4 0,1-7-125,0-4 0,0-13 0,1 1 0,2-2 96,2-4 0,5 0 0,0-3 0,2 5 195,2 3 1,0 3 0,0 4-1,0 4 3,0 3 0,-2 3 1,-1 2 848,-1 2 19,-1 6-896,5-4-40,0 7 0,0-1 0,1-4 0,4-4 61,5-4 1,2-8 0,2-2-1,1-3 1,-3 1 131,-2 1 0,2 5 0,-2-3 93,3 2 0,-1 1 0,1 5 0,-1-1 18,4 1 1,2 0 0,-4 0 0,2 0-177,3-1 1,-4 3 0,6 1 0,-2 1-138,0-1 1,0 3-654,-5-1-345,0 6-63,-6-4-534,-2 7 1067,-6 0 0,2-4 0,1-3 0,4 1-1474,0 0 2044,-3 1 0,8-2 0,-4 0 0</inkml:trace>
  <inkml:trace contextRef="#ctx0" brushRef="#br0" timeOffset="236">30014 12880 7818,'0'-14'-67,"0"4"-476,0 1 1,2-1 429,2-4 0,0 6 2749,5 4-1265,-6 2 1,10 2-786,-4 0 1,4 6-1,1 2-174,0 0 1,-4 3 0,-2-5-76,-2 2 0,-1-3-194,-5 5 0,0-1 1,-2 7-103,-2 3 0,-9-2 0,-8 7 0,1 1-33,-1 2 1,-2-3 0,4-2-1,3-2 92,5-2 1,4-2-110,7-2 1,8-6 0,7-4 0,7-2-69,5-2 1,1-6 0,0-5 0,1-5-312,-1-3 0,-1-5 0,-3 5 1,-5 2-1187,-3 1 0,-7 3-1764,1 4 3338,-7 3 0,9 12 0,-4 2 0</inkml:trace>
  <inkml:trace contextRef="#ctx0" brushRef="#br0" timeOffset="237">31322 11203 7815,'-14'-2'312,"0"-1"-322,-1-2 1,9 0-1,6 5 1,6 2 217,2 3 0,3 3 1,-4 6-1,-1 0 90,0 0 0,-1 7 1,-5 2-1,0 6-192,0 4 0,0-1 0,0 4 0,-1-1-250,-4-4 0,3 4 1,-4-2-1,1-1-301,0-2 1,1-2-1,5 1 1,4-1-1,4 1 445,4-1 0,8 0 0,1 1 0</inkml:trace>
  <inkml:trace contextRef="#ctx0" brushRef="#br0" timeOffset="238">31450 12255 7815,'-5'9'1171,"1"1"-888,-1-7 1,5 9-1,0-2-682,0 2 0,0 3 0,0-1 232,0 0 1,0 0 0,0 1-1,0-1 264,0 0 0,-2-5 0,-1 1 0,-2 1-83,2 2 1,2-4 0,1 1-268,0 1 0,0 1 1,0 2-1,1-1 253,4-3 0,-3 2 0,4-4 0</inkml:trace>
  <inkml:trace contextRef="#ctx0" brushRef="#br0" timeOffset="239">31507 12738 7815,'0'8'2316,"0"-2"-3406,0 0-492,0 2 1582,0 7 0,0-1 0,0 0 0</inkml:trace>
  <inkml:trace contextRef="#ctx0" brushRef="#br0" timeOffset="240">29360 13420 7797,'0'-14'639,"0"0"-101,0 0 1,0 7-1,0 7 1,2 7-1,2 2-75,6 1 1,4-1 0,5 5 0,3 1-289,0-1 1,4 0-1,-6 0 1,1 0-39,-1 1 0,-6-6 1,-6 1-66,-1 1 0,-3 3 1,-7 5-1,-6 6-37,-10 7 0,-8 1 0,-5 8 0,-2 3-119,-3 0 1,-1 4 0,-4-4 0,1-3 51,3 0 1,4-6 0,11-4-1,4-5 327,3-7 0,8-8-183,3-2 1,7-7 0,7-2 0,10-8 98,7-5 0,8-6 0,6-1 1,6-2-235,6-4 1,-3 6 0,-3 1 0,-7 3-437,-6 2 1,-3 4-1,-3 2 1,-3 2-154,-5 3 1,-8 1 0,-3 1 0,0-2-255,0-2 1,-5-1-1,3 1 1,-1-5 865,0-2 0,6-9 0,-3-1 0</inkml:trace>
  <inkml:trace contextRef="#ctx0" brushRef="#br0" timeOffset="241">29986 13605 7797,'0'-14'3216,"0"6"-2990,0 2 1,1 7-90,4 4 0,1 3 0,5 8 1,-3 1 109,-1 2 1,2 0 0,-4-5-1,0 0-26,1 1 1,-5-1 0,4 0-1,-3 0 25,-2 0 1,0 1-1,0-1 1,0 0 30,0 0 0,-2 2 0,-1 2 0,-3 2-138,-2 2 0,-2-3 0,-4 5 0,-2 0-150,-3-2 0,4 0 1,-4-5-1,1 2-93,-1-2 0,3-2 0,-3-4-42,4-2 1,0-6-1,1 1 118,0-8 1,5 0 0,1-9-1,0-4-135,0-4 1,5-3 0,-2-4 144,3 0 1,2-1 0,0 2 0,-1 4 210,-4 4 0,3 3 0,-2 2 100,2-1 0,2 6 0,-1 1 467,-4 2 279,3 1-774,-4 5 0,6-2-283,0-2 0,0 0 0,0-5 78,0-2 0,0-2 0,2-1 0,1 0 300,1 0 0,3-1 0,-4 1 1,3 0-22,2 0 1,2 0-1,4-2 1,0-2 21,0-1 0,7 0 0,2 4 1,4-4-226,2-5 0,6-3 0,2-1 0,3-1-209,-2 1 0,3-1 0,-5 3 0,-1 2-235,-7 5 0,-1 0 1,-9 3-1,-4 5-1354,-3 3-190,-8 3 552,3 5-1365,-6 0 1774,0 0 1,7 0 0,1 0-1</inkml:trace>
  <inkml:trace contextRef="#ctx0" brushRef="#br0" timeOffset="242">31208 13221 7778,'-8'-1'411,"5"-2"0,6-2 1,7 0-69,3-1 0,1 4 1,2-3-1,3 4 1,4 1-64,4 0 1,2 0 0,-3 0-1,0 0-255,-3 0 0,0 1 0,0 3 0,-4 2-56,-3 2 0,-3 1 0,-4 5 0,-4 1 82,-4-1 1,-7 6 0,-3 4 0,-6 5 82,-4 4 0,-4-2 0,-9 6 0,-1-4 158,1-6 0,4 0 1,4-8-1,7-2 238,6-1 0,0-7 0,8-1-505,4-2 1,10-1 0,10-6 0,2-3-217,7 0 0,-1-9 1,6 0-1,-2-4-389,0 0 1,-5 1-1,-5 2 1,-3 1-993,-3 3 0,-5-1 426,-3 7 0,-4-1 1146,4 5 0,-6-6 0,4-2 0</inkml:trace>
  <inkml:trace contextRef="#ctx0" brushRef="#br0" timeOffset="243">32005 13193 8373,'-2'-8'-124,"-3"3"399,-4 4 1,1 1 85,-2 0 1,6 0 236,-6 0 1,7 6-89,-2 3 1,5 4-1,5 1 1,5 2-152,2 3 1,2-3-1,-1 4 1,-2 1-143,-1 3 0,-6-2 0,4 1 1,-2 1-30,-2-2 1,-3 5-1,-2-3 1,-3 3-51,0 1 0,-7-1 0,1-2 0,-2-3-193,-3-1 1,6-2 0,-1-7 14,-1-2 1,3 1 0,-1-6 4,-2-2 0,0-3 1,0-5-1,0-4-226,-5-4 0,2-6 1,-7-2-1,2-1 0,-1-4-7,-2-6 1,3 3-1,-4-1 1,3 5 530,3 0 0,1 4 1,3 2 20,4 4 0,-2 0 0,6 1-92,2 0 1,1 0 0,4 0-1,2-1-122,6 1 1,4 0 0,4 0 0,2-1-55,2 1 0,-3 2 0,5 1 0,1 1 22,2-1 0,6-2 0,0-1 1,0 0 23,2 0 1,-3-5 0,4-2 0,1-1-46,-1-3 1,-5 3 0,3 0 0,-4 0-91,-2-1 0,-6 8 1,-4-1 75,-7 5 238,1 8 0,-12-4-488,0 7 0,0 2-1694,-4 3-2143,2-4 1469,2 6 2615,-6-7 0,-2 6 0,-7 2 0</inkml:trace>
  <inkml:trace contextRef="#ctx0" brushRef="#br0" timeOffset="244">32403 12880 8222,'8'-9'1000,"-4"-1"-1116,4 7-986,-6-3 1,3 6 1101,-10 0 0,-3 6 0,-6 2 0</inkml:trace>
  <inkml:trace contextRef="#ctx0" brushRef="#br0" timeOffset="245">32687 12269 8008,'-2'-13'86,"-1"2"1,-1 2 1522,0-2-1321,3 4 1,1 2 373,0 10 0,0-2-376,0 7 1,0-5 0,0 4 0,0 2-102,0 2 0,0 1 0,0 0-122,0 0 0,0 2 0,-2 2 0,-1 1-187,-2-2 0,-4 5 0,4 0 0,2 0-428,1-3 1,2-8-1,0-1-954,0 1 1278,0-5 0,0-1 0,0-10 228,0-4 0,0-6 0,0-2 0,0-2 142,0 2 0,-4-1 0,-3 1 0,-1 0 293,-3 4 0,3 0 0,-1 7 623,-2-2-524,5 5-624,-1-3 0,9 6 0,1 1 0,3 2 176,2 2 0,-5 1 0,4-1 0,-3 5-13,1 2 1,0 3 0,-3-1 0,1 0-34,1 0 0,1 0 1,-5 1-10,0-1 0,0-5-329,0 1 192,0-7 0,0 2 1,0-10-49,0-5 0,0-2 0,0-4 1,0-3 36,0-5 0,0 2 0,2 0 0,1 2-72,2 2 1253,-1 2 112,-4 9-672,0 0 0,0 18-297,0 3 1,0 4-1,2-4 1,1 0-180,2 0 0,0-4 1,-5-1-280,0 3 1,0-5 0,0 3-171,0 1 0,0-3-584,0 1 340,0-6 0,0 2 597,0-10 0,1-2 1,2-9-1,4-3 149,1-5 0,-5-3 0,3-1 0,-1-1 1,0 3 448,-2 2 0,-2 3 1,-2 9 67,-4 2 0,2 2-169,-7 4 1,6 4-438,-6 0 0,7 6 1,-2 8-1,4 0-22,1 1 0,0 4 1,1-1-1,4 0-35,4-2 1,-2-1 0,-1 3 0,-1 1-47,0-2 0,1-3 1,-3-3-1273,2-1-99,-1-7 571,-4 3 1,0-7 0,0-4 910,0-4 0,-6-4 0,-2-1 0</inkml:trace>
  <inkml:trace contextRef="#ctx0" brushRef="#br0" timeOffset="246">30881 9454 7865,'-23'-33'42,"1"-2"0,4 0 1,7 0-1,5 4 0,3 2 1,1 6-1,4 4 237,2 3 1,-2 2 1,3 0 1,3 6-78,1 3 0,-1-1 60,1 1 1,1 2 0,3 7 0,-2 8 0,-2 5 183,2 7 1,2 9 0,3 6 0,1 9-58,2 9 1,1 1 0,-1 10 0,5 5-298,-11-34 1,1 1-1,0 2 1,0 1-1,1 1 1,-1 0-1,0 1 1,0 0-115,0-1 1,1 1 0,1 3 0,1 2 0,0-1 0,-1 1 0,0 1 0,0 1-49,-1 1 1,0 0-1,-3-3 1,-1-1 0,1 2-1,-1-1 1,-1-2 0,0-1 24,-1-1 0,-1 0 0,-2-2 0,-1 0 0,0-3 0,-2-1 0,4 36 121,-4-4 1,-2-7-1,1-5 1,1-6 100,2-7 1,0-3-1,-4-3 1,4-3-189,4-4 0,4-4 0,1-4 1,2-2-1,1-5-777,2-3 1,0-2-1259,-4 0 1608,-1-6 0,-8-3 0,-4-10 0,-7-4 32,-3-4 1,3-8-1,-4-4-181,-2-6 1,4-7-1,1-10 585,0-4 0,4-9 0,-4-4 0</inkml:trace>
  <inkml:trace contextRef="#ctx0" brushRef="#br0" timeOffset="247">30910 9582 7860,'-8'-14'0,"-5"6"-569,4 3 780,-4 3 0,5 4 67,4 3 0,4 3 0,3 7 0,3 4 1,3 5 194,7 3 1,0 5-1,8 5-105,1 11 1,2 7 0,3 7 0,2 4-176,1 4 1,-16-32 0,-1 1-1,-1 2 1,-2 0 0,1 4-1,-1 0-191,-1 5 1,0 0-1,0 0 1,0 1-1,-4 3 1,-1 1-1,-1 0 1,-1 0 10,0 1 1,-2 0 0,0 1 0,-1-1 0,-2-2-1,0 1 1,0-4 0,0 0 13,0-2 1,0-1 0,0-3 0,0 0-1,2 35 1,1-4 288,2-3 1,4-9 0,-3-2-1,4-5-86,6-5 1,-2 2 0,5-8-1,-3-5-316,-2-7 1,0-2 0,0-2-1,0-2-64,1-5 1,-6-6 0,-1-3-369,-2 0 1,1-6-246,-3-3 631,-2-3 1,4-4 0,-7-1-1,-2-3-175,-2-2 0,-1 0 1,2-3-1,0 1-178,0-1 0,1 3 0,0-1-283,-2-2 1,-1 3 350,1-2 0,2 6 0,-5-6 146,2-1 0,1 3 1,5-1-1,0-4 271,0-4 0,0-5 0,0-7 0</inkml:trace>
  <inkml:trace contextRef="#ctx0" brushRef="#br0" timeOffset="248">30753 10335 7842,'2'-30'0,"3"-3"0,4-5 0,4-3 0,1-1 0</inkml:trace>
  <inkml:trace contextRef="#ctx0" brushRef="#br0" timeOffset="249">30881 9880 7842,'-14'-6'20,"0"5"0,-2-4 147,-3 3 0,3 2 1,-4 0-72,-1 0 1,6 0-1,-4 0 1,3 0-1,0 0 12,-3 0 1,2 7-1,-7 4 1,-1 6 10,-2 7 1,-6 10-1,-2 9-46,-1 8 1,-2 13 0,16-27 0,1 2 0,-1 5 0,0 2 40,-2 4 0,0 1 0,2 5 0,0 2 0,-2 2 0,1 2 0,0 0 0,1 2-42,1 2 0,0 1 1,3-4-1,1 0 0,2 6 1,2 0-1,2-4 0,3 1 86,1-2 1,3 0-1,0-3 1,1-1-1,3-1 1,2-1-1,0-3 1,2-2-160,2-5 0,2-2 1,1-1-1,1-1 1,16 27-1,-4-6-235,-2-5 1,4-11-1,-5-7 1,-2-7 32,-1-5 0,-2-3 0,2-3 0,2-6 152,0-2 0,3-1 1,0-3-1,5-1 13,6-1 1,9-7-1,2 2 1,7-4-70,6-1 1,-1-3 0,-1-5 0,-2-8-160,1-4 0,-4-10 0,-1-8 0,-4-5 428,-1-4 0,-1 7 0,-1-1 0,-1 3-201,-2 2 0,-7 9 0,3-1 0,-4 1 0,-4 2-26,-2 1 0,3-8 0,-3 4 0,3-4 15,1-2 1,5-9 0,2-11 0,0-6 22,-1-6 1,-16 26-1,-1-1 1,-1-2-1,0-2 2,1-3 1,-1-1 0,1-5 0,-2-2 0,-3-6-1,-2-3 1,-2-1 0,-1-2-63,0-2 0,-2 0 0,-4-3 0,-2 0 0,-1-4 0,-1 0 0,-5 1 0,-2 1 128,-1 3 0,-3 2 1,-2 7-1,-3 3 0,1 7 1,-2 2-1,0 5 0,-4 3 178,-1 6 1,-2 3 0,-25-13 0,-11 14 0,0 12 90,-4 10 1,-2 5-1,1 7 1,3 4-306,3 5 1,1 9 0,-9 4 0,2 4 73,2 2 1,1 4 0,-1 3-1,6 5 13,6 8 1,7 13 0,27-27 0,2 2 0,1 5 0,2 2-101,2 3 1,1 4 0,-1 7 0,1 2 0,2 6 0,1 2 0,0 4 0,0 2 11,1 3 0,1 2 0,3-26 0,2 1 0,0 0 0,0 2 0,0 1 1,1-1-1,0 0 0,1 0 0,-1 0-78,1 0 0,0 0 0,0-1 0,3 25 0,1-2 0,0-7 0,1-3 0,2-5 0,0-1-62,3-6 1,-1-2-1,0-5 1,0-3-1,2-4 1,1-2-1,14 28 1,1-14 0,6-11 0,3-10 0,5-11-29,8-10 0,5-5 0,3-10 1,0-7-45,-1-9 1,1-14-1,0-11 1,0-11 133,-29 23 1,1-1 0,2-2 0,0 0 0,0-1 0,1 0 0,0-3 0,0-1 84,3-5 1,-2 0-1,0 0 1,-1 0-1,0-7 1,-1-1-1,-1 0 1,-1-1 21,-3-1 1,-2-1 0,-1-6-1,-1-2 1,-2-3 0,-2 0-1,-2-4 1,-2 0-113,-3-3 1,-2 1-1,-2 0 1,-3 2-1,-6 2 1,-4 2-1,-3 1 1,-4 1 155,-5-1 0,-5 1 0,-2 3 0,-4 2 0,-5 5 0,-3 3 0,1 4 0,-4 4 88,-2 3 0,-2 3 0,3 10 0,-1 2 0,3 5 0,-1 1 0,-29-6 393,7 11 0,4 7 0,3 12 0,1 5-311,2 10 0,1 13 1,-3 7-1,5 7-130,5 6 0,-6 3 0,9 4 1,0 4-205,20-28 0,2 1 0,-14 35 1,15-32-1,0-1 0,-1 1 1,1 0-1,1 0 0,1 1-77,1-1 1,0 1-1,-1-1 1,2 1-1,-5 34 55,2 2 1,7 0 0,5-5 0,5 0-107,5 0 1,5-6 0,9-5 0,6-7-436,6-5 0,4-10 0,5-7 0,-1-7 650,5-10 0,2 4 0,5-9 0,-4-3 0,1-2 0</inkml:trace>
  <inkml:trace contextRef="#ctx0" brushRef="#br0" timeOffset="250">31820 12795 8178,'-22'-14'10,"3"-1"0,4 1-10,6 0 0,-4-7 0,5-1 0</inkml:trace>
  <inkml:trace contextRef="#ctx0" brushRef="#br0" timeOffset="251">31692 11771 8054,'0'-28'105,"0"1"1,0 3-1,0 5 1,-2 5 0,-3 5-1,-4 4 265,-4 3 1,-1 4 0,0 4 0,0 10-333,-1 11 1,-2 8 0,1 7 0,4 2 21,-1 4 0,7 7 0,1 8 0,3 4 16,2 5 1,0-1 0,0 7 0,0-4-393,0-3 1,5-3 0,0-13-73,-2-3 1,-1-4-1,-2-10-7,0-5 1,-2-9-1,-3-5 1,-4-5-835,-4-5 1229,-7-2 0,-9-14 0,-7-1 0</inkml:trace>
  <inkml:trace contextRef="#ctx0" brushRef="#br0" timeOffset="252">29843 11686 7976,'-7'-51'0,"0"4"-323,1 3 1,4 12 0,-2 5 0,2 5 588,2 5-55,0 7 1,0 6 12,0 8 1,0 4 0,2 8 45,2 3 0,-2 9 0,4 10 0,-1 5 0,1 6 101,2 8 1,-3 1 0,4 9 0,1 2-279,-2 5 0,-3-34 1,1 1-1,-3 3 1,0 0-1,0 2 1,1 0-86,-1 1 0,0-1 1,0-2-1,0 1 1,-1 0-1,-1 0 1,2-2-1,-1-1-38,0-1 1,-1-1-1,1 35 1,-4-10 0,-1-6 15,-2-6 1,-1-13 0,3-4-1,-2-9 166,2-8-410,-5-10 1,6-4 7,-2-10 0,2-3 0,4-6 0,1 0 0,3 0-276,2 0 0,-3-1 0,4 1-749,2 0 963,-4 6 0,-1 0 301,-6 3 1,0 2 0,0-6-96,0-2 0,0-2 0,2-1 106,2 0 0,4-1 0,6 1 0,1 0 0</inkml:trace>
  <inkml:trace contextRef="#ctx0" brushRef="#br0" timeOffset="253">31877 12084 8193,'-10'-14'-175,"1"1"1,-2 2 0,-2 3 0,-3 0-1,-1 2 1,-2-2 60,1 0 0,-2 0 1,1-3-1,2 3 0,1 0 445,2 0 0,-1 4 1,1-6 484,0-1 1,6 3-180,3-1 1,4 4-79,1-4-213,0 5 0,1 11-36,4 12 1,-2 6-1,5 3 1,0 2 107,0 4 0,1-3 1,6 7-1,0 0 1,4 0-145,5 0 1,3-5 0,3 3-1,3-2-146,5-8 1,3 1 0,2-6 0,-1-1-39,1 1 0,3 3 0,0-6 0,-1 0-129,6-2 1,-2 3 0,3 0 0,0-2 59,-1-1 0,3-2 0,-7 0 0,-1 0-53,-2 1 1,-8-3-1,-3-2 1,-4-6-134,-5-2 1,-4-2 0,-6 0 44,1 0 1,-6-2 270,1-2 1,-9 1 0,-1-7-80,-8-1 0,-9 3 1,-4-1-1,1-1-158,-1 2 0,-4 0 0,0 5 0,-5-3 19,-4-2 0,0 5 0,2-3 1,-3 1-45,-1 0 0,3-6 0,-5 2 0,-2-4-97,-1-1 1,-1-1 0,-3 0 0,-2-3 17,-5-1 0,-5-4 0,-5 2 0,-4 1 261,-3-1 0,1 4 0,4 6 1,8 3 69,0 1 0,9 3 1,4 2-1,9-1 342,4-2 0,7 0 0,4 5-96,4 0 1,7-1-631,3-4 1,10 2 0,4-5-1,4 0 1,3 2 185,3 0 0,3-4 0,6 5 0,1 2 110,-1 2 0,5 1 1,4 1-1,2 4 42,5 4 0,2 6 1,-2 2-1,2 2-6,2-2 0,1 4 0,-4-1 0,3 1-76,-2-1 1,2 1-1,3-4 1,3 2-1,6-1 0,3-3 1,-3-5 0,2-2-30,-4-2 0,-3-1 0,-4-5 1,-7 0-50,-4 0 0,-10 0 1,-2 0-388,-7 0 1,-6 0 273,0 0 0,-9-2 0,-8-1 274,-10-2 1,-4-6 0,-9 2 0,-5-4-374,-7-1 1,-10 0-1,-5 0 1,-5-1 10,-5 1 1,-2-2 0,-8-1-1,5-2 1,2 2 295,3 1 1,12 8 0,-7 2 226,1-1 1,3 6 0,2-4 0,9 3 200,7 2 1,11 0 0,5 0-359,3 0 1,12 0 0,8 0-1,14 0-229,7 0 1,11 0-1,7-1 150,8-4 1,-1 4 0,2-4-1,2 3-97,1 2 0,2 7 0,2 0 1,1 3-117,1-1 1,1 1-1,-7 4 1,-3-1-181,-4-4 1,-6 4-1,-2-5 1,-4 1-146,-1 1 0,-7-7 1,-6 2-1,-1-4-135,-4-1 0,-1 0 0,-3-1 0,-2-4 652,-2-5 0,-6-2 0,4-2 0</inkml:trace>
  <inkml:trace contextRef="#ctx0" brushRef="#br0" timeOffset="254">32630 12624 7961,'-22'0'455,"3"0"1,5-1-180,4-4 1,4 2-1,6-7 1,0-1 0,2-3-449,2-5 0,4-5 0,5-7 0,-2-4 159,-2-1 1,1-1-1,4-1 1,-1 5-157,-4 3 1,-1 13 217,-3 3 0,-11 10 1,-4 6-1,-10 12 66,-7 13 0,-2 3 0,-1 6 1,-1 1-18,-2-1 0,1-4 1,8-1-1,5-5 70,3-7 1,7-4-210,0 0 0,7-8 1,2-3-1,8-9-29,4-9 1,3-7-1,-1-7 1,0-1-240,0 1 0,-1-1 0,-2 3-440,-1 2 1,-6 5-1,6 9 749,1 6 0,-3 10 0,3 10 0,5 11 0,4 7 0,9 9 0</inkml:trace>
  <inkml:trace contextRef="#ctx0" brushRef="#br0" timeOffset="255">32687 13008 7961,'-8'-14'1522,"3"0"-1144,4 6 1,2 0-103,4 3 0,3 3 1,6-1-224,0 6 0,5 1 1,0 5-1,-1 2 1,-1 2-184,2 1 0,-3 0 1,3-1-1,-5-2-194,-4-2 1,1 1 263,-7 4 0,-1 0 0,-7-1 216,-6-4 1,-2 4 0,-4-5 0,-2 1 211,0 1 1,-1-1-1,4 6-93,1-1 0,6 0-370,3 0 0,10-1 0,5-2 0,2-3 22,3-2 0,-1 4 0,0-4 0,0 0-18,0 1 1,-4 2-1,-2-3 1,0 1-31,0-1 1,-5 5-1,1-1 198,-2 2 1,-2 2-1,-2 1 1,-1-1 101,-1 0 1,-7 0-1,3 1 1,-2-1-101,1 0 1,1 2-1,-3 1 1,1 2-150,-1-2 0,3-1 0,-1-3 0,-1-2-228,2-2 0,-4-1 1,2 2-694,-2-5 1,-3 1 990,1-1 0,6-13 0,2-8 0</inkml:trace>
  <inkml:trace contextRef="#ctx0" brushRef="#br0" timeOffset="256">33199 13207 7961,'8'-8'2530,"-2"2"-2740,-6 6 1,2 0 135,2 0 0,-2 1 0,4 4 0,-1 5 320,0 2 1,4 2 0,-4 1 0,0 0 79,1 4 1,-4-1 0,2 6 0,-2 2-91,-2 6 1,5-2 0,-1 5 0,0-2-113,-3 0 1,-1 5 0,0-3 0,0-1 0,0 1-58,0-3 1,0 1 0,0-5 0,0-5-197,0-6 1,-1-4 0,-4-4 158,-5-4 1,2-4 0,-1-2-1,-4-6-78,-4-7 0,-4-6 1,-4-10-1,3-3-125,2-5 1,-4-3 0,3-4 0,1 0 341,-1-3 1,4 7 0,7 9-1,4 7 80,0 6 1,4 3 0,-3 2-187,4 0 1,2 0-1,4 1 57,5 4 1,2-2-1,2 4 1,2-1 9,3-3 1,0-1-1,8-3 1,5 1-143,2 0 1,4-5 0,5-1 0,0-3-115,-1-2 1,-1 3 0,-3 0 0,-5 1 36,-3 4 1,-3 3 0,-5 3 0,-6 3-456,-5 2-358,-8 1 827,4 5 1,-9 0 0,-3 0-391,-4 0 1,1 0 0,-1 0-485,-2 0 0,3 6 0,0 4 949,1 2 0,-10 9 0,1 1 0</inkml:trace>
  <inkml:trace contextRef="#ctx0" brushRef="#br0" timeOffset="257">31024 12766 7860,'1'8'-1401,"4"-3"1295,3-3-16,0-2 43,-2 0 1,-17 0 78,-3 0 0,-10 6 0,2 2 0</inkml:trace>
  <inkml:trace contextRef="#ctx0" brushRef="#br0" timeOffset="258">30938 12951 7860,'-6'-14'574,"4"4"1,-4 3-308,0 0 0,6 7 1,-2 7-1,7-1-27,3 0 0,-3 5 0,4-1-102,2 2 1,0 4 0,-1 2-1,-4 2-12,0 2 1,-4 2 0,3 4 0,-4 1 23,-1-1 1,2-4 0,1 0-1,2-1-125,-2-1 0,-2-1 0,-1-7 0,2-1-194,3-4 317,-4 4 1,4-12-98,-10 4 0,-3-3 1,-6-2-1,-2-2-61,-3-3 0,-3-2 0,-6-8 1,-1 1-1,1-2-57,0-3 1,1 2 0,1-5 0,4 1 145,2 4 1,1 1-1,5 2 1,1 0-1,3 0 1,4-1 0,6 1 32,0 0 0,2 1 0,2 2 0,6 2 100,3-2 1,1-2 0,0-1-52,0 0 0,0 4 0,-1 1 0,-2-1-63,-1 2 0,-1-3 1,7 5-1,1-2-16,2-3 1,0 3-1,-3-1 1,1-3-24,2 0 0,5-2 1,-3-1-1,-1 3-72,1 2 1,-1-2 0,-2 2-1,0-2-62,0-3 1,-2 6-1,-2-1 1,-2-1-128,-2-1 1,3 2-1,-4 1-194,4-2 1,-4 3-560,1-2 36,-7 7 0,3-2 441,-6 10 1,-6 8-1,-4 7 1,-2 1-1,-1 1-1734,4 0 2212,-4-5 0,-1 10 0,-8-5 0</inkml:trace>
  <inkml:trace contextRef="#ctx0" brushRef="#br0" timeOffset="259">30952 10648 7968,'2'-14'-121,"1"0"1,4-1 0,0 0 0,4-3 0,2-1 0,1 2 0,1 0-75,-1-2 1,0 1 0,0-4 0,0 2 0,-1 1 194,-3-2 0,2 5 0,-4-4 0</inkml:trace>
  <inkml:trace contextRef="#ctx0" brushRef="#br0" timeOffset="260">31137 10321 7987,'10'-1'-962,"-1"-4"601,1 3 0,-1-4 243,1 6 613,-7 0 0,3-2-34,-6-2 1,0-4 953,0-7-1267,0 8 0,0 7 0,0 9 0,2 5 65,2 5 1,-2 3-1,3 8 1,-4 5-1,-1 6-13,0 5 0,-4 9 0,-3 2 0,-2 8-148,-7 4 1,8-27-1,0 2 1,-3 3-1,-1 2 1,-1 5 0,2 1-30,0 3 0,0 1 0,-2 2 0,0 1 0,3-1 0,2 0 0,-1 2 0,0 0-99,1 4 0,0 0 0,2-4 0,0-1 0,0-1 0,1-2 0,0-3 0,2-1 55,-1-2 0,1 0 0,1-2 0,0-1 0,2-5 0,1 0-4,1-4 0,1-2 0,5 25 1,6-11-1,2-7 0,1-10-218,2-4 1,2-12 0,-4-5-352,2-9 0,0 0 134,-5-1 0,-6-2 0,-3-7 0,-5-6 82,-5-3 0,-3-2 0,-6-3 0,0-2 148,0-2 1,1-4 0,2-5-1,3-4 230,2-1 0,1 4 0,5-3 0</inkml:trace>
  <inkml:trace contextRef="#ctx0" brushRef="#br0" timeOffset="261">31123 10307 6629,'8'6'91,"0"2"0,-5 8 1,3 4-1,2 9 1,2 7-1,-2 7 0,-4 6 1,-2 8-1,-4 9 56,-2 8 0,0-30 0,0 1 0,-4 7 1,0 2-1,-1 5 0,1 3 0,-3 5 1,1 2-1,0 5 0,-1 2 0,4-22 1,0 1-1,-1 0-129,1 4 0,-1 1 1,1 0-1,1 3 0,0 1 1,1 0-1,-1-1 0,0 0 1,0-1-1,2-1 0,0 0 1,1 0-273,1-1 0,1-1 1,0-1-1,0 22 0,0-2 1,1-5-1,0-2 0,1-8 1,1-1-606,3-8 1,0-3 858,-1-8 0,1-3 0,17 29 0,-3-12 0,3 0 0</inkml:trace>
  <inkml:trace contextRef="#ctx0" brushRef="#br0" timeOffset="262">7806 15823 7725,'0'-14'-40,"0"-1"101,0 1 0,0 5 1,0-1-1,0-1 1,0-1-1,-2-3 2087,-2 1-1857,2 6 1,-3 10-1,8 10 1,4 9-1,1 4 42,3 5 1,1 3 0,4-1 0,3 1-119,5-1 0,1 3 1,2-2-1,1-2-156,7-1 0,0-8 0,3-3 0,1-3-129,2-2 1,7-6-1,-1-5 1,1-6-145,1-6 0,-4-16 1,8-9 42,0-5 0,-2-4 0,-2-1 0,-3-2-5,-5-1 0,-13-2 0,-3 3 0,-6 0 252,-6 5 1,-8 0-1,-2 6 1,-8-1 66,-9-3 0,-3 2 1,-10 1-1,-7 0-86,-5-1 0,-1 10 0,-7-1 0,4 4 20,6 7 0,-5-1 0,6 12 0,-2 0 31,0 0 0,0 2 1,-4 9-1,1 6 1,1 5-313,2 3 1,2 5 0,-2-4 0,6 1-446,7-1 0,3 5 0,6-2-1468,2-1 2117,-3-2 0,9 1 0,-6 1 0</inkml:trace>
  <inkml:trace contextRef="#ctx0" brushRef="#br0" timeOffset="263">6768 17159 7703,'10'0'1069,"-1"0"-921,-6 0 0,5 0 1,-3 0-1,4 0 107,4 0 0,1 0 0,0-1 2,1-4 1,-1 3 0,0-2 50,0 2 0,0-3-127,1 1 0,-1-1 0,0 5-8,0 0 1,1 5 0,-1-1-90,0-1 1,-5-1-1,1-2 1,1 0 7,2 0 1,-4 0 0,1 0 0,1 0 65,1 0 1,3-5 0,-1-1 0,0 0-53,0-1 1,-4 3 0,-1 4 0,2 0 5,2 0 0,-4 0 0,1 0-6,1 0 0,1 0 0,3 0 1,-1 1-18,0 4 0,0-4 1,1 4-1,-1-3-16,0-2 0,5 0 0,0 0 0,-2-2 0,-1-3 0,3 2 0,0-5 0,0 1 2,2-1 0,-4 4 0,5-2 0,-1 1-11,-4 1 1,3-1 0,-1 5 0,-1 1-29,-2 4 1,-2 2 0,0 4 0,0-3-30,0-2 1,1 3-1,-1-2 1,0-1 39,0 0 1,1-1 0,-1-3-97,0 2 1,0-2-1,0 3 1,1-4 107,-1-1 0,0-1 1,0-3-1,1 0-68,-1 1 0,2 1 1,1 2 17,2 0 1,0 0 0,-5 0-1,2 0 1,1 0 96,2 0 1,5 0-1,-4 0 1,3 0 38,2 0 0,3 0 0,4 0-66,1 0 1,2-2 0,-4-1 0,3-3 0,-3-2-33,-1-3 1,3-6 0,0-2 0,-1 3-59,-2 5 1,-1-2-1,-3 5 1,0 0-62,-3 4 0,-4 2 1,3 2-1,-1 0 55,-4 0 0,-1 2 0,-2 1 0,1 3 48,-1 2 1,0-3 0,0 3 0,0 0-18,1-1 1,-1-3 0,0 2 0,0-1-31,1-1 0,0 1 1,3-5-1,1 0-4,-2 0 1,0 0 0,1 0-1,1 0 65,-2 0 1,4 0-1,-2 0 1,-2 0-10,-1 0 1,3 0 0,1 0 0,2 0-12,4 0 0,-4 0 1,1 0-1,3 0-34,1 0 1,1 0 0,0 0 0,1 0-4,-1 0 1,1 5-1,-1 1 1,1 1 43,-1-1 1,2 0-1,0-3 1,0 2-49,-3-2 1,-2-1 0,2-2 0,-2 0-152,-1 0 1,-5-2-1,3-1 1,-3-3-375,-6-2 0,-1 3 0,-5-3 0,-1 0-410,0 0 0,-1 4 1,-6-6-268,-4-1 0,-3-2 1218,-6-1 0,-7-6 0,-1-2 0</inkml:trace>
  <inkml:trace contextRef="#ctx0" brushRef="#br0" timeOffset="264">6342 16221 7725,'-10'-10'-74,"1"1"0,-2 0 1004,-2 1-107,5 1-175,2 7 89,6 0 1913,0 0-2463,6 0 0,2 0 1,6 0 105,0 0 1,2 2 0,2 1 0,0 2-30,0-2 1,-2-1 0,-2-2 0,2 0-2,3 0 1,-2 1-1,5 2 1,-1 2-99,-4-2 0,4-1 0,-2-2 0,-2 0-40,-1 0 0,-2 4 0,2 1 0,1-2 0,2-1 19,-2-2 1,1 0 0,-1 0-3,2 0 0,6 0 1,-2 0-1,0 0 67,1 0 0,0 2 1,2 1-1,0 1-64,-3 0 1,-4-3 0,5-1-1,0 0-50,-2 0 1,5 2 0,-4 1 0,3 2 0,-1-2-72,-1-2 0,-1-1 0,6 0 1,1 2-26,3 3 1,-1-4-1,6 6 1,1-3 1,2 1 0,6 0 0,2-4 0,0 3-7,0 0 0,-6 1 0,-5-5 0,0 0-151,-2 0 0,-3-2 0,-7-1 0,-4-3-123,-2-2 0,1 0 1,-4-3-1,1 2 100,-6-2 1,2 0 0,-4-1-1,1 3 36,-2-2 0,3 3 0,-8-1 5,-1-3 1,4 5-1,-1-3 123,2-1 0,-5-2 0,2-1 0,-2-2 0,0-1-10,2-2 0,0-6 0,-5 1 1,0-4-126,0-5 1,0-4 0,0-5 18,0-1 1,4 0-1,1 1 1,-2-1-1,-1 2 33,-2 3 0,5 8 1,-1 6-1,0 1 99,-3 0 1,-1 3 0,0 6 0,-1-1 81,-4 1 0,2 0 0,-5-2 1,0-1-17,0-2 0,-2-6 0,-4 3 0,0-2-54,0 0 1,4 2 0,1-3 0,-1 3 23,2 1 0,-4 2 0,4 5 0,-2 1 47,1 4 0,0-2 1,-6 6-1,1 2 23,0 1 0,-5 2 1,-2 0-1,-2 0-121,-7 0 1,0 2 0,-8 1 0,-2 2-28,-1-2 0,-8-2 0,-1-1 1,-3-1-7,1-4 1,5-7-1,-4-9 1,2 0 15,4 1 1,5 1-1,4 5 1,1 1 148,3 4 1,-2 2 0,-1 7-1,-1 2-103,-4 3 1,-1 4-1,-2 10 1,1 5-180,-1 3 1,0 6-1,2 0 1,2 0 61,1 2 0,6-10 1,1 2-1,4-5 83,3-4 0,7-4 0,-2-5 0,3-2 0,2-3 33,0 1 0,-1 0 0,1-5-251,0 0 0,0 0 177,0 0 0,-1 0-256,1 0-544,6 0 23,2 0 601,6 0 126,0 0 245,0-7 145,0 6-285,0-5 0,0 12 0,0 3 33,0 4 1,0 7 0,0 6-1,0 5-10,0 7 1,0 6-1,-2 7 1,-2 7-255,-6 6 0,-7 0 0,-2 6 1,3-1-445,5 4 1,0-3 0,8-6 0,4 0 680,7-4 0,17-2 0,5-1 0</inkml:trace>
  <inkml:trace contextRef="#ctx0" brushRef="#br0" timeOffset="265">2958 17344 7744,'-10'-8'278,"1"3"-136,6 4 1,-10 1 0,3 1 0,-2 3 0,-1 2 0,2 0 0,2 2 15,-2 0 0,-2-3 0,-1 3 0,0 0 1,-1-2-1,0 0-95,-4-3 0,3 4 0,-3-3 0,1 0 1,1-3-1,-2 1-296,2 2 1,1-2-129,2 3 1,4-4-378,1-1 589,6 0 1,-2 0 205,10 0 65,-4 0 1,6 7 0,-7 2-1,0 5 86,0 5 1,0-1-1,0 7 1,-2 3-80,-3 4 1,-1 3-1,-5-4 1,3 4-75,2 1 0,-4 2 0,5 3 0,1-1-60,-3-2 1,6-2-1,-4 2 1,3-5-70,2-3 0,0-3 0,2-2 0,3-3-56,4-1 1,4-4 0,1-7 0,0-4-72,1 0 1,0-4-1,3 1 1,2-4-20,2-4 1,2-5-1,4 4 1,1 0-367,-1-1 586,1 3 0,-1 4 0,1 0 0</inkml:trace>
  <inkml:trace contextRef="#ctx0" brushRef="#br0" timeOffset="266">3171 17884 7424,'0'-9'34,"0"-1"55,0 7 162,0-3 45,0 6-1186,0 0 613,0 6 1,0-3-444,0 7 720,0-7 0,6-9 0,2-10 0</inkml:trace>
  <inkml:trace contextRef="#ctx0" brushRef="#br0" timeOffset="267">3185 17827 7725,'0'-8'-116,"0"1"1273,0 2-1042,0 3 1,0 9 0,0 10-162,0 4 1,0 5 0,0-4 0,0 2-375,0 0 0,0-7 0,0 4 0,2-2 420,3 0 0,2 0 0,8-5 0</inkml:trace>
  <inkml:trace contextRef="#ctx0" brushRef="#br0" timeOffset="268">3953 17714 7275,'14'0'93,"-4"6"0,-1 2 0,2 1 56,2 1 0,-1-1 1,0 4-1,-5-2-100,0-2 1,-1-1 0,-3 3 0,2-1 21,-2 1 1,-1-3 0,-2 1-1,-2 1 8,-3-2 1,2 4-1,-6-2-58,-2 2 1,3 1 0,0-2 0,2-1 31,2 1 1,3-3-1,1 1 1,1 1-30,4-3 0,5 1 1,9-4-1,4 0-50,4-1 0,2-1 1,-1-4-1,2-2-336,3-6 0,-1-1 0,4 0 0,-1 2 362,-4-2 0,-7-2 0,-3-1 0</inkml:trace>
  <inkml:trace contextRef="#ctx0" brushRef="#br0" timeOffset="269">4962 17628 7725,'0'-8'1018,"0"2"1,2 6-1296,3 0 1,3 5 0,6 1 63,0 2 1,0 0-1,1 3 1,0-1-299,4 1 0,-3 1 392,3 2 1,-5-4-36,-4-1 0,1-4 1,-6 5-41,-2 1 0,-2-3 0,-1 1 194,0 2 0,-1-3 0,-2 1 167,-2 3 1,0-5 0,5 3 585,0 1 0,0-3 0,2 0 0,4-2-729,8-3 1,0 4 0,5-3-1,-3-1 1,-2-1-276,1-2 1,-1 5-1,0 0 129,0-2 0,-4 3 0,-2 0 234,-2 2 0,-1-3 1,-5 4-1,-2 2 28,-3 2 0,-3-3 0,-6-1 0,0 2-234,0 2 1,0-1-1,-1-1 1,1-3-591,0-1 0,4-3 684,1-4 0,12-6 0,-1-2 0</inkml:trace>
  <inkml:trace contextRef="#ctx0" brushRef="#br0" timeOffset="270">5574 17699 7725,'14'0'238,"-5"0"0,1 0 62,1 0 1,-3 7-1,1 2 1,1 4-134,-2 1 1,4 2 0,-2 1 0,3 4-303,1 1 1,2-5 0,1 2 0,3-3-5,3-2 0,-1 0 1,3-1-1,-3-2 52,-1-1 0,4-7 0,-3 2 0,2-4-129,-1-1 0,-5 0 0,1 0 0,-3 0 0,-2-1-85,0-4 0,-6-3 0,-3-6 0,-4-1 301,-1 1 0,-1 0 0,-4 0 0,-5 1 0,-2 4 0,-2-4 0,-1 5 0,3-1-121,2-1 0,-2 5 695,2-4 1475,4 6-1760,-1-3 1,7 9-1,0 5 1,0 7-136,0 6 0,-4 3 0,-1 6 0,2 1-226,1 2 0,2 5 1,0-5-1,0-1 0,0-2-1593,0-1 1665,0-7 0,7 4 0,0-3 0</inkml:trace>
  <inkml:trace contextRef="#ctx0" brushRef="#br0" timeOffset="271">6541 17472 7725,'14'0'163,"2"0"0,1 0-500,2 0 0,5 0 0,-4 0 0,1 0 125,-1 0 1,4 0 0,-5 0 0,-2 2 299,-1 2 1,-3-1 216,-4 7 0,-2 1 0,-7 6 0,0 4 36,0 1 1,-2 3 0,-1 7-1,-4 1-165,0-1 0,-1 2 0,-3 1 0,1 0-254,-1 0 0,-2-2 1,-2-5-1,-3-1-565,-1-3 0,-6 1 643,1-6 0,-15 0 0,-5-5 0</inkml:trace>
  <inkml:trace contextRef="#ctx0" brushRef="#br0" timeOffset="272">2944 16150 7853,'-15'-2'-285,"1"-1"0,1-3 0,4-2 525,4-3 0,4 3 0,2-2 0,2-1 204,2-1 0,0 2 0,-5 1-36,0-2 0,-2 4 1,-2 3-348,-6 2 1,2 1-1,-1-3 1,-4 0-236,-4 0 0,1 3 0,-5 1 1,2-2-92,0-2 1,-4 0-1,4-3 1,1 0-150,3 4 1,5 1 248,1 2 1,5 7 0,0 2 0,2 4 0,2 1 134,0 0 0,0-4 0,2-1 115,2 2 1,-2 2-1,3 1 1,-4 0 1,-1-4-1,-1 1 1,-4 3 32,-4 4 0,-4 7 0,-1-1 0,0 4-33,-1 5 0,3 3 1,1 6-1,3-5-12,1-3 0,3-4 0,4-4 1,0-2-66,0-5 1,6-3 0,5-2 0,5-1-63,3-4 1,4 2 0,-2-6 0,0 0-151,-1 1 1,4-4-1,-4 2 1,1-2-572,-1-2 1,-1 0 773,-4 0 0,-1-6 0,0-2 0</inkml:trace>
  <inkml:trace contextRef="#ctx0" brushRef="#br0" timeOffset="273">2901 16392 7967,'-2'-8'842,"-2"3"-788,2 10 0,-4 3 1,6 6-1,-2 2-11,-3 2 1,4-2 0,-4 3 0,3-3-87,2-2 1,2 0 0,3-1-95,4-3 0,-1-4 1,2-8-1,-1-2-88,-1-6 0,5-9 0,-5-3 0,1-2 67,0 1 1,-4 4 0,3-3-1,-2 1 53,-2 4 1,-3 1 0,-2 3 83,-4 4 0,2 2 1,-7 9-20,-1 3 1,5 3 0,0 7-1,1 3 1,0 1-143,2-2 182,1-1 0,2 4 0,0 3 0</inkml:trace>
  <inkml:trace contextRef="#ctx0" brushRef="#br0" timeOffset="274">3157 16434 7968,'0'14'1172,"0"1"-1451,0-1 1,6 0 0,2 0 0,1 0-1097,1 1 1375,-7-1 0,10 0 0,-5 0 0</inkml:trace>
  <inkml:trace contextRef="#ctx0" brushRef="#br0" timeOffset="275">3327 16221 7968,'-8'2'543,"4"2"1,2-1-603,2 7 1,0 4 0,0 7-131,0 1 1,0 1 0,0 7 0,0 2-311,0 1 359,0 7 0,0-10 0,0 3 1,0-3-142,0-2 1,0-1 280,0-3 0,6 3 0,2-5 0</inkml:trace>
  <inkml:trace contextRef="#ctx0" brushRef="#br0" timeOffset="276">3782 16463 7864,'0'14'76,"-4"2"1,-1 3 0,2 3-1,1 0 1,4-5 0,2-4-1,4-4 1,2 1-144,-1-2 0,1-2 0,4-6 0,0 0 0,0-2-68,1-2 0,-3-6 0,-1-7 0,-3-4 24,-1-1 1,2 3 0,-4-3 0,-2 2 96,-1 2 1,-4 2 0,-3 2 0,-4 2 30,-4 2 0,-1 4 1,0 7-1,-1 4-63,1 5 0,5 7 1,1 3-1,2 1-271,2 0 1,3 2 316,1-4 0,6 6 0,2-2 0</inkml:trace>
  <inkml:trace contextRef="#ctx0" brushRef="#br0" timeOffset="277">4081 16576 8613,'0'15'-861,"0"-1"861,0-6 0,0 4 0,0-4 0</inkml:trace>
  <inkml:trace contextRef="#ctx0" brushRef="#br0" timeOffset="278">4294 16434 7786,'10'2'379,"-2"2"-571,-2 6 0,3 3 0,-2 1 0,-1 0-143,0 0 1,1 0-1,-4 1 1,2-1 334,-2 0 0,-2-4 0,-2-1 207,-4 2 0,3-3 166,-2 2 1,4-1 0,4 4-133,6-4 1,9-1-1,5-5 1,2 2-807,3-2 1,-1-1 564,1-2 0,-1-7 0,1-1 0</inkml:trace>
  <inkml:trace contextRef="#ctx0" brushRef="#br0" timeOffset="279">2901 17173 8157,'-8'-9'250,"5"-1"1,6-1 0,6 0-1,6 0 1,4 2 0,4-1 0,4 2-91,2 4 0,1 2 0,3 2 1,5 0-375,3 0 0,0 0 0,-2 0 1,-2 0-1,-3 0-205,-2 0 1,-4 2 0,-4 1 0,-5 2 0,-5-1 418,-4 3 0,-4 1 0,-6 6 0</inkml:trace>
  <inkml:trace contextRef="#ctx0" brushRef="#br0" timeOffset="280">3100 16903 7869,'0'-8'1195,"0"2"0,0 8-890,0 2 1,0 11 0,0 10-342,0 7 0,0 4 0,0 8 1,0 0-419,0-1 0,1 3 0,3-10 1,2 0 86,2-2 0,1-6 0,6-4 0,-1-5 367,0-4 0,7 0 0,1-1 0</inkml:trace>
  <inkml:trace contextRef="#ctx0" brushRef="#br0" timeOffset="281">3882 17102 7308,'1'-8'148,"4"4"1,5 2 0,4 1-155,5-4 0,1 3 0,6-3 0,-3 4 0,3-1-197,0-2 0,-2 2 203,0-3 0,0 4 0,4 1 0</inkml:trace>
  <inkml:trace contextRef="#ctx0" brushRef="#br0" timeOffset="282">4052 16818 7751,'8'2'174,"-3"2"-36,-3 6 1,-2 10-1,0 7 1,1 8-1,2 4-176,2 6 0,5 2 0,-6-1 0,1 0-1274,1-5 1312,-4 8 0,4-11 0,-6 11 0</inkml:trace>
  <inkml:trace contextRef="#ctx0" brushRef="#br0" timeOffset="283">2986 15098 7836,'0'-14'2286,"0"-1"-2205,0 8 0,2 0-24,2 7 1,-2 8-1,3 6 1,-4 8-73,-1 5 0,0 8 0,0 3 1,0 3-334,0 2 1,0-7-1,0-3 1,2-3-452,3-1 0,-4-3 799,4-2 0,3 3 0,0-5 0</inkml:trace>
  <inkml:trace contextRef="#ctx0" brushRef="#br0" timeOffset="284">3285 15382 7369,'-8'0'1557,"2"0"-459,6 0-193,0 0-902,0 6 1,0-2 0,0 5-1,0 2-477,0 2 0,1 1 0,2 2 64,2 3 1,1-3 0,-3 3 0,4-4-301,1 0 0,-4-3 710,6-2 0,-1 2 0,6-4 0</inkml:trace>
  <inkml:trace contextRef="#ctx0" brushRef="#br0" timeOffset="285">3470 15140 8122,'0'10'740,"0"-1"-728,0 2 1,-2 2 0,-1 1 0,-2 2 0,2 3-40,1 5 1,2 1 0,0 0 90,0-1 0,0 0 0,0 4-231,0 1 1,0-3 0,0 0 0,0-3-220,0 3 1,0-6 0,0-1 385,0-3 0,7-2 0,1 0 0</inkml:trace>
  <inkml:trace contextRef="#ctx0" brushRef="#br0" timeOffset="286">4038 15197 7802,'-4'-9'29,"-1"-1"641,0 7-777,5-9 163,0 10 0,2-4 480,2 6 208,-2 0-7,4 0 602,-6 0-732,0 0-547,7 0 0,0 0 0,8 0 0,-1 0-83,0 0 1,5 6 0,0 3 0,-2 4-146,-1 1 1,-6 2-1,-2 2 1,-2 0 55,-3 0 0,-1 2 0,-2-1 0,0-1 0,-2-2 109,-3-2 0,2 0 1,-6 0-67,-2 0 0,-7-1 1,-2-2-1,-1-1-77,1 1 1,-6 0 0,4 0 0,0-3 0,3 0 94,3-1 0,4-2 25,2 5 1,4-6 0,6 6 0,2-1 4,2-1 1,4 5 0,8-4 0,1 2 79,2-1 0,7-4 0,-3-6 0,3 0-238,-3 0 1,3 0 0,-8-1 0,0-4-568,-2-5 0,-4 3 1,-2-3 745,-5-1 0,-4-2 0,-1-1 0</inkml:trace>
  <inkml:trace contextRef="#ctx0" brushRef="#br0" timeOffset="287">4237 15510 8087,'8'-6'1020,"0"4"-63,-3-3-1095,-4 4 0,7 2 0,-5 4-417,2 5 1,2-4 0,-4 0-261,1 1 1,3-6 814,-2 4 0,2-10 0,8-3 0</inkml:trace>
  <inkml:trace contextRef="#ctx0" brushRef="#br0" timeOffset="288">4465 15325 7721,'8'0'313,"4"0"1,-5 2-121,2 3 0,5-2 0,-1 6-215,4 2 0,2 0 0,-6 0 0,-2-1-129,-1 1 1,-7 2-1,1 1 1,-2 0 209,-2 0 1,-2-1-1,-2-2 1,-4-2 276,0 2 0,-5 1 1,5-1-85,0-2 1,2-4 0,8 3 0,2-2-138,6-3 0,9-1 1,5-4-1,2-3-537,3-4 1,-5-4-1,-1-2 1,1-3-414,-2-1 1,2 0 834,-10 5 0,10 0 0,-9 0 0</inkml:trace>
  <inkml:trace contextRef="#ctx0" brushRef="#br0" timeOffset="289">18739 16775 8351,'-4'15'-405,"-1"-1"0,2 0 0,1 0 359,2 0 1,-1-4 0,-4-2-1,-5-2 1,-2-3 0,-2-3 0,-2-3 17,-3-2 0,-3-4 0,-8 3 1,-2-1-1,-3 1 247,-1 3 1,0 3-1,-4 6-101,2 8 0,2 2 1,-2 8-1,5 1 1,3 2 30,1 1 1,12-4 0,4-2-162,5-1 0,12-4 1,13-9 53,15-8 0,17-13 0,22-12 0,-31 10 0,2-1-7,5-3 0,1 0 0,2-2 0,1-1 0,0-1 0,0 0 0,3 0 0,0 0-1,2 2 0,2 1 0,1-1 0,2 1 0,-4 3 0,-1 1 0,-2 1 0,0 0-57,-3 2 1,0 1-1,-1-1 1,0 2-1,0 2 1,-1 2-1,1 1 1,-2 1-26,0 1 1,-1 0-1,-5 1 1,-2 2 0,28 1-1,-11 0-128,-6 0 1,-10 6 0,-10 2 0,-5 1-1144,-7 1 1319,-4-1 0,-7 4 0,-3-4 0,-3-2 0</inkml:trace>
  <inkml:trace contextRef="#ctx0" brushRef="#br0" timeOffset="290">18725 17074 8334,'-6'-21'104,"6"1"42,0-4 0,13 8 0,10 8 1,6 2-208,4 3 0,6-5 0,13 0 0,10-1-107,6-1 1,8-1 0,0-6-1,-4-2 1,-4 3-901,-6 5 1068,-10-2 0,-3 5 0,-6-6 0</inkml:trace>
  <inkml:trace contextRef="#ctx0" brushRef="#br0" timeOffset="291">17531 18140 8241,'-8'-6'15,"2"-2"1,6-6 205,0 0 0,6 1 1,3 2-1,6 1-211,4-1 1,-2 3 0,7 0 0,1 2-77,2 3 1,-3 1 0,-2 4 0,-2 3-40,-2 4 0,-9 9 0,-4 2 0,-4 2 0,-1 4-63,0 0 0,-6 8 0,-3-1 135,-4-2 1,-1-1-1,0-1 1,-1-2 0,1-2 69,0-1 0,0-7 0,-1 2 0,3-3 15,2-2 0,-1-5 1,5-1-137,-2-1 1,-1-3-1,-6-5 40,1-4 0,5-3 1,-1-6-1,1 0 58,1-1 0,-3 1 0,4 2 0,1 1 542,0 1 0,1 5-277,5-4 1,3 6-1,5-2-325,6 3 1,10-2 0,0-3 0,4 1-103,5 0 0,-1 1 1,4 5-1,-1 0-184,-3 0 0,-4 0 0,-3 0 0,-3 2 27,-1 2 0,-7-1 0,-4 5 0,-1 0 305,-1 0 0,5-5 0,-5 4 0</inkml:trace>
  <inkml:trace contextRef="#ctx0" brushRef="#br0" timeOffset="292">18014 18268 8338,'5'-9'-16,"0"-1"49,0 7 0,-4-3 79,4 6 0,-4 6 0,6 2-116,-1 0 0,-3 3 0,7-6 35,1-2 1,-5 0-1,0 0-68,1 2 0,-6 6 0,4-2 146,-3 4 0,-9 3 0,-2 3 1,-4 4 118,-1 4 1,-5 2 0,-2-1-144,-1 1 1,3-1-1,-3 0 1,2-1-5,2-3 0,4-3-139,5-7 13,-4-6 1,11-8-1,-2-11 1,2-7-1,2-6-99,0-2 1,0-3 0,0-1 191,0-3 0,0 1 0,0-4 1,0 3 28,0 6 0,0 0 1,0 8-1,0 2 767,0 1-771,0 8 0,0-4 0,2 4-21,2 0 1,11-10 0,8 3 0,6-6 22,4-4 0,2 3 0,4-2-104,-1-1 0,2-2 0,5-2 0,3 1 0,-1 1-25,2 3 1,-6 1 0,0 7 0,-10 5-346,-8 3 0,-6 5 0,-10 9 0,-9 10 399,-12 11 0,-18 8 0,-21 7 0</inkml:trace>
  <inkml:trace contextRef="#ctx0" brushRef="#br0" timeOffset="293">28251 10307 8171,'-5'9'86,"2"1"0,5-1 0,6 1 0,4-2 0,3-2-50,-1-3 0,2-1 1,3-2-1,3-2 0,1-4 1,1-8-1,1-8-68,2-5 1,-3-11 0,0-8 0,-1-11-1,1-6 52,0-5 1,-7-8 0,-7 35 0,1 0-1,-2-2 1,-1-1 0,0-1 0,0-1 23,-1-1 1,-2 0-1,-2 0 1,-1 0-1,0-4 1,-1 0 0,-2 0-1,-1-2 1,-2-1-1,-1-1-33,-1-1 0,-1 0 0,0 0 0,0 0 0,0 1 0,0 1 0,0 3 1,1 1 208,1 4 0,0 0 1,2 1-1,0 2 1,3-33-1,0 3 140,0 5 1,2 7-1,1 7 1,3 3-346,2 3 1,3-5 0,5 6 0,0 1-123,-4 2 0,-1 3 1,4 1-1,-3 6-47,-2 4 1,-4-2 0,-6 10-1,0-2-28,0 1 0,-2 5 1,-2-2-1,-4 1 152,0 0 0,-5 0 0,4 5 1,-4 1 173,-1 3 1,0 4-1,0 6 43,-1 0 0,6 0 1,1 2-1,0 2-241,0 6 1,3 3 0,-2 1-1,0 0-348,4 0 0,1-4-272,2-1 1,0 1-1003,0 4 1012,0-6 0,0 0 664,0-4 0,0-2 0,0 4 0,0-6 0</inkml:trace>
  <inkml:trace contextRef="#ctx0" brushRef="#br0" timeOffset="294">28336 7307 8160,'-14'-8'-645,"0"-3"1372,0 7-501,6-8 1,0 17 0,3 0 0,-4 8-68,-4 6 1,-1 7-1,0 9 1,-1 1-45,1 4 1,0 3 0,1 1-1,2 2-142,2-1 0,6-8 1,-2 4-1,5-5-456,5-4 0,-2-2 0,6-3-275,2-4 1,2-2 757,1-7 0,0 0 0,1 1 0</inkml:trace>
  <inkml:trace contextRef="#ctx0" brushRef="#br0" timeOffset="295">28251 7364 8160,'5'-19'0,"1"0"174,2 2 1,2 1 0,4 3 0,0 2 0,2 3 24,3 2 1,3 1 0,6 5-1,1 0-85,-1 0 0,1 11 1,1 5-1,3 5 7,5 4 1,4 3 0,6 4-1,4 1-273,3-1 0,7 3 0,1-2 1,2-3-878,3-5 805,-5 2 0,0-5 1,-6 6-1</inkml:trace>
  <inkml:trace contextRef="#ctx0" brushRef="#br0" timeOffset="296">12839 12894 7731,'0'-6'-85,"0"6"1,0 13 84,0 10 1,0 10 0,0 7 0,2 6 112,2 6 1,0 6 0,3 4 0,0 0-139,-4 2 0,0 1 0,0-10 0,2-4-65,-2-8 1,-1-4 0,-2-11-1,0-5-264,0-6 1,-2-4-397,-3-4 750,4-9 0,-12-8 0,5-6 0</inkml:trace>
  <inkml:trace contextRef="#ctx0" brushRef="#br0" timeOffset="297">12839 13051 7736,'5'-10'0,"0"1"56,6-1 0,-4 1 0,9-1 0,3-1 106,5-1 1,4-7 0,6-2 0,5 1 54,7-1 1,1-4 0,9 1 0,2-1 0,2 1-67,3 5 0,10 5 0,-32 9 0,2 0 0,0 3 0,0 0-73,-1 0 1,0 2 0,1 3 0,0 0 0,-2 2 0,0 0 0,3 1 0,0 1-70,3 0 0,1 0 0,1 0 1,0 0-1,1 0 0,-1-1 1,0-1-1,0-1-85,-1-1 0,-1-1 0,3-1 0,1-1 0,0 0 0,-1-1 1,4-1-1,0-1 49,-1-1 0,0-1 0,0 1 0,-1 0 0,-1-1 0,0 0 0,-2 0 0,1 1-31,1 0 0,1 0 1,-3-2-1,0 1 0,1 2 1,-1 1-1,-4 0 0,-1 1-51,33-1 1,-3 2-1,-12 2 1,-2 3-37,-2 4 1,-9 9 0,-6 0-1,-8 1 125,-5 2 1,-8-5 0,-3 3 0,-3-3 121,-2-2 0,-6 0 213,-3 0-246,-4-6 282,-1-2-773,0-6-120,0 0 532,0 7 0,0 2 23,0 10 0,0-3 0,0 3 58,0-3 1,0-7 0,0 1 0,0 1 16,0 1 1,0 3 0,-1-1 0,-3 2-45,0 3 0,-6 3 0,4 8 0,0 1-37,-1 2 1,-2 7-1,2-2 1,1 3-225,0 2 1,-1-7-1,4-3-246,-1-3 1,-1-8 462,5-3 0,-6-3 0,-2-2 0</inkml:trace>
  <inkml:trace contextRef="#ctx0" brushRef="#br0" timeOffset="298">12811 13776 7527,'1'-8'-10,"4"1"1,4 3-1,4-1 1,3 0-1,3 1 1,5-1 103,2 2 84,3 1 0,6-3 1,4 1-1,5 2 1,5 4 202,2 2 0,3 6 0,7-4 0,9 0-207,9 1 1,-38-4-1,1-2 1,7-1 0,0-1-1,2-1 1,-1-2-134,1-3 1,0-1 0,1-1-1,0-2 1,1-3 0,1-1-1,4 1 1,1-2-149,4 0 1,-1-1 0,-4 2-1,1-1 1,3-2 0,1-1 0,-1 2-1,0 0 30,0 0 1,0 2 0,-5 2 0,-1 2 0,1 2-1,-1 1 1,-3 2 0,1 1 16,-2 2 0,-1 1 0,-1 1 0,-1 2 0,-2 1 1,-1 2-1,-2 2 0,-2 1-160,35 10 1,-15 7 0,-7-3 0,-4-1 88,-6 1 0,-5-7 0,-5-6 0,-4-2 87,-4-3 0,-8-1 0,0-2 1,-3 0-1,-4-2-133,-2-2 1,-4 0-1,-7-3 14,-4 0 0,-5 2 1,-7 5-1,-4 0-37,-1 0 1,0 5 0,-1 2-1,4 0 1,3 3 400,2-2 1,-7 11 0,-1-3 0</inkml:trace>
  <inkml:trace contextRef="#ctx0" brushRef="#br0" timeOffset="299">16180 13562 8088,'-8'15'252,"-4"-1"0,4 0 0</inkml:trace>
  <inkml:trace contextRef="#ctx0" brushRef="#br0" timeOffset="300">8730 12454 7828,'0'-8'1223,"0"1"-291,0 1-716,0 4 1,6-2-1,4 7 1,3 2 0,1-2-53,0-2 0,5 4 1,0 0-1,0-2-174,1-1 0,-4-2 0,3-2-81,-3-3 1,-2 4-47,0-4 0,-6 5 0,-5 6 102,-6 8 0,-5 7 0,-6 9 0,0 2 0,0 1 33,0-2 1,-5-1 0,0-1 19,1-1 1,4-6 0,5-3 0,2-4 33,1-6 1,4-1-33,-2-3 1,8-2-1,6 5-10,2-2 1,7-1-1,0-5 1,-1 0-44,-2 0 1,2-2 0,1-1-976,-1-2 0,-2-6 540,-2 2 1,-6-4 0,-4-1 232,-2 0 1,-2 4 0,0 1 0,0-2 49,0-2 1,-2 4-1,-2 1 1,-6 0 184,-2 0 0,-4 5 0,-2-2 0,-2 3-16,-2 2 0,-2 0 0,-3 0 0,2 0 18,1 0 0,5 0 0,-3 0 180,2 0 1,1 0 1646,4 0-272,8 0-1368,0 0 1,9 0-1,3 0-82,4 0 0,-1 0 1,1 0-1,2 0-275,2 0 0,1 0 1,-1 2-1,-2 1-282,-1 2 0,-3 1 0,4-3 1,-1 2-141,1-2 1,2 4 0,1-3 589,0-1 0,0-1 0,1-2 0</inkml:trace>
  <inkml:trace contextRef="#ctx0" brushRef="#br0" timeOffset="301">9086 12624 7922,'7'0'162,"6"0"0,-11 2 169,2 2 0,-2 0-355,-2 5 1,0 1 0,0 5 0,0 3-1,0 2-378,0 2 1,2 2-1,1 5 402,1-1 0,1 0 0,-5 1 0</inkml:trace>
  <inkml:trace contextRef="#ctx0" brushRef="#br0" timeOffset="302">13806 12425 8119,'9'0'126,"1"0"0,1 0 0,2 0 1,1 0-121,0 0 0,0 0 0,0 0 1,1 0-101,-1 0 1,-5 2 142,1 2 0,-7 4 0,2 7 33,-4-1 0,-1 0 0,-1 0-75,-4 0 0,2 1 0,-5-1 0,0 0 2,0 0 0,-1 2 0,-4 1 0,2 4-21,1 1 1,3 0-1,-5 4 1,3-3 10,-2 2 1,5-4-1,1-2 27,3-3 0,2-2-23,0 0 1,7-6 0,2-3 0,4-4-65,1-1 1,0 0 0,0-1-1,1-4-109,-1-4 0,3 1 0,-1 0 1,-3 2-1023,-1 2 874,1-4 0,0 5 318,-4-6 0,-9-1 0,-8-4 0</inkml:trace>
  <inkml:trace contextRef="#ctx0" brushRef="#br0" timeOffset="303">13849 12610 7837,'-8'-6'-245,"0"4"267,3-3 154,3 4 0,-4 2 0,8 4-43,2 5 1,0-3-1,5 3 1,2-1-64,2-1 0,1-1 0,0-7 0,0 1-270,1 4 1,-1-3 0,0 2 0,0-2-266,0-2 1,1 5 0,-1 1 464,0 2 0,-6-5 0,-2 3 0</inkml:trace>
  <inkml:trace contextRef="#ctx0" brushRef="#br0" timeOffset="304">14176 12653 7837,'9'-8'-176,"0"3"326,-5 3 0,4 2 0,-4 0-77,6 0 0,2 0 0,3 0 0,-1 0-119,0 0 0,0 0 1,0 0-42,1 0 0,-6 5 0,-1 1 0,0 1 57,0-1 0,-5 5 0,2-1 0,-4 2 27,-1 2 0,0 1 0,-1-1 0,-2 0 19,-2 0 1,-5 1 0,6-1 0,-1 0 247,-1 0-195,4-6 0,-3-2-116,10-6 1,3-1-1,6-4 1,0-3-220,1 0 1,0-9 0,3 3-19,1-2 0,4 0 284,-4 2 0,7-7 0,-4-1 0</inkml:trace>
  <inkml:trace contextRef="#ctx0" brushRef="#br0" timeOffset="305">6327 11871 7709,'-6'-8'-585,"4"1"1060,-4 7 0,6-1 0,-1-2 349,-4-2 0,2 0 0,-7 4-288,-1-4 0,-2 2 1,-1-5-116,0 2 1,0-4-1,0 4 5,-1-2 0,1 5 0,0-2-82,0 3 1,-2 2 0,-1 0-1,-2 0-133,1 0 1,1 0 0,-1 0 0,-2 0-16,-2 0 1,3 0 0,-5 0-39,-1 0 0,-2-1 0,-3-4 0,-3-4-117,-5-4 1,-3-1-1,-2 0-88,1-1 0,-6-4 0,-1-1 0,0-1 76,0 1 0,0-4 1,2 4-1,-7-1 1,-4-1-83,-4 0 0,-6 4 1,2-1 70,-4 4 1,-1 5 0,0 2 0,0 2-44,0 3 0,-6-4 0,36 5 0,1 0 0,-2 0 0,0 1 1,0 0-1,1 0-93,-40 1 0,4 0 0,5 0 47,1 0 0,-4-5 1,-1 1-1,1-1 1,4-2 1,5-2 1,4-4 0,10-1 0,5 0 56,3 0 1,3-1 0,3 1 0,4 0 4,4 0 0,4 0 0,2-1 0,5 3-222,3 2-791,2-2-1358,6 10 1603,2-4 0,7 6 1,2 1 203,2 4 1,5-2-75,-6 7 448,1-7 0,-5 5 319,0-3 1,-1-4 99,-4 4 1,2-4-111,-7-1 1,2-1 0,-3-2-93,2-2 0,4-5 0,-3 4 0,0 0 452,0-1 1048,5 3-391,-3 4-896,6 0 1,-5 1-80,0 4 0,5 3 1,7 6-1,1 0 74,3 1 0,6 4 0,4 1 0,1 2 156,3 3 0,0-2 0,1 0 0,-4 3-277,-2 0 1,4-2 0,-5 0 0,-2 0-282,-1-2 0,-2 0 0,-1-5 0,-2 0-452,-2-4 1,-4 1-1696,5-4 1358,-7-4 0,3-1 0,-6-10 144,0-4 1,-6-10-1,-4-5 819,-2-3 0,-15-14 0,-3-3 0</inkml:trace>
  <inkml:trace contextRef="#ctx0" brushRef="#br0" timeOffset="306">3271 11188 7709,'0'-14'258,"0"5"202,0-1 1,1 2 0,2-3-1,4 2-35,0-2 1,9-2 0,8-1 0,4 0-260,6-1 1,2-4-1,8-1 1,5-2-332,8-4 1,3 0-1,10-3 165,2 1 0,-32 13 0,1 1 0,-2 0 0,1 0 0</inkml:trace>
  <inkml:trace contextRef="#ctx0" brushRef="#br0" timeOffset="307">2147 10079 7872,'-8'15'25,"2"0"1,6 4-1,0 5 1,0 3-1,0 1 1,0 1-1,0-1 1,0 1 0,2-2-1,1-2 71,2-1 0,1-7 1,-1 0-1,3-4 1,1-5-1,0-2-33,3-3 0,-1-3 0,0-4 0,-3-6-45,-2-3 0,3-2 1,-2-3-1,-1-2-54,0-2 1,-1 3 0,-3-5-1,1 0 36,2 2 0,-1 2 0,-4 5 57,0 1 1,0 0 0,2 1 173,3 4-137,-4 3 1,7 12 0,-5 5 0,2 5-14,-2 3 1,3 4 0,1-2 0,-1-1-1,0 3-85,-2-1 1,2-5 0,0 2 0,2-3-6,3-2 1,-3-5 0,2-1 0,1-1-21,1-4 0,2-3 1,-1-5-14,-3-4 1,2-4-1,-2-3 1,2-1-3,3-2 1,-6-6 0,-1 1 0,0-3-45,0-1 1,-5 1 0,3 1-6,1 3 1,-6 5 0,4-1-243,-4 4 0,-1 4-413,0 6 0,-4 8 748,-1 16 0,-6 3 0,3 7 0</inkml:trace>
  <inkml:trace contextRef="#ctx0" brushRef="#br0" timeOffset="308">2673 10065 7887,'-14'0'954,"6"0"-876,2 7 1,12 0-41,4 8 1,2 4 0,3 0 0,0 0 0,4 1-46,5 4 1,-2 1 0,2 0-138,1-1 0,-3-2 0,0 3 1,0-1-294,1 1 1,-6-4 0,2-1 0,-3-1 436,-2 0 0,0 0 0,0-4 0</inkml:trace>
  <inkml:trace contextRef="#ctx0" brushRef="#br0" timeOffset="309">2972 10094 7887,'0'-15'295,"-6"8"77,-2 0 0,-2 7 1,1 2-248,-2 3 0,-2 4 0,-1 8 0,-2 4-118,-3 1 1,2 2-1,-5 4 1,-1 1 127,1-1 0,3 0 0,-3 1 0,2-1-37,2 1 1,4-7-1,5-3-761,4-3 0,3-2 65,2 0 0,2-6 0,4-6 598,8-10 0,7-8 0,7-13 0</inkml:trace>
  <inkml:trace contextRef="#ctx0" brushRef="#br0" timeOffset="310">2972 10165 7887,'14'0'-137,"0"0"378,1 0 0,0 0 0,4 0 0,7 0 21,5 0 1,1 0 0,6-2-1,0-1-432,-2-2 0,3-6 1,-7 3-1,-3-1-384,-4-1 0,-9 6 1,-1-4 222,-4 1 1,-7 1 0,-1 3 330,-6-2 0,-5-4 0,-8 4 0,-3 2 0,-3 1 0,-7 2 0</inkml:trace>
  <inkml:trace contextRef="#ctx0" brushRef="#br0" timeOffset="311">3157 10008 7887,'0'-14'601,"0"0"-275,0 6 1,1 2-95,4 6 0,-2 1 0,5 4-169,-2 5 1,1 8 0,-4 8 0,2 4-73,-2 3 1,-2 5 0,-1-3 0,0-1-61,0 1 1,0 0 0,0-4 0,0 1-267,0-5 0,0 0 0,2-8 0,3-2 335,4-1 0,4-2 0,1 0 0</inkml:trace>
  <inkml:trace contextRef="#ctx0" brushRef="#br0" timeOffset="312">3512 9767 10348,'0'14'-142,"5"6"1,0 4 0,-1 5-192,3 4 1,-6 3 0,4 8 0,-3 2 87,-2 1 0,0-1 0,-2-6 0,-1-4 257,-2-1 1,0-4 0,5-7 0,0-5-16,0-3 1,0-10-41,0-6 0,5-11 0,1-9 0,1-4 0,-1-4-10,-3-4 1,4-1 0,-3 4 0,1 1 373,1-1 0,-2 7 1,3 3-10,0 4 1,4 7-1,-2 3 1,4 3-84,1 2 1,0 7 0,1 2 0,-1 4-235,0 1 1,0 0 0,0 0 0,1 1-202,-1-1 1,-6 0-1,-3 0 116,-4 1 0,-1-1 0,0 0 0,-1 0 171,-4 0 1,2 1-1,-7-1 1,-1 0-59,-2 0 1,-5 0 0,-3 1 0,0-1-293,1 0 1,-5 0 0,1 1 0,-3-3 268,-1-2 0,-7 2 0,-1-4 0</inkml:trace>
  <inkml:trace contextRef="#ctx0" brushRef="#br0" timeOffset="313">2062 9909 7873,'-14'-14'-75,"0"-1"0,-1 3 1,1 2-1,0 6 280,0 2 0,-1 8 1,1 5-1,2 7-19,2 5 1,-2 4 0,2 3 0,-3 2-122,-1 1 0,5 5 0,1-3 0,0-1 0,2 1-233,-1-3 1,3-2-1,4-3 1,1-2-151,4-1 1,3-5-1,8 4 1,2 3 317,6 0 0,16 3 0,4-1 0</inkml:trace>
  <inkml:trace contextRef="#ctx0" brushRef="#br0" timeOffset="314">3868 9824 9722,'14'14'-382,"2"2"367,3 3 1,-2-2 0,5 8 0,-1 4 0,-4 2-332,-1 1 1,-4-1-1,-2 1 1,-5 1-1,-4-1 297,-1-2 0,0-7 0,0 0 1,-1-1 194,-4 0 1,-5-3 0,-7 3 0,-3 0-463,-3 0 1,-5-5-1,-7 2 316,-1-3 0,-15 5 0,-7 1 0</inkml:trace>
  <inkml:trace contextRef="#ctx0" brushRef="#br0" timeOffset="315">953 9980 6395,'-9'2'56,"-1"4"1,-1 6-1,-2 7 1,-1 4-1,2 3 1,2 4 0,4 4-1,1-3 114,0-1 1,1 3 0,4 2 0,0 3-1,1 5 1,2 2-170,2 1 0,0-8 1,-4-5-1,2-4-365,2-6 1,0-2 133,-5-7 0,0-7 0,0-9 0,0-11 230,0-9 0,-5-11 0,0-5 0,1-5 0,-3-4 0,0-3 0,-8-7 0</inkml:trace>
  <inkml:trace contextRef="#ctx0" brushRef="#br0" timeOffset="316">797 10008 7794,'0'-34'0,"1"5"146,4 9 0,-3 4 1,4 3-4,0 4 1,2 2 0,8 7 0,3 0 0,5 0 1,-2 0-1,1 0 1,1 0 0,0 2-60,-1 3 0,0 1 0,0 7 1,-4-1-161,-3 4 1,-2 1 0,-1-1-1,-4 2 19,-4 1 0,-3 4 0,-2-2 0,0-1-117,0 1 0,0 4 1,-2-3-1,-3 2-72,-4 0 1,-4-7-1,-1 2 1,-2-5-16,-3-4 0,-1 1 0,-4-5 1,3 0 132,1 1 1,9-3 0,-3-4 412,1 0-60,7 0 1,-1-1 0,9-2-132,3-2 0,3 0 1,6 5-1,0 0-143,0 0 1,0 2 0,1 1-1,-1 3-200,0 2 0,0 2 1,1 4 10,-1 0 1,0-1-1,-1-2 237,-4-2 0,4-6 0,-5 4 0</inkml:trace>
  <inkml:trace contextRef="#ctx0" brushRef="#br0" timeOffset="317">1124 10264 7794,'-10'5'-29,"1"0"189,6 6 0,-4-3-65,7 6 0,5-5 0,1-1 0,2-1-90,3-4 1,7-2-1,1-1 1,0 0-51,1 0 1,-3-6-1,7-3 1,0-4 3,-2-1 1,0-2-1,-5-1 1,1-2-39,-6 1 1,1 7 104,-8 2 1,-2 1 0,-8-2-72,-4 6 0,-5 2 0,-4 4 0,-1 1 35,2 1 1,-4 3 0,2-4 0,2 3 0,1 2 61,2 3 1,0-3 0,1 2 0,2-1 177,2-1 1,5 5 0,0-4 0,2 4-159,2 1 1,0 0-1,0 0 1,2 1-280,2-1 1,0 0 0,5 0 28,2 0 0,2-1 0,1-3-273,0-6 0,0-2 135,1-2 1,-1-2 0,-2-2 315,-2-6 0,3-9 0,-6-3 0</inkml:trace>
  <inkml:trace contextRef="#ctx0" brushRef="#br0" timeOffset="318">1351 9809 7794,'0'-14'-66,"0"0"1354,6 6-1130,-4-5 1,4 13 0,-6 0-203,0 8 0,0 5 0,2 3 0,1 3 157,2 4 0,0 9 0,-5 3 1,0-1-151,0 1 0,0 5 1,0-2-1,0 1-86,0-1 1,-2 1-1,-1-5 1,-2-1-140,2 2 1,1-10-1,2 2 1,2-5-239,3-5 0,-2-6 1,6-3 499,2-2 0,8-7 0,3-7 0</inkml:trace>
  <inkml:trace contextRef="#ctx0" brushRef="#br0" timeOffset="319">1564 10193 7792,'0'-14'-56,"-1"6"840,-4 3 1,3 5-735,-2 5 0,2 3-55,2 6 1,0 0-1,0 1 38,0-1 0,6-2 1,2 0-1,2-3-259,-1 2 1,1-3-303,4 1 0,-1-4 155,-4 5 0,-3-9 1,-6-1 149,0-8 0,0-1 1,0-4-1,0-3 208,0 1 1,2-1-1,1 2 1,2-1 138,-2 1 0,-1 5 0,-1 1 1296,4 1-800,-3 3 1,9 5 0,-7 4-356,0 5 1,2 7 0,-1 2 0,-2 0-571,-2 1 1,-1-2 0,0 4 0,2-2-1392,3-2 1696,-4-2 0,12-2 0,-5 0 0</inkml:trace>
  <inkml:trace contextRef="#ctx0" brushRef="#br0" timeOffset="320">299 9880 7676,'-8'2'47,"2"3"0,1 6 0,0 5 0,2 4 0,2 1 0,1 1 0,0-2 0,0 2 103,0 1 0,0-1 1,0 3-1,0-3 1,0-1-1,0-2-171,0 1 0,0-9 0,0 3 1,0-1-52,0 0 0,0-4 0,1-1 17,4-2 1,-2-1 0,7-7 115,1-2 0,1-9 0,2-7 0,1-3-35,-1-2 1,0-2-1,-1-1 1,-2-2 9,-2-3 1,-1 4 0,2-1 0,-6 7 120,-2 2 0,-2 2 0,0 5 89,0 0 1,-2 6 0,-2 3-194,-6 3 0,4 9 1,0 2-1,1 4-98,0 1 1,0 2 0,5 3-1,0 5 8,0 2 1,2-2-1,1 0 1,3-1-69,2 0 1,2 2 0,2-5 0,-1 1-67,-1-1 1,-7-1-1,3-4 69,1-1 1,-4-2-13,6-2 200,-5-4 1,7-14-1,-5-6 1,2-8-7,3-5 1,-3-3-1,1-1 1,1-4-31,-2-2 0,4 0 0,-2-4 0,1 3-33,-2 4 0,2 1 0,-4 3 0,-1 5-185,0 3 0,-1 8 0,-3 6-189,2 1 1,-2 4 0,3 8-54,-4 4 0,-1 4 1,0 1 409,0 1 0,0-1 0,0 0 0</inkml:trace>
  <inkml:trace contextRef="#ctx0" brushRef="#br0" timeOffset="321">981 9511 7676,'0'-14'0,"0"-1"868,0 7-488,0-4 1,0 12-278,0 0 1,-4 1-1,-3 9 1,0 1-1,-6 2 14,-5 1 1,1 6 0,-5 6-1,0 4-60,0 3 1,-2 8 0,-4 1-1,-1 11 1,1 7 18,-1 6 1,7 10-1,12-36 1,1 2-1,1 2 1,0 0 33,1 4 0,0-1 0,1 1 0,0 1 0,0-3 0,2 1 0,1-4 0,1-1 97,1 35 0,1-10 0,1-7 0,6-6 9,7-7 1,2-11 0,7-6 0,4-6-64,5-4 0,-2-2 0,5-7 0,-2-3-911,0-2 1,0 4 0,-4-6 0,-1-1 0,0-1 207,1-2 1,-7 0 0,-3 0 0,-3 0-570,-2 0 1119,-6 0 0,5 0 0,-6 0 0</inkml:trace>
  <inkml:trace contextRef="#ctx0" brushRef="#br0" timeOffset="322">3996 9397 7791,'-8'-9'112,"5"1"1,6 1 0,8 6 0,6 4 147,7 6 0,7 6 1,3 4-1,0 4 1,3 6-135,1 4 0,6 0 1,-6 8-1,1 5-133,-1 3 0,0 3 0,-9 5 0,-9 0 0,-7 0 86,-9-1 0,-2 1 0,-5 0 0,-7 0 31,-9 0 1,-1-5-1,-4 0 1,-1 0-17,-2-1 0,-1 3 0,-1-7 0,2-3-65,4-4 1,-3-7 0,7-8-1,2-4 2,1-6 0,2 1 1,0-11-80,0-2 0,1-3-191,3-5 1,-1-7-1,7-7 1,1 1-136,1 3 0,2 0 1,0 1-85,0 0 1,2 0-1,1 0 1,3 1-931,2 3 1388,-5-2 0,16-2 0,-3-8 0</inkml:trace>
  <inkml:trace contextRef="#ctx0" brushRef="#br0" timeOffset="323">4607 10079 7752,'-14'0'271,"6"0"1,3 0-148,10 0 0,8 0 0,7 0-142,2 0 1,3-1 0,7-2-25,1-2 1,-1-6-1,-7 3 1,-1 0-253,1 3 1,-3-1 0,0 1-127,-1 2 1,-7 2 43,-4 1 0,-14 0 376,0 0 0,-7 0 0,-4 0 0</inkml:trace>
  <inkml:trace contextRef="#ctx0" brushRef="#br0" timeOffset="324">4735 9895 7797,'-6'-8'939,"4"1"-673,-4 7 1,6 7 0,0 2-107,0 4 1,0 3-1,0 1 1,0 4-99,0 1 1,0 1 0,0 6 0,0 1-139,0 3 1,0-1-1,0 4-95,0-1 0,0 3 0,0-4 1,0 1-466,0 0 1,0-4-1,0-5 636,0-3 0,0-5 0,0 2 0</inkml:trace>
  <inkml:trace contextRef="#ctx0" brushRef="#br0" timeOffset="325">5005 9539 7851,'0'-14'1330,"0"0"-709,0 0 0,2 7-568,2 7 1,3 7 0,2 10-1,-2 5-219,-1 6 0,-5 15 0,4 3 0,-5 6 261,-5 7 0,2 2 0,-5-1 0,0 2 160,1-2 1,3-7 0,-2-2 0,1-4-148,1-6 0,-3-4 1,4-9-157,-2 1 0,-1-9-125,1-6 0,4-7 1,-2-14-1,6-7 7,6-8 0,5-8 0,5-6 1,5-7 76,3-1 1,-3 1-1,-2 5 1,0 5 116,0 3 1,-3 8 0,3 5 0,-1 6-15,-4 6 0,-1 3 0,-2 4 0,-1 3 5,-4 4 0,2 5 0,-5 4 0,1 2 37,-1 2 0,-1 2 0,-5 3 1,0-2-38,0-1 0,-2-5 0,-1 3-2,-2-2 1,-6-1 0,2-3-1,-4 0 75,-1-2 1,0 4-1,0-11 1,-1 3-108,1-1 0,-2-5 0,-1 0 0,-4-2-1607,-1-2 0,0 0 1622,-2 0 0,-15-6 0,1-2 0</inkml:trace>
  <inkml:trace contextRef="#ctx0" brushRef="#br0" timeOffset="326">399 11032 7840,'0'-14'-1226,"0"0"1284,0-1 0,1 7 0,2 5 189,2 6 1,0 5 0,-5 7 0,1 0 0,2 3 0,4 1-16,1-2 0,1 4 0,5-2 0,1-2 34,-1-1 1,6-2 0,4 0-173,3 0 0,1 1 0,2-3 1,4-1-165,3-1 0,6-7 0,3 2 0,3-4 1,1-1-35,4 0 1,1-11 0,2-5-1,2-6 125,2-8 1,6-5-1,-30 14 1,2 0 0,1-1-1,0 1-22,2 0 1,0 0 0,2 0-1,0 0 1,0 2 0,-1 1 0,-1 0-1,0 2 1,0 2 0,0 0-62,-1 2 1,1 0-1,0 2 1,0 1 0,-1 4-1,-1 1-139,36-1 0,-10 3 1,-5 4-1,-4 3 86,-5 4 0,4 9 0,-4 2 0,3 1 225,2-1 1,0-1 0,0-5-1,0 2 29,0 3 0,-5-3 1,0 3-1,3-3 91,5-2 0,5-1 0,6-2 0,0-2-20,0 2 0,0-3 0,-3 0 0,-3 0-58,-3 0 1,-1-5-1,10 0 1,0-6-80,0-7 0,1-5 0,-1-7 0,-2-7-65,-3-1 1,-28 12-1,0 0 1,0-1-1,0 0 1,3-1-1,0 0-99,2 1 0,0 0 1,-4 2-1,1 0 1,34-10-1,-6 3-152,-7 5 1,-2 3 0,-2 4 46,0 2 1,-2 4-1,-3 6 1,-5 2 98,-2 2 1,-7 4 0,-2 6 0,-3 1 106,-6-1 0,0 0 0,-8 0 0,0 0 0,0-1 324,0-3 0,0 1 0,-5-7-143,0 0 0,0-3 1,0-1-1,1 0-67,-1 0 1,-5-1 0,1-4-98,1-5 0,-5 2 0,0 1-289,1 0 0,-6 1 0,3 3 0,-8-2-517,-5 2 779,-4 1 0,-1 9 0,0 0 0</inkml:trace>
  <inkml:trace contextRef="#ctx0" brushRef="#br0" timeOffset="327">9057 15098 6113,'0'-10'0,"0"1"96,0 6 380,0-4-408,0 7-21,0 0-210,0-6 147,0 5 196,0-6 0,0 6 261,0-4 507,0 3 294,0-4-134,0 6-484,0 0 1,0 6-511,0 4 0,0-1 0,0 4-223,0 3 0,2 1-165,2-3 0,-2 0 24,3 1 0,-2-3-9,2-2 1,3-4 227,6-6 1,-6-6 0,-2-5 10,0-7 1,1 3 0,4-6-1,-3 2-49,-2 0 1,3 0-1,-2 5-259,1 0 0,-4 4-632,6 1 0,-2 4 960,1-4 0,-2 5 0,-7-2 0</inkml:trace>
  <inkml:trace contextRef="#ctx0" brushRef="#br0" timeOffset="328">9327 15069 7757,'-9'5'1948,"-1"0"-1765,7 0 1,-9-7-204,2-3 0,2 4 1,0-6-1,0 3-168,0-1 1,-1 0-1,-5 5 1,-2 0-208,-3 0 1,2 2 0,-5 1 0,-1 2-903,1-2 1297,5 5 0,-10-7 0,5 6 0</inkml:trace>
  <inkml:trace contextRef="#ctx0" brushRef="#br0" timeOffset="329">8673 15140 7757,'-14'0'0,"0"0"559,0 0 1,-1 0-226,1 0 0,5 0-780,-1 0 1,7-1 0,-3-2 13,-1-2 1,6-6 0,-5 1 0,1-2 129,0-2 1,-4-1 301,4 1 0,-6 0 0,3 0 0</inkml:trace>
  <inkml:trace contextRef="#ctx0" brushRef="#br0" timeOffset="330">8332 15268 7757,'-14'8'604,"0"-3"-433,-1-3 1,6-2 0,1-2-1,0-3-152,0-4 1,5-4-1,-2-1 1,4 0-433,1 0 1,-5-1-1,-1 3 118,-2 2 1,-2-1 0,-4 6 0,-2 2 91,-3 2 1,2 7 0,-7 3 202,-1 4 0,-8 8 0,-4 1 0</inkml:trace>
  <inkml:trace contextRef="#ctx0" brushRef="#br0" timeOffset="331">7721 15212 7757,'-29'0'0,"6"0"0,-1 0 197,-1 0 1,-5 4-1,0 3 1,3-1-61,0 0 1,5-1 0,0-5 0,1 0-465,4 0 1,1-8 0,0-6 0,-1-8-276,-2-5 0,0-2 330,5 1 0,-1 0 272,1-1 0,-6 1 0,-3-1 0</inkml:trace>
  <inkml:trace contextRef="#ctx0" brushRef="#br0" timeOffset="332">6555 15226 7757,'-21'-16'-53,"-1"-1"55,0-2 1,-3 4-1,6 6 1,1-2-51,3-2 1,5 5-1,1 2-148,-2 0 1,-2 4-1,-1-3 1,0 4-1,-2 1-3,-3 0 1,-3 0 0,-7 0 0,2 0 198,4 0 0,-4 0 0,3 0 0,-3 0 18,-1 0 0,4 0 1,2-2-1,0-2 152,0-6 1,4-6 0,-1-1-1,4 1 49,0-1 0,1-1 0,0 4 1,0 1-24,0 4 1,4-4 0,1 5 0,-1-1-59,2 0 0,-4 4 0,2-3 0,-3 0-146,-1 0 1,-2 3 0,-1-4 0,-3-2-128,-3-2 1,1-1 0,-3 0-1,1-2 104,-1-3 0,3 0 0,0-8 1,1-3 82,4 0 1,1-6 0,4-1-1,2 0 11,5-1 0,-1 6 0,1-1 0,2 3 70,1 1 0,2 1 0,0 0 1,0-1-136,0 1 0,2-2 1,1-3-1,2-5-24,-2-3 1,3-2-1,1-1 1,-1-4-12,0-4 1,4-3 0,-4 0 0,2 1-8,3 2 0,2 6 1,-1 0-1,-1 7 113,-1 5 0,-1 6 1,4 4-1,-2 5-72,-1 4 1,-6 2 0,6 2-40,1 1 0,-5 6 1,1-4-1,-1 0-20,3 0 0,-1 3 0,2-4 0,1-2 47,1-2 0,3-1 0,-1 0 0,0-1 33,0 1 1,0 0-1,1 0 1,-1 1 40,0 4 0,0-4 0,1 5 0,-3-1 43,-2-1 0,2 7 1,-2-2 111,2 4 0,3 2-75,-1 4 0,-1-2 0,-2 5-147,-2-2 1,-4 4 0,4-5-249,2-2 113,-4-2-281,-1-1 1,-6-1-474,0-4 897,0 3 0,-6-4 0,-2 6 0</inkml:trace>
  <inkml:trace contextRef="#ctx0" brushRef="#br0" timeOffset="333">6029 13093 8253,'-8'2'1107,"3"3"-1126,4 4 1,2-1 0,4 1 0,3 4-1,1 3 19,1 3 0,6 0 0,6-5 0</inkml:trace>
  <inkml:trace contextRef="#ctx0" brushRef="#br0" timeOffset="334">13209 15140 9446,'-8'2'-243,"3"3"335,4-4 0,-1 6 312,-3-7 0,2 0 184,-6 0-383,-1 0 1,1 0 184,-1 0 0,5 0-200,-4 0 1,4 0-209,-4 0 0,4-2-302,-5-3 265,7 4 0,-5-6 1,4 7 27,2 0-71,-4 0 0,4-4-180,-3-1 216,4 0-37,-5 5 1,4 0-105,-3 0 163,4 0 146,-6 0 26,7 0 255,0 0-276,-6 0 1,3 0-89,-7 0 0,6 0-122,-6 0-24,7 0 21,-3 0 0,4 0-39,-3 0 0,2 0 16,-6 0 0,4 0-97,-5 0 0,1 0-99,-5 0 0,4 0 0,1 0 0,-2 0-1421,-2 0 1742,-1-6 0,-7 4 0,-1-4 0</inkml:trace>
  <inkml:trace contextRef="#ctx0" brushRef="#br0" timeOffset="335">12569 15169 7618,'-6'9'0,"-4"1"5,-3 1 1,4 2-1,1 1-1236,2 0 1231,1-6 0,11-8 0,2-8 0</inkml:trace>
  <inkml:trace contextRef="#ctx0" brushRef="#br0" timeOffset="336">12157 15169 7648,'-7'-14'1611,"-2"-1"-1877,-4 8 1,4-6 265,-1 3 0,1-2 0,-5-2 0</inkml:trace>
  <inkml:trace contextRef="#ctx0" brushRef="#br0" timeOffset="337">11602 15069 7651,'-20'15'-43,"2"-6"0,-4 1 1,0 1-1,1 1 0,1 2 1,3 1-1,1-3 0,2-2-1512,-1-5 1555,7-4 0,-11-1 0,4 0 0</inkml:trace>
  <inkml:trace contextRef="#ctx0" brushRef="#br0" timeOffset="338">11005 15112 7651,'-21'6'0,"6"-4"0,-6 4-204,7-6 0,-5 0 57,0 0 1,0 0 112,5 0 0,-2 0 40,-3 0 0,3 0 21,-3 0-33,-3-6-100,6 4 0,-10-4 16,2 6 74,3 0-264,-6 0 1,1 0 279,-8 0 0,-5 0 0,3 0 0</inkml:trace>
  <inkml:trace contextRef="#ctx0" brushRef="#br0" timeOffset="339">10635 15013 7826,'15'1'156,"0"4"0,3 4 0,2 4 0,2 3 0,2 3 0,0 6 1,-1 7-1,1 5 107,-2 5 1,-1 0 0,-7 1-1,0 0 1,-1-2 0,-2-4-300,-2-3 1,1-4 0,4-3-1,-1-4-457,-4-4 386,4-9 0,-4-4 0,9-6 0,1 0-283,-2 0 0,-1-6 1,-2-5-1,-1-5-207,-4-3 0,2-6 1,-4 1 596,0-3 0,-3-1 0,8-1 0,-4 1 0</inkml:trace>
  <inkml:trace contextRef="#ctx0" brushRef="#br0" timeOffset="340">11190 15084 7623,'8'-21'-280,"3"10"274,-7-3 621,1 9 0,-5 0 0,-1 10 1,-6 5-201,-7 2 1,-2 9 0,-7 2 0,-3 4-192,-1 2 0,-3 1 0,-1 1 0,-2 2 24,1-1 1,2 3 0,2-2-1,-1-1-132,1-2 1,-1-2 0,1-1 0,1-2-205,3-1 1,-1-7 0,6 2-816,2-3 1,3-7 268,4 1 1,-1-8 0,6-2 111,2-8 1,3-5 0,3-3-1,2-1 522,-2-2 0,5-6 0,0 2 0</inkml:trace>
  <inkml:trace contextRef="#ctx0" brushRef="#br0" timeOffset="341">9313 14870 7427,'0'-8'290,"0"2"-207,0 6 0,-5-6 0,-1-5 0,0-7-23,-1-5 0,1-4 1,3-3-1,-2-3-19,2-5 0,-3-5 0,1-3 0,2-1-68,1 1 0,-3 3 0,1 4 0,1 4-84,1 5 1,0 0 0,-1 11 62,-2 2 99,1 1-106,4 8 1,0 0 56,0 4 0,0 0-41,0-5 0,0 4 89,0-4 74,0 6 1,-2-9 86,-3 8-107,4-1-82,-5 5 0,4 2 0,-1 2-85,-2 6 0,-4 2 1,2 3-1,1 0-124,0 4 1,-5-1 0,1 4 0,-3 0 20,-1 0 0,-5 2 0,0 3 0,2-2 88,1-1 1,2-7 0,1 2-1,2-3-111,2-2 189,6-6 0,3-8 0,7-8 0</inkml:trace>
  <inkml:trace contextRef="#ctx0" brushRef="#br0" timeOffset="342">9171 14174 7702,'14'8'-233,"0"3"0,2-5 133,3 2 1,3 0-1,7 3 1,-1-2-54,0 2 1,6 7-1,-3 1 153,-4-2 0,8-1 0,-5-2 0</inkml:trace>
  <inkml:trace contextRef="#ctx0" brushRef="#br0" timeOffset="343">10706 15254 7707,'0'-9'-235,"0"-1"0,0-1 0,2-1 235,3-3 0,-4 1 0,4 0 0,-5 0-231,-5-1 0,2 8 0,-6 2 1,-1 2 230,2-2 0,-11-3 0,4-6 0</inkml:trace>
  <inkml:trace contextRef="#ctx0" brushRef="#br0" timeOffset="344">10152 15027 7726,'-22'6'67,"0"-3"0,4 7 66,-1 1-133,0 1 0,5 3 0,0-1 0</inkml:trace>
  <inkml:trace contextRef="#ctx0" brushRef="#br0" timeOffset="345">9142 14941 7823,'-15'0'5,"-1"2"1,0 3-1,3 6 1,1 6-6,-1 7 0,-1 3 0,0 1 0</inkml:trace>
  <inkml:trace contextRef="#ctx0" brushRef="#br0" timeOffset="346">7365 14941 7855,'-27'0'15,"2"0"1,3 0 0,1 0 0,4 0 0,1 0-16,2 0 0,0 0 0,0 0 0</inkml:trace>
  <inkml:trace contextRef="#ctx0" brushRef="#br0" timeOffset="347">6171 14742 7880,'-36'-9'19,"2"1"1,6 2-1,4 3 1,5 1 0,4 2-1,0 0 1,1 0-857,0 0 1,0-3 836,-1-7 0,-5-5 0,-2-14 0</inkml:trace>
  <inkml:trace contextRef="#ctx0" brushRef="#br0" timeOffset="348">5815 13577 7871,'-6'-21'131,"-2"5"1,-1-3 0,1 8 0,2 2 0,4-1 0,7-1-463,9-3 0,0 3 1,7-9-1,-2-1-264,0-3 1,4-4 594,-4-5 0,7 3 0,-4-5 0</inkml:trace>
  <inkml:trace contextRef="#ctx0" brushRef="#br0" timeOffset="349">6071 13221 7871,'-1'8'0,"-4"-2"354,-4 1 1,-4-6-70,-1 4 1,6-2-438,3 2 0,10-3 0,3 4 180,0 0 0,0-4 0,-5 4 303,1 0 0,8-4-20,-3 3 1,-1-4-255,1-1 1,-4 0 0,5 0-284,1 0 0,-3 0 9,1 0 1,-6-1-19,2-4 1,-5 2-168,-5-7 0,-1 6 0,-5-4 0,1 0 402,-1 0 0,-1-8 0,-3-6 0</inkml:trace>
  <inkml:trace contextRef="#ctx0" brushRef="#br0" timeOffset="350">6043 12951 7871,'-5'-14'682,"-1"1"-207,-2 4 1,3 3-1,-3 4-193,2-3 1,1 5 0,5 0-372,0 8 0,2 9 1,3 2-1,4 0 1,4 2 135,1 3 0,2-4 0,1-1 0,4-3-9,1-2 1,2 0 0,4-1 0,0-2-65,1-2 0,-5-1 0,-2 3 0,-2-1 31,-2 1 1,-3-3-1,0 1 1,-3 2-22,-2 2 1,1 1 0,-7 2 0,0 3 45,-3 5 1,-7 4-1,-5 5 1,-5 5-66,-3 3 1,-6 0 0,0-1 0,-5-4-74,-4-1 1,1 1 0,5-6 0,-1-4-75,1-4 0,6-10 0,3-7-279,3-3 1,8-15 460,3-6 0,10-13 0,3-4 0</inkml:trace>
  <inkml:trace contextRef="#ctx0" brushRef="#br0" timeOffset="351">6086 13122 7900,'8'6'-1443,"-2"2"1294,0 0 0,0 5 1,6-6-1,-3 1 149,2-3 0,2 3 0,1 0 0</inkml:trace>
  <inkml:trace contextRef="#ctx0" brushRef="#br0" timeOffset="352">7365 13562 7808,'-6'-14'251,"3"2"1,-5 1-1,2 4 1,4 6 255,5 7 1,7 5 0,9 5 0,4 3 0,4 4-413,2 4 0,4 7 0,1-1 0,1-2-132,0-1 0,3 3 0,-5 1 1,-1-3-1,-2-1-384,-2-1 0,-4-7 0,-2-3 0,-2-3-226,-2-2 1,-2-6 0,-2-4-1,0-2 647,0-2 0,1-13 0,-1-2 0</inkml:trace>
  <inkml:trace contextRef="#ctx0" brushRef="#br0" timeOffset="353">7877 13534 7808,'-2'-8'748,"-2"3"-373,-6 4 1,-2 6 0,-3 2 0,1 5-160,0 3 1,0 9 0,0 0 0,-1 3-81,1 1 0,-5 7 0,0 3 1,2 1-32,1-1 1,2-2 0,0-4-1,-1 0-112,1-6 1,5 1 0,1-8 0,1-1-793,4-3-1578,2 0 1874,1-7 0,6-27 1,2-13-1</inkml:trace>
  <inkml:trace contextRef="#ctx0" brushRef="#br0" timeOffset="354">7778 13733 8390,'9'0'1715,"0"0"-1357,3 0 0,0 0 1,4 0-1,3 0-202,5 0 0,4 0 0,4 0 0,2 0 38,3 0-158,1 0 0,0-2 0,-2-2 0,-1-4-164,-4 0 0,-1-3 1,-3 5-211,-3-2 1,-8 3-1,-7-3-1240,2 2 1204,-5 1 1,-6 7-1,-9 2 1,-4 4-80,-1 0 1,0 5 0,0-5 0,0 1 452,-1 1 0,-5-7 0,-2 3 0</inkml:trace>
  <inkml:trace contextRef="#ctx0" brushRef="#br0" timeOffset="355">8019 13506 7808,'0'-15'0,"0"7"452,0 2 0,2 6 1351,3 0-950,-4 0 0,7 0-233,-3 0 0,-4 2 1,6 2-214,-1 6 0,-4 3 1,2 2-1,-2 4-164,-2 5 1,0 9 0,0 4-1,0 2-85,0 4 1,-2-4 0,-1 9-1,-3-4-17,-2-2 0,5 1 0,-2 1 0,3 1-186,2-3 0,0 2 0,0-10 0,0-3-424,0-1 0,0-8 0,2-4-646,3-7 1,-2-5 522,6-6 1,-5-2 0,0-2 0,-2-7 65,-2-7 0,5-4 0,1-6 1,2-2-475,3-3 0,-2-4 1000,6-5 0,-4-7 0,9-2 0</inkml:trace>
  <inkml:trace contextRef="#ctx0" brushRef="#br0" timeOffset="356">8432 13491 7787,'-8'-9'963,"3"-1"438,3 7 365,2-9-776,0 4 1,2 0-439,3 3 1,3 4-1,6 2-296,0 4 1,0-4 0,0 4 0,2-3 55,3-2 0,-1 1 0,5 2-125,3 2 0,0 0 1,3-5-1,-1 0-135,1 0 1,-1 5-1,-1-1 1,-3 1-30,-5 1 0,-5-2 0,-3 4 0,-3-1 0,-2 1 41,-3 3 0,-1 7 0,-4 2 13,-2 2 1,-9 7 0,-8 6 0,-1 1-62,-3 3 1,-2 1 0,-1-1 0,-1-2 128,1-3 0,4-2 0,2-7 146,1-1 1,4-7-527,8 2 0,4-9 0,10-5 50,4-4 0,4-1 1,3 0-1,2 0 200,6 0 1,3-1-1,1-3 1,-1 0-278,-3 1 1,1-4 0,-4 2 0,-1 2-291,1 2 1,-7 1 0,-6-2-791,-2-3 0,1 4-1587,-3-4 2121,-2 4 0,0-6 0,-9-2 808,-1-4 0,-7-7 0,-8-3 0</inkml:trace>
  <inkml:trace contextRef="#ctx0" brushRef="#br0" timeOffset="357">8574 13719 7787,'-14'-8'440,"-1"2"1,1 6 3241,0 0-3150,6 0 1,8 0 0,11 0 0,6 0-95,7 0 1,3 1 0,3 2-74,3 2 0,-1 6 0,4-1-314,-1 2 1,-2 2 0,-5-1 0,1-2-700,-1-1 1,-6-2 0,-1 1-924,-1-4 1,-4-4-1,3-1 1571,-3 0 0,-8-6 0,-2-2 0</inkml:trace>
  <inkml:trace contextRef="#ctx0" brushRef="#br0" timeOffset="358">7337 13349 7822,'-14'0'239,"-1"0"0,1 0 1,0 0-1,0 0 638,-1 0 1,6 0-1,0 0-506,-3 0 0,5 2 0,-1 3-168,1 4 1,-2 8 0,3 6 0,-2 3 28,-3 9 1,3 9 0,0 5 0,1 0-143,4 0 0,2 3 0,1-6 0,0-3-201,0-4 0,1-6 0,2 4 1,4-2-311,1-4 0,1-2 0,5-4 1,1-3-274,-1-1 0,2-3 0,1-3 0,4-3-329,1-2 0,8-4 1023,8-6 0,9 0 0,4 0 0</inkml:trace>
  <inkml:trace contextRef="#ctx0" brushRef="#br0" timeOffset="359">8986 13307 7721,'6'7'969,"2"0"293,0-1-1056,5-4 0,-4 10 0,9-2 0,1 4 1,-2 3 98,-1 2 1,-2 7-1,0-3-208,0 4 1,-4 2-1,-2-1 1,-2 2 79,-3 3 1,-1-3 0,-2 5 0,0 0-1,0 1-14,0 0 0,-6 4 1,-4-5-1,-3 1-226,-1 3 0,0-2 1,0-1 130,0-1 0,-1-4 1,3-5-1,1-6 0,3-2-1617,1-6 953,-4-7 1,5 0 0,-3-10 0,4-8-1102,3-9 1697,2-8 0,-6-19 0,-2-1 0</inkml:trace>
  <inkml:trace contextRef="#ctx0" brushRef="#br0" timeOffset="360">9256 13776 7762,'-9'0'481,"2"0"1,6 0-1,7 0 1,5 0 0,5 0-334,3 0 0,5 0 0,9-2 0,5-3 0,3-4 437,1-4-544,1-7 0,0-2 0,1-7 1,2-1-121,1-3 1,5 3 0,-3-3 0,0 4 0,-1 4-32,-7 1 1,-2 9-1,-9-1-118,-3 5 1,-8 8 0,-2-4-924,-6 1 503,2 4-234,-11-4 0,-2 6 882,-10 0 0,-2-6 0,-3-2 0</inkml:trace>
  <inkml:trace contextRef="#ctx0" brushRef="#br0" timeOffset="361">9910 13392 8645,'7'-8'2270,"2"3"-2069,4 4 1,1 1 0,0 0-1,2 0 181,3 0 0,-2 4 1,5 3-1,0-1-146,1 0 0,-1 4 0,3-4 0,-3 0-115,-1 1 0,2 2 0,-5-2 0,-4-1-161,-3 0 0,-6-1 1,3-3 46,-2 2 0,-1-1 1,-7 7-33,-3 1 0,-7 3 0,-7 4 0,0 1 1,0-2-124,0-1 0,-6 3 0,2-2-305,1-4 1,2-1 0,7-5 452,4 1 0,-4-5 0,5 3 0</inkml:trace>
  <inkml:trace contextRef="#ctx0" brushRef="#br0" timeOffset="362">10180 18055 8871,'-1'16'-55,"-2"4"0,-4 7 0,1 5 0,-2 1 0,2 2 1,-2 2-1,2 5 158,-1 0 0,-2 1 0,2-1 0,1 1 1,-2 0-1,2 1-82,0 3 1,-4-4 0,4 1 0,-1-7-365,1-7 1,1 0-19,5-11 1,0-10 0,0-14 36,0-12 0,0-10 323,0-6 0,7-3 1,1-7-1</inkml:trace>
  <inkml:trace contextRef="#ctx0" brushRef="#br0" timeOffset="363">10081 18026 8864,'20'-20'-377,"1"4"1,4-3 133,-1 3 0,0 4 1,4 2-1,0 5 234,1 4 0,-1 1 1,1 3-1,-1 5 2,1 6 0,-3 5 1,-2 0-1,-5 5 20,-3 3 1,-8 1 0,-3 1 0,-4-1 110,-1 0 1,0 1 0,-1 1-11,-4 3 0,-3-3 0,-8 3 0,-1-4-44,-2-6 0,-6 4 0,1-3 0,-3 1-45,-1-1 1,4 0-1,2-9 1,1-4-122,4-3 1,1-3-1,3-7 38,4-2 0,3-4 1,6-6-1,0-1 3,0 1 1,1 5 0,4 1-81,4 1 1,4 3 120,1 4 0,0 1 1,-1 4-1,-2 4 255,-1 4 1,-1 6-1,5 0 1,1 0-303,-1 2 0,0-6 0,2 4 0,1-3-156,2-2 0,5-1 1,-4-2-1,2-3-126,4-2 1,-1-1 339,-1-5 1,9-6 0,-3-2 0</inkml:trace>
  <inkml:trace contextRef="#ctx0" brushRef="#br0" timeOffset="364">10664 18453 8534,'-14'0'-400,"6"0"0,3 1 273,10 4 1,3-2 0,6 5 310,0-1 1,5 4 0,0-3 0,0 1-152,1 1 1,-2-7 0,4 3-61,-2 0 0,4-4 0,-3 3 0,-1-4-48,1-1 1,-2-5 0,-7-1-86,-2-2 0,1-1 0,-6-5 0,-2-1 82,-2 1 1,-1 0 0,-1 0 0,-4-1 111,-4 1 1,-4 0 0,-3 1 0,-1 4 94,-2 4 1,-2-1-1,4 1 1,-2 2 112,2 1 0,1 7 0,1 1 0,1 2-55,0 3 0,1 2 1,4 1-1,3 0-97,-1 1 0,6 0 0,-4 3 1,3 1-163,2-2 1,5-1-1,1-2 1,2 0-155,3 1 0,7-3 0,2-1 0,2-1 0,4-1-67,1-1 1,-1-1-1,1-7 1,0 0-636,3 0 928,2 0 0,-4 0 0,1 0 0</inkml:trace>
  <inkml:trace contextRef="#ctx0" brushRef="#br0" timeOffset="365">11247 18396 8534,'0'-14'-73,"-2"4"-19,-3 1 0,2 1 20,-6-2 1,4 4-32,-5 6 0,6 5 1,-4 1 189,2 2 1,-4 2 0,5 4-7,2 0 0,-3 0 0,1 2 1,0 0-17,-1-2 1,4 3 0,-2-7 0,2 3-9,2 1 0,0 0 0,2 0-83,2 0 1,4-6 0,7-1-53,-1-1 1,0-3 0,0 5-8,0-2 0,-4 4-4,-1-5 0,-7 6 1,-2-3 120,-8-1 1,-5 4-1,-1-4 1,0-1-1,0 0 0,-5 4 1,0-4-1,2 1-32,1-1 1,1 3 0,1-4-315,0-2-87,6-1 0,3-2 401,10 0 0,3-7 0,6 0 0</inkml:trace>
  <inkml:trace contextRef="#ctx0" brushRef="#br0" timeOffset="366">11517 18396 8531,'9'-13'-177,"-1"2"5,-1 2 1,4-1-1,-2-2 366,4 2 1,-5 2 37,-4 4 1,-2 4-1,-2 0 63,0 8 1,0-1 0,0 3 0,0 1-21,0 2 1,0 1 0,-2 0-178,-2 0 0,2 0 0,-4 2 0,1 2 12,0 1 1,-1 1-1,3-2 1,-2 0-1,2 0-190,1-2 0,2-2 0,0 0-811,0 0 511,0-6 0,0-3 1,0-10 121,0-4 1,0-9-1,0-1 1,0 2-1,0 1 0,2-3 0,1 0 183,2 2 1,4 1 0,-4 2 0,0 0 110,1-1 1,0 1 0,5 2 0,-1 1 35,1 1 0,-3 5 0,1-3 1,2 1-9,2-1 1,1 3 0,0-5-14,1-1 0,-1 5 1,0 1-1,-1 2 49,-4-2 1,4 4-1,-4-4-13,4 4 1,-5 7 0,-2 3 81,0 4 0,-4-4 0,3 1 0,-4 1-35,-1 2 0,0 1 0,0 0-8,0 0 0,0 0 1,0 1-1,2-1-43,3 0 1,-4 0-1,6 1 1,-3-1-181,1 0 0,0 0 0,-4-1 1,3-2-565,0-2 1,3-1-330,-3 2 0,0-4 990,5-6 0,0 0 0,6 0 0</inkml:trace>
  <inkml:trace contextRef="#ctx0" brushRef="#br0" timeOffset="367">12000 18439 7136,'-9'0'422,"-1"0"-121,-1 0 0,6 1 0,5 2 0,8 4 0,7-1-217,4 0 1,-2 4-1,7-5 1,1-2-159,2-2 0,1-1 0,1 0 0,-1-1 3,0-4 1,-1-1-1,-1-5 1,-4 1-152,-2-1 1,-1-2-1,-6-1 71,-4 0 1,-2 5-1,-9-1 1,-3-1 0,-6-2 88,-6-1 1,-4 0-1,-4 1 49,1 4 0,5-2 0,-3 6 1,2 2 236,2 1 0,3-2 77,0-1 1,1 6 0,2 9-106,2 3 1,-1 5-1,5 3 1,-1 1-163,1 3 0,-3-2 1,2 0-1,1 2 17,0 2 1,1-3 0,5-2 0,0-1-175,0-4 0,1-1 1,4-2-1,6-1-237,7-4 1,-1-2 0,7-7 0,-1 0-89,0 0 0,7 0 0,-5-2 448,0-3 0,0-3 0,4-6 0</inkml:trace>
  <inkml:trace contextRef="#ctx0" brushRef="#br0" timeOffset="368">12341 18311 8305,'-9'-2'0,"-1"-3"116,7 4 1,-1-10-1,8 6 1,7 2-39,7 1 1,-1 2-1,8 0-63,5 0 1,0 0 0,7 0-1,-1 0-131,0 0 0,-4 0 0,1 0 0,-4 0 0,-4-1-384,-1-4 1,-7 3 236,2-2 0,-5 1 0,-6-1 0,-8 0 112,-8 0 0,-6-2 0,-5 0 0,-3-2 151,0-3 0,-5-3 0,5-4 0,0-2 31,3-2 1,9 0-1,6-2 58,2 5 1,2 3 0,0 2 0,0 0 1089,0-1-716,0 8 0,5 2 0,-1 10-244,0 4 1,2 10 0,-1 5 0,-2 4-21,-2 5 0,-1 5 1,-1 8-1,-2 3-67,-2 1 0,-5-2 0,4 2-63,-2-1 1,5 4 0,-2-6 0,4-3-306,1-4 1,1-1 0,6-6-1,5-3-234,6-4 1,7-12 0,-1-9 0,2-4 469,3-1 0,12-19 0,3-5 0</inkml:trace>
  <inkml:trace contextRef="#ctx0" brushRef="#br0" timeOffset="369">12498 17756 8510,'6'-8'-99,"-3"2"0,5 8 0,0 2 0,-2 6 0,2 3 0,0 1-92,3 0 0,4-1 0,2-2 0,2-3 354,-2-2 0,4-1 0,-1-4 0,2 2 0,4 2-59,1-2 0,7 4 0,4-3 0,3-1-131,2-1 1,0-2 0,-1 0 0,1 0-84,0 0 0,-6 0 1,1 0-1,2 0-3,1 0 0,-3-6 0,0-4 65,1-2 1,5-9 0,7-1-1,4-2-22,-1 1 1,6 0 0,-8 0-132,-3 4 1,-5 3 0,-6 3 200,-4 4 0,-4-4 0,-2 5 0</inkml:trace>
  <inkml:trace contextRef="#ctx0" brushRef="#br0" timeOffset="370">9782 11444 8181,'7'10'319,"2"-1"-278,10-6 0,-2 8 0,7-6 0,1-2 0,4-1 0,4-2 1,6 0-1,7 0 85,6 0 0,4 0 1,2 0-1,5 0 0,8 1 1,-31 1-1,1 1-135,3 1 1,0 2 0,-2 2-1,-1 3 1,1 0 0,-1 3-1,-1 1 1,-1 1-61,-1 3 0,-1 0 0,35 16 0,-1-2 0,2-4 1,1-6 21,2-4 0,-36-13 0,1-2 0,34 1 0,1-4-62,2-1 1,-4-8 0,5-6 0,-2-8 0,-2-5-192,-3-1 1,-13-1 0,-9 1-1,-9 1 26,-7 3 1,-6 10 244,-4 9 0,-10 12 0,-11 7 0,-6 8 94,-7 5 1,-2 1 0,-2 1 0,-1-2 93,1-4 0,0 3 1,0-8-1,-1 1 132,1 2 1,5-1 0,-1 6 0,1-3-10,1 3 0,-3 7 0,5 3 0,-1 2-142,1 0 0,-5 0 0,3 5 0,0-1-361,3 1 1,4-8 0,1-5 0,0-7-646,0-2 0,-2-2 866,-3-5 0,-3-6 0,-6-2 0</inkml:trace>
  <inkml:trace contextRef="#ctx0" brushRef="#br0" timeOffset="371">9455 12155 7843,'-38'16'0,"10"3"341,14 4 1,11 4 0,9 2 0,10-1-1,10-1-304,11-3 1,10 1 0,7-8 0,8-4-139,9-7 0,-30-4 0,1-2 1,6 0-1,1 0 0,1 0 0,1-2 1,1 0-1,0-2 174,-1-3 1,1 0 0,-1 2 0,0 0 0,1-2 0,1 0 0,0 1 0,1 1-176,0 1 1,0 0 0,-3 1-1,0 0 1,-5 2 0,-2 2 0,37-1-190,-7 0 1,-4 1-1,-4 4 291,-4 5 0,-4-4 0,-4 2 0,-7 3 0,-6 5 0</inkml:trace>
  <inkml:trace contextRef="#ctx0" brushRef="#br0" timeOffset="372">10834 13008 7766,'-8'2'365,"4"2"-489,2-2 1,2 11 0,0-4 74,0 4 416,0-5 0,2-5 1,1-13-1,3-10 33,2-10 1,-3-10-1,3-12 1,-2-11-362,-3-10 0,4-6 0,-5 37 0,0-1 0,0 0 0,-1-1-82,1-1 0,-2 0 0,0 2 0,-2 1 0,1-1 0,-1 2 0,-2-32-99,0 10 0,-2 17 0,1 10 1,2 9 707,2 8-236,1 10-330,0 2 242,0 7 1,0 2-64,0 3 0,-2-2 0,-3 6-87,-4 2 1,1 2 0,-2 1 0,1 2 0,-1 3 11,1 5 0,-1 7 1,-5 4-1,-3 0-232,-1 0 1,0-2-1,5-3-116,0 3 1,0-3-1,0 2 1,1-7-1058,3-6 1,-2 0-774,2-5 2074,4-3 0,0-17 0,6-2 0</inkml:trace>
  <inkml:trace contextRef="#ctx0" brushRef="#br0" timeOffset="373">10749 11913 8225,'10'0'1549,"-1"2"1,2 4-1149,2 8 0,7 2-564,4 8 1,4 0 127,6 4 0,-3 1-830,7-1 0,-5 2 1,5 3 864,2 5 0,7 9 0,4 4 0</inkml:trace>
  <inkml:trace contextRef="#ctx0" brushRef="#br0" timeOffset="374">7124 17088 8542,'-2'10'-130,"-1"-1"0,-4 2 0,1 2 0,-2 1 0,2 0 0,-2 0 0,2 1 18,-1-1 1,-2-5-811,4 1 922,0-7 0,5 10 0,0-5 0</inkml:trace>
  <inkml:trace contextRef="#ctx0" brushRef="#br0" timeOffset="375">11844 16946 8726,'-21'9'10,"-4"-1"1,-8-1 0,-8-4 0,-8-2-1,-5-1 1,-6 0 0,-3-1 0,-5-4-46,-2-4 1,-9-4 0,38 6 0,-1 0-1,-2 0 1,1 0 0,1-1 0,0 1 0,-35-5-38,4 2 0,7-1 0,1 5 1,0 0 116,0-1 0,5 2 1,-1 5-1,4 2-70,5 3 0,3-4 0,6 6 1,2-3-1,3 1-116,5-2 0,8-1 0,3-2-24,1 0 0,7-6 1,6-4-1,2-3-10,2-1 1,-2 5 0,1-1-391,2-1 565,2 5 0,1-7 0,0 5 0</inkml:trace>
  <inkml:trace contextRef="#ctx0" brushRef="#br0" timeOffset="376">7109 17799 9055,'-8'14'-168,"4"0"0,2 1 1,1-1-1,-3 0 0,0 2 1,0 1-1,3 4 1,1-1 239,0 1 0,0 4 1,0-1-1,0 3 1,0 1-73,0 1 1,5-1-1,-1 0 1,0-1 0,-3-3-410,-1-5 0,0-3 51,0-2 0,0-8 365,0-6 1,6-12-1,2-11 1</inkml:trace>
  <inkml:trace contextRef="#ctx0" brushRef="#br0" timeOffset="377">7166 17842 9055,'2'-10'-1480,"2"1"1587,11 5 1,2-7-1,7 5 90,1-2 1,13 0 0,8-3-42,8 2 0,7-1 0,13-4 1,4-2-78,-39 7 0,1-1 0,37-5 0,-35 5 0,0 1 0,2 0 0,0 2-82,2-1 0,0 2 0,-2-1 0,0 1 0,1 1 1,-1 0-1,-3 3 0,0 0-35,35 0 0,-3 2 0,-4 0 0,-1 0-117,-2 0 0,-7 0 1,-1 2-1,-7 1 64,-7 2 0,0-1 0,-11-2 0,-3 1-6,-4 2 0,-6 0 0,-6-5 0,1 1-92,-1 4 0,-5-2-90,1 7 325,-7-7 1,3 9 56,-6-2 0,-1-4 0,-2 0 0,-2 1 51,2 2 0,1-1 0,1 2 0,-3 2-25,0 6 0,-1-1 0,5 5 0,0 0-12,0 0 0,-2 0 0,-1 4 0,-3-3-35,-2 3 1,3-1 0,-4 0-1,-4-1-113,-4 1 1,-1-3-1,-7 2 1,-3 1-1041,-4 2 0,-7 0 1,-3-2 1070,-8-1 0,-2 0 0,-11 4 0</inkml:trace>
  <inkml:trace contextRef="#ctx0" brushRef="#br0" timeOffset="378">7180 18183 12486,'-22'-22'-1758,"3"3"1902,4 3 1,7 6 0,4 3 219,8 0 0,11 3 0,14 4 0,10 0-361,12 0 1,14 0 0,-24-1 0,1 0 0,3-1 0,0-2 29,3-3 0,-1-1 0,4 2 1,-1-2-1,-2-2 0,-1 0 0,2 0 1,0 1-31,1-1 0,0 1 0,-3-1 0,-1 1 0,-2 2 0,0 1 0,-2 1 0,-2 1-238,36-1 1,-16 3 0,-8 2 0,-7 0 0,-7 0-427,-5 0 0,-10 7 679,-4 2 0,-9 4 1,-4 1-1</inkml:trace>
  <inkml:trace contextRef="#ctx0" brushRef="#br0" timeOffset="379">7237 18041 15667,'-14'8'1075,"5"4"1,-1-2-1276,-1 2 1,0 3 0,0 0 0,3 4-1,2 5 78,3 3 0,1 1 0,2 2 0,0 2 28,0 1 0,0 6 0,0-2 0,2 1-117,2 0 1,-2-7-1,4 2 1,-1-3-154,0-1 1,-1-5-1,-4-2-1276,0-2 130,7-1 1287,-6-17 1,12-10 0,-5-14 0</inkml:trace>
  <inkml:trace contextRef="#ctx0" brushRef="#br0" timeOffset="380">7266 18098 11592,'0'-10'-200,"0"1"440,6 5 0,-4 0 0,4 7-545,0 2 0,2 1 1,8-3 308,3 2 0,0 0 0,9-5 0,7 0 142,5 0 0,9-2 0,4-1 0,6-4 34,2 0 1,6-3 0,-6-4-1,2 1-55,5 4 1,-1 2 0,9 7 0,-4 0-97,-1 0 0,-11 0 1,-3 2-1,-2 1-71,1 2 1,1 4 0,0-4-26,-1-2 1,11-1 0,-1-2-1,-3 0 60,-3 0 0,-9-6 0,-4-2 0,-4 0-224,-5 3 1,-5-1 0,-9 1-31,-5 2 1,-5 8 0,-5 4 0,-4 5 0,-5 4 219,-5 1 1,-3 0 0,-6-4 0,0 3 195,0 1 1,1 1 0,2-4 0,2 0 438,-2-4 41,4-1-631,1-3 1,6-3 0,0-10-7,0-4 218,0 3-176,0-1-302,0 7 1,0 2 201,0 3 0,0 2 1,0 8-1,0-1 75,0 0 1,0 2-1,-2 1 1,-1 4-138,-2 1 0,-1 2 0,3 4 0,-3 0-70,-2 1 0,3 1 0,-3 2 0,0 1-391,0-2 1,4-2-1,-4-6 1,0-2 566,0-1 0,-2-4 1,-4 5-1</inkml:trace>
  <inkml:trace contextRef="#ctx0" brushRef="#br0" timeOffset="381">7408 18766 10343,'-29'-29'-278,"9"7"1,4 5 152,5 6 0,9 4 307,2 7 0,7 0 0,10 2 0,7 1 212,9 2 1,14 0 0,13-5 0,13-4-193,-32 0 1,2-1-1,5 0 1,2-3-1,3-4 1,1-3-1,8 0 1,1-1-173,6-2 1,1 1 0,3 1 0,1 1 0,1-2 0,0 2 0,2 1 0,1 3-2068,-1 0 1,1 3 2036,0 2 0,0 2 0,-10 1 0,0 0 0,3 3 0,0 0 0</inkml:trace>
  <inkml:trace contextRef="#ctx0" brushRef="#br0" timeOffset="382">7195 18751 20142,'1'10'-909,"2"-1"0,2 2 0,-2 2 0,0 1 0,1 2 1,0 1 738,-1 2 1,1 0-1,-1-4 1,2-1-1,-2 0 1,0 0 0,0 0-272,2 1 1,6-1-1,-2-1-110,4-4 1,-4-3 572,1-6 1,-1 7 0,6 1 0</inkml:trace>
  <inkml:trace contextRef="#ctx0" brushRef="#br0" timeOffset="383">7408 18808 18641,'9'-1'-144,"1"-2"10,1-2 0,6 0 0,4 5 0,1 0 243,3 0 0,8-1 0,5-3 0,5-2 0,4-2 175,5-3 1,5-2 0,7-1 0,8-2-221,-30 7 0,0-1 1,1 3-1,1-1 0,2-2 1,1 1-1,-1 1 0,0 0-64,-2 1 0,0 0 1,3-2-1,-1-1 0,2 0 1,-1 1-61,2 0 1,0 0 0,-1 3 0,0 1 0,-1 1 0,-2 0 0,-3 1 0,0-1-55,37-4 1,-3 5 0,-7-2-1,-4 3 1,-7 2 11,-4 0 0,-13 0 0,-1 0 0,-9 0 29,-9 0 1,-4 0-1,-4 0 131,0 0-1,-6 0 1,-3 0-384,-10 0 254,-3 0 1,-5 2 0,2 1 162,2 2 1,4 6 0,-3-2 0,2 4-148,3 1 1,-4 0 0,3 1 16,1-1 0,-4 0 0,3 0 1,-1 2-121,-2 3 0,6-3 0,-4 3 1,4-4-622,1 0 0,0-1 734,0 0 1,-7 0-1,-1 1 1</inkml:trace>
  <inkml:trace contextRef="#ctx0" brushRef="#br0" timeOffset="384">6654 11757 26479,'-14'0'-546,"1"2"0,4 2 0,3 6 1,1 2-1,0 3 0,2-1 1,1 2-1,2 1-56,0 2 0,0 6 1,2-3-1,3 2 1,6 0-1,6 3 1,7 3 313,3 3 1,4 0 0,7-3-1,10 2 255,5 1 1,6 1 0,2-2 0,6 1 90,2-1 0,-28-17 0,0 0 0,4-1 0,1-1 0,3 0 0,1-1 0,5-1 0,1 0-86,0 0 0,1-1 0,2 0 0,-1-1 0,1-2 0,1-2 111,1 0 0,1 0 0,3 1 1,1-1-1,0-2 0,1-2 1,-2 1-1,1 0-121,-1-1 1,-1-1 0,3 0 0,1-1 0,-2-1 0,0-1 0,-1-1-1,-2-2 27,-3 1 1,-1-2 0,-4-3 0,0-1 0,0-1 0,-1-1 0,-2-2 0,-2-2 248,-4-1 1,-1-2 0,-3 1 0,-2-3 0,25-22 0,-10-3 21,-10-5 0,-12 1 0,-14-3-416,-10-4 0,-9 0 0,-11-9 0,-14-1 59,-15-1 0,14 35 1,-4 3-1,-5 0 0,-3 2 1,-3 1-1,-2 2 1,-3 2-1,-1 2 42,-2 2 1,0 1 0,0 1 0,-2 3 0,1 2 0,-2 2-18,-2 1 1,-1 1 0,-2 3 0,0 3 0,-4 0 0,0 1 0,3 1 0,-1 0 94,2 1 1,-1 0 0,0 3 0,-1 1 0,-4 1 0,-2 1-1,3 2 1,-1 1 0,2 2 0,-1 2-14,0 0 1,1 1 0,3 0 0,1 2 0,-6-1 0,1 1 0,3 2 0,1 1-54,4 1 1,1 1 0,3-4 0,2 2 0,1 3 0,0 2 0,3-1 0,0 0 48,4-1 1,1 0-1,1-1 1,2 0-7,-21 17 0,-5 2 0,15-7 0,7-1 0,7-2 0</inkml:trace>
  <inkml:trace contextRef="#ctx0" brushRef="#br0" timeOffset="385">7678 18012 24931,'-14'2'570,"0"1"0,-1 2 1,1-1-1,0 1 1,0 0-1,-1-2 1,1-1-730,0-2 0,0 0 1,0 0-1</inkml:trace>
  <inkml:trace contextRef="#ctx0" brushRef="#br0" timeOffset="386">7493 17970 27999,'-1'-10'-8744,"-3"1"5951,0-2 1,-7 3 2996,1-2 1,2 7-1,-1-2 1,-2 4 344,-2 1 0,-1 0 1,0 1-1,-1 2 113,1 2 0,5 5 1,-1-6 222,-1 0 0,-1 2-139,-3-1 0,1-1 305,0-4 1600,0 0-1994,6 0 1,3 0 0,11-1 0,10-4-97,11-4 1,16-4 0,14-3 0,10-3-391,-28 7 0,1 0 0,4 1 0,1 0 0,7 0 0,2-1 0,3-1 0,1 0-149,5 0 0,0 0 0,5-2 1,0 1-1,5 0 0,1 0 0,2-1 1,1 1-215,-23 5 1,-1-1 0,0 1 0,24-5 0,-1 1 0,1 1 0,0 0 0,-2 2 0,0 1-84,0 1 0,0 0 1,-8 1-1,0 0 1,1 1-1,0 0 1,-8 0-1,-2 1-351,-4-1 1,-2 2-1,-4 2 1,-1 1 625,-2-2 0,0 1 0,-3 1 0,0 1 0,34 0 0,-10 0 0,-6 0 0</inkml:trace>
  <inkml:trace contextRef="#ctx0" brushRef="#br0" timeOffset="387">7806 18481 19747,'-10'0'-1269,"3"-1"282,0-4 1,4-1-1,8-4 1,4 5 1416,4 4 0,9 1 0,7 0 0,8 0-61,9 0 0,13-5 1,13-1-1,-30 2 1,0-2-218,4-1 1,1-1 0,6 0-1,0 0 1,5-4 0,1-1 0,5-1-1,2-1-292,3 0 1,2-2 0,2 0-1,1 0 1,0 1 0,1 0 0,0 0-1,1-1 75,-1 1 1,0 0-1,0 2 1,-1 0-1,-9 1 1,-2 1 0,-2 0-1,-1 2-89,0-1 1,-3 1 0,-6 3-1,-2 1 1,-4 3 0,-2 2-1,30-1 154,-15 2 0,-9-2 0,-11 7 0,-3 6 0</inkml:trace>
  <inkml:trace contextRef="#ctx0" brushRef="#br0" timeOffset="388">8673 18851 19331,'-14'0'-180,"5"2"0,-1 2 0,1 6 0,-1 2 0,2 3 1,2-1-1,3 0 0,1 0 0,5 0 214,7 1 0,7-7 0,21-5 0,14-6 0,19-10 0,-29 4 1,2-3 204,2-1 0,2-2 1,10-4-1,3 0 1,4 1-1,1 0 0,5-1 1,0 0-113,2-1 0,0 2 1,-2 2-1,0 2 1,-2-1-1,-1 1 1,-3 4-1,0 2-209,-4 1 0,-2 2 1,-8 2-1,-1 0 1,-8 3-1,0 0 1,37 2-486,-5 2 1,-6 4 0,-3 8 566,-2 3 0,-2 0 0,-4 0 0,0-6 0</inkml:trace>
  <inkml:trace contextRef="#ctx0" brushRef="#br0" timeOffset="389">4507 7435 8100,'-14'-5'-163,"0"-1"1,0 0 0,0-2-1,-1 2 1,1-1-242,0 4 1,0-3 470,0 1 0,4 0 0,1 5 119,-3 0 1,5 0-1,-3 0 1,-1 2 166,-2 3 1,4 10-1,1 15 1,2 12-31,3 8 0,-4 10-119,2 2 0,1 10-546,4-1 0,0 5 299,0 0 0,6-5-20,4 0 0,2-1 1,4-9-11,3-1 0,3-9 1,8-8-1,3-9 96,5-4 1,2-8 0,-1-4-1,-1-7 55,2-6 1,1-7-1,1-9 1,1-14 73,0-15 1,-1-12 0,1-16 0,-21 28 0,0-2-119,2-5 0,0-2 1,1-4-1,0 0 1,3-4-1,-1-1 1,0-1-1,-1-1-224,-2-1 0,-1-1 0,-1 0 0,-1-1 0,-2-1 1,-1-1 173,0-2 0,-2-1 0,-1-2 0,-2 0 0,-1 2 0,-2 1 0,-2 0 0,-2 0 0,-2-2 0,-1-1-32,-2-2 0,-1-1 1,-1 3-1,-1-1 1,-1-5-1,-3 1 0,-3 2 1,-3 2-54,-1 1 0,-4 2 0,-3 7 0,-4 2 0,-3 7 0,-3 2 0,-1 5 0,-1 3 1,0 6-1,1 2 93,-26-19 0,1 16 0,7 20 317,-1 6 0,-2 19 0,-7 17 0,-1 16-298,29-14 0,1 1 1,-2 2-1,2 2 1,1 3-1,1 3 1,0 1-1,1 1 3,0 0 1,2 0 0,0 1 0,2 2 0,4 1 0,2 2 0,2 1 0,2 1-170,1 0 1,3 2 0,1 2-1,2 1 1,1 3 0,0 1 0,3 3-1,0 1-155,0 5 0,2 1 1,0 5-1,2 1 310,0 3 0,0 0 0,0 2 0,1 0 0,1-24 0,1 0 0,0-1 0</inkml:trace>
  <inkml:trace contextRef="#ctx0" brushRef="#br0" timeOffset="390">10536 3256 8008,'-7'-15'307,"6"6"1,-4-1 0,4-1 0,2 0 73,4 2 0,3 2 0,4 9-110,-2 3 1,3 7-1,-4 9 1,4 3 79,1 6 1,2 4 0,1 9-1,2 0-137,-2-1 0,1-1 1,-1-3-1,2-6-125,-2-7 0,1-4 0,-1-9 0,2-2 36,-1-5 0,-1-5 1,0-5-156,2-5 0,5-10 0,-3-9 51,1-7 1,1-11-1,6-7 1,-1-6-1,-1-6-115,-3-4 0,3 1 0,-5 2-102,0 6 0,0 5 1,-5 7-1,1 10-156,-6 7 1,1 7 0,-8 11 0,-1 1-2227,3 4 2578,-6 9 0,-1 14 0,-8 8 0</inkml:trace>
  <inkml:trace contextRef="#ctx0" brushRef="#br0" timeOffset="391">28038 13577 8469,'0'-15'224,"1"1"0,4 0 0,5 1 1,2 2 226,2 2 0,1 6 1,-1 0-1,-1 6-281,-4 6 1,4 9 0,-5 2 0,-1 1 11,-2-1 0,2 5 1,-3-1-1,1 3 1,0 0-34,-1-3 1,8 1-1,-3-5 1,2 1-255,-1-1 1,4-5 0,-2-7 38,6-2 0,7-1 0,-3-7 1,0-4 37,-3-9 1,-3 0-1,0-11-68,3-4 0,-2 0 0,5-8 0,0 1-27,1 0 1,-1-4 0,3 5 0,-1-1-45,1 4 0,2 3 0,1 2 0,1 1-249,-1 3 0,-4 4 1,-1 7-357,3 4 0,-10 2-296,-2 7 1068,-10 7 0,3 1 0,-7 6 0</inkml:trace>
  <inkml:trace contextRef="#ctx0" brushRef="#br0" timeOffset="392">3996 12681 8122,'-5'-9'1843,"0"-1"-1737,0 7 24,5-3 1,0 7 0,0 4-1,2 4 34,3 4 0,-2 3 1,6 3-1,1 3 0,-1 2-72,1-1 0,-5-5 0,2 1-87,0-4 0,2-5 0,-2-2 75,0-2 0,3-7 0,4-11 1,2-5 24,3-7 1,-2-9-1,7-5 1,1-4-75,2-6 0,0 2 0,-2-4 0,-1 1-158,1 3 0,-3 8 0,0 5 0,-1 3-56,-4 2 1,-6 1-1,-3 3 1,-1 5-268,-4 3 1,0 2-279,2 0-423,-4 6 1151,6 2 0,-7 6 0,0 0 0</inkml:trace>
  <inkml:trace contextRef="#ctx0" brushRef="#br0" timeOffset="393">27569 11345 7857,'0'-8'1775,"0"1"-1277,0 7 0,1 2 1,4 1-1,4 2 41,4-2 0,0 5 1,-2 0-1,-2 1 1,2 1-135,2 1 0,1 2 0,0 1-234,1 0 1,-6 0 0,1 0 0,1 1-66,1-1 0,-2-1 0,-1-4 1,2-3-42,2 1 1,-4-6-1,1 2 1,1-6-1,3-8 159,5-6 0,2-12 0,5-10 0,1-7-60,3-6 1,7-3 0,-4-1-87,-2 4 0,4 3 1,-3 10-1,-4 4-246,-2 7 0,-9 9 1,0 0-1,-4 3-249,-4 2 0,-1 4 0,3 2 1,-3 0-979,-1 0 0,2 4-1829,-4-6 3224,0 7 0,-5-3 0,0 6 0</inkml:trace>
  <inkml:trace contextRef="#ctx0" brushRef="#br0" timeOffset="394">20403 16434 25578,'0'-9'-1405,"0"-1"1,-2 1 0,-1-1-1,-2 1 1,2-4 0,2-3-1,2-4 898,4-2 0,-2 3 0,5-5 1,0-1-1,0-2 580,3-1 1,2 4-1,-1 0 1,-1-1 0,-1-2-96,1-1 1,-3-1-1,0 1 1,-2 1-113,-3 3 1,-1-1 0,-2 6 0,0 0-36,0-2 0,-2 6 0,-1-4 0,-3 3-61,-2 2 1,5 4 0,-4 2-561,1 2 0,4 0 687,-2 1-108,2 3-340,2-4 0,-2 6 1,-2 0 885,-6 0 1,2 0 0,-1 0 470,-2 0 0,-2 0 145,-1 0 1,4 0 86,1 0 1,4 0-199,-4 0 1,4 0 405,-4 0 0,5-2-1097,0-2 1,-4 2 795,-2-3 0,-2 4-969,-3 1 0,1 0 0,0 1 94,0 4 0,4-2 0,2 7 1,0 1-362,1 1 1,2 3 0,-3 0 0,0 3-234,0 1 0,5 0 0,-2-5-409,4 0 0,1 0 61,0 1 0,6-7 0,3-5 1316,4-6 1,8-5 0,1-7 0</inkml:trace>
  <inkml:trace contextRef="#ctx0" brushRef="#br0" timeOffset="395">20431 15752 25578,'5'-14'-2124,"0"-1"1,0 6-1,-4 1 872,4 2 1,-2 1 1760,7 5 1,-1 0 0,5 0 0,-1 2-708,-4 2 1,4 3 0,-4 4 0,4-2-103,1 2 0,5 2 0,2 1 205,1 0 0,2 0 1,4 1-1</inkml:trace>
  <inkml:trace contextRef="#ctx0" brushRef="#br0" timeOffset="396">25536 16249 29337,'7'-6'-4765,"0"4"4794,-7-4 1,0 8 0,-2 1 0,-1 3-788,-2 2 1,-1 0 523,1 1 0,4-4-140,-4-10 0,3-2 1,2-8-1,2 0 0,1-3 168,2-1 0,4-6 0,-4 1 1,0-3-98,1-1 0,-4 0 1,2-1-1,-2 2-244,-2 4 0,0-3 0,2 7 0,1 2-112,1 1 1,1 2-102,-5 0 1,0 0 500,0-1 0,0 6 0,-1 1 0,-3 0-18,0 0 0,-1 3 0,3-3 0,-1 1 430,-2-1 1,1 3 0,4-5-564,0-1 169,0 5 34,0 0 1,-2 6 758,-3 0 0,2 1 0,-6 4-226,-2 5 1,3-3 0,-2 3 0,-1-1 63,-1-1 1,-1 5 0,2-5 0,1 1 814,-1 1-928,5-1 1,-7 6-1,6-1 1</inkml:trace>
  <inkml:trace contextRef="#ctx0" brushRef="#br0" timeOffset="397">25564 15638 27334,'6'-8'-3206,"-3"-3"0,7 6 3389,1 2 1,2 2-1,1 1 1,0 1-1,2 4-785,3 4 0,-2 4 0,7 1 257,1 0 0,2 5 0,1 2 93,1 1 1,6 8 0,1 6 0</inkml:trace>
  <inkml:trace contextRef="#ctx0" brushRef="#br0" timeOffset="398">20431 15041 28970,'0'-14'-1207,"0"-2"0,0-1 1,0-2-1,0 1 0,0 2 1,0 1-1,-1-3 0,-2-1 385,-2 2 1,-1 1-1,2 2 1,0-2 0,-1-1-1,0-2 371,0 1 0,1 1 1,4 0-1,0-2 335,0 1 1,0 3 0,0 0-1,0 1 86,0 0 0,0 0 2,0-1 0,-2 6-65,-3 0 1,2 5 0,-6 0-81,-2 2 1,3 7 0,-2 0 1149,-1-2 1,3-2 210,-1-1 1,4 0 1028,-4 0-382,5 0-1161,-2 0 1,6 2-1,-1 1-378,-4 2 0,2 4 1,-5-2 296,1 0 0,-2-2 1,3 3-767,-2-2 1,5 1 0,-4-4-54,1 2 1,4 1 0,-4-3 55,0 2 0,3 4 0,-5-2 0,0 1-22,0 3 1,3-4 0,-3 3 0,0 1-187,0 2 0,4 1 0,-6 0-89,-1 0 0,3 1 0,0-1 305,2 0 1,0-6-14,1-3 1,5-5 0,0-5 175,8-5 1,5-2-1,1-2 1</inkml:trace>
  <inkml:trace contextRef="#ctx0" brushRef="#br0" timeOffset="399">20289 14643 27558,'-1'-10'-8560,"-3"1"6957,0-2 1,-3 0-1,4 0-239,-2 1 1650,1 7 0,5-3 0,4 7 556,5 4 1,2-2 0,4 5 0,3 0-7,5 0 1,2-3 0,3 4-1,1 1-105,3-2 0,-1 3 1,4-5-1,0 2-507,1 3 1,-6-3-1,2 1 584,-3 2 0,-1 8 0,-1 3 1</inkml:trace>
  <inkml:trace contextRef="#ctx0" brushRef="#br0" timeOffset="400">19891 16264 28901,'-5'-10'-9831,"1"1"8401,-1 5 0,6-2 1,4 8 1789,5 2 1,2 0-1,4 4 1,1-1 0,4 0 134,1-1 1,8-1 0,11-5 0,8 0-155,8 0 1,17-2 0,5-3 0,-36 1 0,0-1-120,-2-1 0,1-1 0,2 0 0,-1 0 0,-1 1 0,0 0-182,2 1 0,0 0 0,3-1 0,0 1 0,-4 2 0,-1 0 1,35-4-117,-7 1 1,-13 1 0,-11 5 580,-7 0 0,-4 7 1,-7 1-1</inkml:trace>
  <inkml:trace contextRef="#ctx0" brushRef="#br0" timeOffset="401">24839 16306 28619,'1'-12'-548,"4"2"1,5 5 0,4 4 0,5 1 688,5 0 1,7 0-1,10 0 1,14 0 0,13 0-1,-27 0 1,1 0-17,3 0 0,1 0 0,7-3 1,2-1-1,3 0 0,2-1 1,6-1-1,1-1-70,4 0 1,2 0-1,-1 1 1,1 0-1,3 0 1,1 2 0,1 1-1,0 0-671,2-1 0,0 1 0,-2 3 0,-1-1 616,-3-2 0,-1 1 0,-1 3 0,0 1 0,-1 1 0,0-1 0</inkml:trace>
  <inkml:trace contextRef="#ctx0" brushRef="#br0" timeOffset="402">21441 14401 28486,'-8'7'-746,"0"-6"0,3 5 1,-4 1-1,-4 2 675,-1 4 1,0-5-1,-1-2 1</inkml:trace>
  <inkml:trace contextRef="#ctx0" brushRef="#br0" timeOffset="403">21228 14444 28486,'-10'0'-260,"1"0"1,4 0-782,-5 0 1358,7-6-3286,-9-2 1978,10 0 206,-4 1 1,7 7 0,2 2 624,2 3 1,5-2 0,-6 6-1,1 2-528,1 2 1,-2 6-1,3 0 210,0-2 0,2 4 1,-2-1-1,-1 1-12,0 0 1,4 2 0,-4-4 0,2-1 55,3-3 1,-3 0-1,1-3 1,2-1 676,2-1 0,6-2 0,0 3 1,0-3-109,1-2 1,3 0 0,3-3 0,1 2 240,2-2 0,-4-1 0,10-2 1,0 0-1,1 0 23,0 0 1,8 0-1,-4 0 90,-1 0 1,1 0 0,4 0-1,2-2-101,1-2 0,9 2 0,-1-4 0,5 1 0,0-1 110,-2-2 1,1 3-1,1-6 1,3-3-209,2-4 0,8-7 1,-34 14-1,1 0 0,-1-1 1,1 0 30,35-11 1,-2 4-1,-5-4-228,-6 3 1,4-4 0,-8 5-1,6 2-22,3 1 0,-3 2 0,-1 0 0,-2 1-43,1 4 0,-5-3 0,-5 6 0,2-2-25,1-3 0,8-1 0,4-3 0,2 1-1,2 0 0,-1-7 1,-1-2-1,-1-3 0,2 1 40,-2 1 0,-2 1 0,0-4 0,-4 2 31,-4 1 0,-9 7 0,-6-4 0,-8 4-117,-5 2 0,-8 0 1,-3 8-75,-3-1 1,-7 5-60,1-1 1,-7 0-167,1 0 0,-2 0 1,-2-5-368,0-2 1,0 3-1,0-1-214,0-2 1,-2 3 555,-2-2 1,-4 2 0,-6-3 0,-1 2 11,1-2 1,-5 3 0,-1-2 0,-4-1 145,-6-1 0,-5-1 1,-9 2-1,-2 1-29,-1-1 0,-7-1 1,4-3-1,-3 3 114,1 2 0,-1-1 1,-7 5-1,-4-2 245,0-3 0,-8 5 0,-5 1 1,0 3-1,1 2 583,6 0 1,-7 0 0,1 2-470,35 0 0,0 1 0,-4 0 1,-2 2-1,0 1 0,0 2 1,-2-1-1,1 0-107,1 0 0,-1 0 0,-1 1 0,-1 0 0,0 1 1,0-1-1,-3 2 0,-1 1-8,-2 0 1,0 0-1,2-2 1,2 1-1,1 1 1,1 2-1,1-1 1,1 1 0,0 0 0,0 1 0,0 0 0,0 0 1,1 0-1,0 1 0,4-1 0,1 2 1,4-1-1,0 1 120,-30 18 0,7-1 0,9-5-227,4 1 1,6-1-1,4 0 1,5 1-114,3-1 1,3-6 0,3-3 0,5-1 0,3-1-215,2 2 0,5 0 0,-1-3 67,-1 3 1,3-2-1,0 7 1,2 1-171,3 2 0,1 8 0,4 1 0,2 2 55,6 0 0,10-2 1,10 4-1,12-4 167,8-1 1,12 1-1,7-6 1,-30-17-1,1-1 207,4 0 1,2-1 0,8 0-1,1 0 1,4-3 0,1-1-1,2 0 1,2-1 0,2 0-1,1-1-77,1-1 1,1 0-1,4 2 1,0-1 0,-1-2-1,1-1 1,-2 0 0,-1-1 125,-3 0 1,0 0 0,2-1 0,1 0 0,-3 0 0,0 0 6,-4 0 1,-1 0-1,-3-1 1,-1 0 0,-7-1-1,1-1 1,0-1-1,1-1 53,1-1 1,0-1 0,-3 0 0,-1 0 0,-1-1 0,0 0 0,-5 0 0,-1-1 294,34-10 1,-12-2-1,-8 4 1,-10-2-29,-7 2 1,-7-6 0,-8 1-1,-4-3-454,-6-3 1,-2 1 0,-10-11 0,0-2-363,-4-1 0,-7-1 0,-11-1 0,-6 0-105,-7 1 0,-9-1 1,-8 2-1,-2 1 141,-2 3 1,-4 0 0,-6-2-1,-8 4 312,31 20 0,1 0 1,-1-1-1,1 2 1,-1 4-1,-1 1 1,-1 1-1,0 0 1,-1 2-1,-1 1 97,0 2 1,-2 1 0,-2 2 0,-2 0 0,2 2 0,-1 1 0,-2 1 0,0 2 212,2-1 0,0 2 1,3 1-1,1 0 0,3 0 1,2 1-106,-1 0 0,1 1 0,-34 14 0,1-7 0,12-2 246,13-4 1,12-8 0,12 2 0,7-2 1136,6 2 0,8-4-1200,12 4 0,1-4 0,10-1 0,-1 0-95,0 0 1,0 0 0,-5 0 0,-1 2-178,-4 3 0,4-2-392,-4 6 0,-2-4 1,-1 3-770,0-2-229,-4-1-608,4-5 2052,-6 0-1880,0 0 353,0 6 1152,0-4 1,0 11 0,0-5 0</inkml:trace>
  <inkml:trace contextRef="#ctx0" brushRef="#br0" timeOffset="404">21355 13207 26529,'-14'-6'-1852,"0"3"1,0-5 0,0 0 1033,-1 0 0,8 6 795,2 2 1,14 7-498,5 7 1,4 0 0,-4 0 0,0 0 342,0 1 0,5-1 1,2 0-1,0 2 89,-1 3 1,10-2-1,0 7 1,5 0 180,4-2 0,9 0 1,4-5-1,5 2-123,4-1 0,6-3 0,9 0 1,-36-9-1,2 0 605,2-1 0,0 0 0,2 1 1,0 0-1,1-1 0,1-2 0,-3 1 1,1 0-528,0-1 1,0-1 0,-1 1-1,0 0 1,3 0 0,0-1-1,1 0 1,-1 1-66,-2 0 0,-1 0 0,-1-2 0,-1 1 1,-2 2-1,0 0 0,0 0 0,0-2 1,2 0-1,1 0 153,3-1 1,-1-1-1,0 0 1,-1 0-1,-2 0 1,0 0 0,-1 0-1,-1 0 7,0 0 0,0 0 1,0 0-1,1 0 0,1 0 1,0 0-1,-1 0 0,-1 0 104,40 0 1,-4-1-1,-7-3 1,-4-2-101,-4-2 1,-5 5-1,-5-3 1,-5 1-112,-2 0 1,-8-4 0,0 2 0,-2 0-36,-4-5 0,-6 1 1,-2-1-1,-3-1-163,-3-3 0,-1-3 0,-3 2 0,-2-4-164,-2-1 0,-5-1 1,0-6-1,-2 1-230,-2-1 0,-6 2 0,-5 2 0,-7 2 228,-6-3 0,-9 1 0,-5 0 0,-3 1 38,-1-1 1,-3-1-1,0 3 1,-3 2 19,2 1 1,-6 4-1,-3-3 1,-8 3 146,-7 2 0,1 0 0,29 7 0,-1 1 0,1 0 0,0 1 75,-39-4 0,35 7 0,-1 0 0,2 0 0,-1 0 0,-2 1 0,-1 0 56,-3 1 0,-1 0 1,-1 0-1,0 0 0,-4 1 1,0 0-1,-2 1 1,0 0 184,-4 3 0,-1 0 0,0 1 0,-2 2 1,-2 1-1,-1 1 0,-1 2 0,0 1-44,-1 3 1,0 0-1,-4 1 1,-1 1 0,23-5-1,0 0 1,0 0 0,-24 6-1,2 0 33,1 1 0,0 0 0,0-3 1,1 0-1,2 0 0,1-1 0,5 0 1,2-2-26,5 1 1,1-1-1,6 0 1,1 0-1,4 0 1,1-1-1,-31 11 92,10-5 1,16-3 0,11-4 0,14-1-249,12-1 0,5-5 1,10 2-1,7 1-126,9 0 0,12 2 0,6 4 0,-1 2-104,-3 3 0,-4-2 1,-4 7-1,-3-1-95,-1 0 0,-7 2 0,-6-6 0,0-2-755,0-1 0,-5-7 237,1 1-303,-2-7 168,-2 3-121,0-6 2640,0 0-1977,0-6 1,0 3 465,0-7 1,-2 7 48,-2-1 289,2 2-576,-4 2 1980,6 0 2280,0 0-4051,-7 0 1800,6 0-80,-12 0-234,12-6-3219,-6 4 2313,7-4-2665,0 6 1437,0 0 0,0 6-186,0 4 1,0 2 0,0 4-1,2 1 331,3 2 0,3 7 0,6-4 1</inkml:trace>
  <inkml:trace contextRef="#ctx0" brushRef="#br0" timeOffset="405">20261 11771 26598,'0'10'-1384,"1"-2"1,2-1-1,2 1 1,-2 3 0,-1 4-1,0 4 1,1 3 966,1 0 1,1 5 0,-5-4-1,0 3 1,0-1 196,0-1 1,0-2 0,0 1-1,0-4-58,0-3 0,0-2 162,0 1 0,2-7 0,1-2 255,2 0 1,1-4 0,-3 4-1,3-1 1,1 1 49,-1 2 0,5 1 0,-1 6-744,2-1 0,-4-5 0,-2 1 840,1 1 0,-6 2-360,4 1 1,-2-6-1,0-2 227,2 0 1,6-4 452,-1 3 1,2-2 0,3 0-208,-1 2 1,0 4-1,0-4 1,0 0-256,1 1 0,-3-3 0,-1 5 0,-1 0 0,1-2-4,2 1 1,1 2 0,0-4 0,0 0 210,0 1 0,2-5 0,3 4 0,5-3 319,3-2 0,1 1 0,2 2-77,3 2 0,-1 0 1,6-5-1,0 0-122,-2 0 1,-1 5-1,-7-1 1,1 1-454,-1 1 1,-1 1 0,-2 4 0,-1-3-26,1-2 0,-3 4 1,2-4-1,1 0 118,2 0 1,3-1-1,2-5 1,4 0 118,5 0 1,0 0-1,10 0 1,-1 0-81,1 0 0,-5 0 0,3 0 0,-2 0-120,0 0 1,1 0-1,-5 0 1,1 0 0,3 0-22,5 0 1,-1 0 0,-1 0-1,1 0-17,0 0 1,-6 0 0,3 0 0,-6 0 137,-4 0 1,5 0 0,-2 0 5,5 0 0,3 0 0,-3 0 0,3 0-46,1 0 0,-2 5 0,2 0 0,1-2-111,-1-2 1,-4 1 0,1 1 0,-1 2-32,2-2 0,2-1 1,7-2-1,0 0 1,0 0 22,0 0 1,-1 0 0,1 0-1,-1-2 70,-4-3 1,2 4 0,-6-6 25,3 1 1,1 5-1,3-4 1,-2 3-61,-6 2 0,-3 0 1,-3 0-1,-1 0-29,-2 0 1,-7 0-1,2 0 1,-3 0-17,-1 0 0,4 5 1,2 0-1,1-2 18,4-2 1,1-1 0,0 0 0,-2 0 7,-1 0 0,0 0 0,3 0 0,-1 0 10,-2 0 0,-7-1 0,2-2 1,-3-2 16,-1 2 0,-1 0 0,1-1 1,-2 0-10,-4 1 0,4-1 0,-5 1 0,2-1 28,0 0 1,-5 3 0,3-1-1,0-1 16,0-2 0,-3 1 1,3 4-1,0 0-15,0 0 1,0 0 0,4-2 0,-3-1 21,3-2 0,5-1 0,2 3 1,-1-4-1,-2-1-86,-2-3 1,2 3-1,2-1-18,1-2 0,2-2 0,-2-1 0,3 0 0,1 0-63,-4-1 1,2 3-1,-2 1 1,-2 1 54,0-1 1,-8 0-1,-1 0-19,-1 2 0,-4 4 0,-6-3 1,-1 2-15,1 2 1,-5 1 0,0 0-1,1-2-46,2 2 0,-1-3 1,0 0-1,0-2-221,0-3 0,-3 0 0,4 0 0,1 1 95,-3-1 1,5-2-1,-8-1 1,-1 0-1,-1 0-189,-2 0 0,0-1 0,-2 3 0,-1 1 127,-1 1 1,-9 1 0,0-6 0,-6 1 47,-3 0 0,-2 0 0,-6-2 142,-3-3 0,-3 3 1,-7-3-1,-1 3 29,-3 2 1,-2 0-1,-5 0 1,2 0 83,-2-1 1,4 0 0,-3-3 0,0-1 176,-3 2 0,0 1 0,-3 2 0,-1 0 163,-2-1 0,6 3 1,3 1-1,0 3 209,-3 2 1,-5-4-1,-1 5 1,-1 2-199,-5 2 1,7-4 0,-11 0 0,5 2-164,2 1 0,0 1 1,5-2-1,-3-2-112,-2 2 0,3-5 1,-2 0-1,-3-2 7,-2 1 1,12 0 0,-5-4 0,5 2 61,2 1 1,0 1 0,1-4 0,2 2 124,-2 2 1,-1 6 0,-2-4 0,2 2-155,3 1 0,-2-1 0,5 5 0,-2 0-102,-2 0 1,-7 0 0,-3 0 0,-2 0-72,-3 0 1,0 0-1,2 0 1,4 0 65,3 0 0,-2-2 0,1-1 0,3-1 79,3 0 0,-3-2 0,-3 1 0,3 2 51,4 2 1,7-4 0,-1 0 0,2 2-31,3 1 0,-1 2 0,0 0 1,1 0-51,-1 0 0,-4 2 0,-1 1 0,1 3-82,-2 2 1,5-5 0,-5 4-1,1-2 53,1-1 0,-2 6 0,3-6 1,-1 1 4,1 2 1,-5-6 0,1 4-1,-2-4 21,0-1 0,12 2 0,1 1 0,4 2 87,2-2 1,-1 3 0,8 1-1,0-1-121,3 0 1,4 5 0,-3-3 0,-1 2-1,3-1-104,-1 2 0,2 0 1,4 0-1,-3-1-43,-1 1 0,0-3 0,5 0 1,-2 0 22,-3 0 1,4-4 0,-4 4-1,3-1 75,2-4 0,-1 0 1,1 0-1,0 2 41,0-2 0,0-2 0,1 1-101,3 3 1,2-2-197,4 6 1,2-4-1,-4 5 1,1 1-1,0 1-40,2 3 1,-5-1 0,0 0 0,-1 0 111,-1 0 1,6 1-1,-4-1 1,2 0-230,2 0 0,3 0 1,1 1-37,0-1 0,0 0 1,0 0-1,1-1-56,4-4 1,-2 3 0,5-6 0,0 2 40,0 3 1,0-3-1,3 1 1,-2 2-41,2 2 1,2-4 0,1-1-1,1 0 1,-1 0 639,0 3 0,6-5 0,3 1 0</inkml:trace>
  <inkml:trace contextRef="#ctx0" brushRef="#br0" timeOffset="406">10763 4592 8129,'-9'-5'-1385,"-1"0"1719,-1 2 1,5 0 0,0 0 964,-1-2-1030,6 0-10,-6 5-60,7 0-60,0 0-141,0 7 0,0 1 0,0 6-31,0 0 1,5-4 0,0-1-63,-2 2 0,3-3 74,-1 2 0,1-7 0,-2 0 164,0-6 1,1 0 0,-5-9-1,2-2 163,2-3 0,-2-4 0,3 2 0,-2-3-115,2 0 1,-4-5-1,4 5 1,-4 0 25,-1 3 1,2 2 0,1-1-170,2-1 1,4 0-1,-4 5 1,0 2-107,1 2 1,-4-3 0,3 4 60,-4-4 205,5 5-236,-4 2-212,4 6 94,-6 0 0,2 0 28,3 0 86,-4 0 0,10 2-55,-6 2 1,0 0 0,-4 4 62,4-2-90,-3-1 338,4-5 709,-6 0-623,0 0-149,0-7-244,0-1 0,0-6 89,0 0 1,6 4-1,4 1 1,-2 6-1,0-4 1,0 3 148,-1-1 1,3-4 0,3 2-26,-4-1 1,4 5-1,-5-3-3,-1 0 1,6 4-65,-3-3 1,2 4 0,2 1-12,1 0 1,-6-5 0,1 0-1,1 2 35,1 1 0,2 2 1,1 0-1,-1 0 35,0 0 0,0 0 0,1 0 0,-1 0-43,0 0 0,0 2 1,0 1-1,2 3-20,3 2 1,-3-4-1,3 0 1,-3-1 26,-2 2 1,0-3-1,0 2 1,1-2-68,-1-2 0,2-2 1,1-1-1,2-3 1,-2-2 67,-1-3 1,3 3 0,0 0-64,-2 2 1,4-4 0,0 6-1,-1 1 1,1 1-23,-4 2 1,4 0 0,-3 0 0,1 0-32,2 0 0,-5 0 1,3 2-1,-3 1 11,-2 1 0,5 1 0,0-5 0,0 0 53,1 0 1,-2 0 0,4 0 0,0 0 73,0 0 0,0-6 0,3-2 0,-1-1-58,1-1 0,-3 5 0,0-3 0,1 2-9,-1 3 1,-5 0 0,4 0 43,-1-2-37,-4 0-171,4 5 0,-5 0 99,-1 0 0,5 0-89,0 0 1,1 5 96,-1 0 16,3-1-11,1-4 1,2 0 25,-6 0 0,6 0 0,-3 0 0,2 0 0,-2 0 66,-1 0 1,2 0 0,-2 0 0,-1 0-58,1 0 1,3 0 0,-6 0 0,0 0 0,-1 0 21,2 0 0,-3-1 0,3-2-1,-3-2 1,0 0-1,1 5-86,2 0 68,0 0-47,-5 0 0,0 0-31,0 0 68,7 0-90,-5 0 0,6 0 78,-3 0 0,-2 0-26,7 0 0,-5 5 9,5 0 0,-5-1 98,4-4 0,1 0-22,4 0 1,-4 0-1,0 0 1,1 0-7,2 0 1,0 0 0,-2-1 0,-1-2 0,-1-2 14,0 2 1,2-4 0,-5 3 0,1 0-88,-1 3 1,4 1-1,-3 0 1,-1 0-25,1 0 1,2 1 0,-2 3-46,1 0 97,2 7-38,-2-9 0,3 4 1,-6-6 1,5 5 11,-5 0 0,5 0-11,-6-5 14,8 0 13,-10 0 1,6 0 0,-5 0 11,2 0 1,0 0 0,-5 0 0,0 0 22,1 0 1,-1 0-1,0 0-5,0 0 1,0 0 0,-1 1 0,-2 2-18,-1 2 1,-1 0-1,4-4 1,-2 3 8,-2 0 0,1 1 1,4-3-11,0 2 22,0-2 1,5 4 0,0-6 0,0 0 26,2 0 1,-4 0 0,5-1 0,0-3-5,1 0 0,-4-1 0,3 3 0,-2-1 0,-2-1 0,-1-1 1,0 5-1,2 0-62,-1 0 0,-3 0 0,0 0 0,-1 0-52,0 0 1,0 0 0,1 0 0,-1 0 66,0 0 1,2 0 0,1 0 0,4 0 79,1 0 0,-3 0 1,4 0-36,3 0 1,5 0 0,2 0-1,-1 0 1,0-2 4,1-3 0,-3 4 1,3-4-1,-3 2-55,-1-2 1,-6 4 0,-1-4 0,0 3-59,1 2 1,-6 0 0,3 2 0,-1 1 24,0 2 0,0 1 0,-4-3 0,-1 2-36,0-2 0,0-1 0,2-2 1,1 1 43,2 4 1,0-3 0,-3 2-1,1-2 50,2-2 0,0 0 1,-4 0-1,0 0 3,4 0 0,-3 0 0,3 0-34,-3 0 0,-2 0-46,0 0 1,-4 5 0,-1-1-17,2 0 0,-3 2 0,2-1 16,1-2 0,-3-2 0,1 1 36,2 3 0,2-4 0,1 4 12,0-3 0,-4-2 1,-1 0-1,2 0 57,-4 0 0,5 4 0,-2 1-53,2-2 1,-2-1-1,-1-2-12,2 0 0,0 1 0,1 3-6,-3 0 0,-1 3 0,3-4 0,-2 2-39,2-2 43,2-2 0,0 1-5,-4 3 0,4-4 70,-4 4 0,4-4 75,1-1-128,0 0 93,7 0 0,-5 0-77,3 0 0,-2 2-9,2 3 1,-3-4 55,3 4-136,3-3 65,0-2 1,0 0-6,-3 0 1,-8 0-23,-1 0 1,-6 1-109,6 4 0,-5-3-73,4 2 151,-6-2-194,4-2 159,-1 0 1,-3 0 17,7 0 10,-7 0 1,3 2-56,-6 2 102,0-2 1,2 4-57,2-6 1,-1 0-28,7 0 35,-7 0 1,10 0 91,-4 0-59,-2 6 1,0-4 9,-2 3 0,-2-4 52,7-1-55,-7 0 1,5 2 89,-3 3 0,-2-4-34,6 4 0,-4-3-30,4-2 0,-5 1 0,2 2 34,0 2-6,-4 0-30,11-5 1,-10 0 0,5 1-246,-2 4 1,0-3-56,-1 2 337,-3-2 1,4 0 0,-5 1 124,4 1 1,-3 8-100,2-3 1,3 4-1,-1 1 1,0 0-1,1 0-11,-4 1 0,3-1 0,1 0-51,0 0 1,-2 0-1,3 1 1,0-3-3,0-2 1,-5 2 0,2-2 61,-4 2 1,1-2-1,1-1 84,2 2 1,0 2-68,-5 1-129,6-6 0,-5 5 32,4-4 1,-3 4-95,-2 1 1,0-4 166,0-1 0,0-4 23,0 4 1,0-4-66,0 5-68,0-7 2,0 3 181,0-6 659,0 0-845,-7 0 392,6 0-25,-5 0-103,6 0-523,0 0-2,0 6 0,0-2-6,0 5 1,0-4 158,0 4 1,-5 1 139,0 4 1,0 0-1,4-1 1,-2-2 26,-2-2 0,0 1 0,4 4-96,-4 0 0,3 0 0,-2 1 1,0-1-238,0 0 1,2 0 197,-3 1 0,4-1 1,1 0-1,0 0 34,0 0 1,-5 2 0,0 2 0,2 1 112,1-2 0,2 0 0,0 1 0,-1 2 0,-2 1 79,-2-1 1,0 4 0,5-5-61,0-2 0,-4 4 1,-1-2-1,2-2 1,1-1-49,2-2 0,0 0 1,0 1-36,0-1 1,0 0 0,0 0 0,0 0-8,0 1 1,0-1-1,0 0 82,0 0 1,0 2-1,0 1 1,0 4 67,0 1 1,0-3 0,0 3-1,0 0 1,0 0 45,0 4 1,0-6 0,0-1 0,0-3-65,0-2 0,0 0-129,0 1 1,0-1-52,0 0 1,0 0-1,0 1 1,0 0 66,0 4 1,0-3-1,0 5 1,0-2 42,0 0 0,0 6 0,0-2 1,0 4 75,0 2 1,0-1 0,0 2-1,0 2 1,0 1-6,0-1 1,0-2 0,0 0 0,0 1-63,0 2 1,0 1 0,0-6 0,0 0-5,0 1 0,-5-1 1,1 1-1,0-1-45,3 1 0,1-1 1,0 2-1,0 2-69,0 1 1,0 0-1,0-3 1,0 2 65,0 1 0,0 6 0,0-2 1,0 0 69,0 1 0,0-1 1,0 2-1,0-2 0,0-1 58,0 0 0,0-3 0,0 4 0,0-1 349,0 0-387,0-4 1,0 4 10,0-3 1,0-3 12,0 4 0,0-4-145,0-2-17,0 0 57,0 1 1,0-2-3,0-4 0,0 4 16,0-3 1,0 3-11,0 1 1,0 1 10,0-1 1,0 2 3,0 3 0,0 2 118,0 3 1,0 5-102,0-1 0,0 1 78,0 4 1,-2-2-46,-2-3 0,2 6 0,-3-1 0,4 0 0,-1-4 0,-1 0 26,-2-1 1,0-4 0,4-1 0,-2-3-30,-2-2 1,0 3 0,5-2-1,0-2-43,0-1 1,0-1-1,0-1 1,0 1-1,0-1 6,0 1 1,0-1-1,0 2 1,0 3-14,0 5 1,0-2 0,0 1-31,0-2 1,-5 4 0,1-1 0,1 1 22,1-1 1,2 2 0,0-7 0,0 0 196,0 2 1,0-5-1,0 3 1,0-3-165,0-1 1,0-1-1,0 0 1,-2 1-23,-2-1 1,2 1 0,-3-1-1,4 1 0,1-1 1,0-1-1,0-2 1,0-1-6,0 1 0,0 2 0,0 1 0,0-1 3,0-3 0,0 8 0,0-4 0,0 2 26,0 0 0,4-2 1,1 1-1,-2-1 42,-1 1 1,-2-1 0,0 1 0,0-1-9,0 0 1,5 1 0,-1-2-1,0-2-33,-3-1 1,4-2 0,0 3 0,-1-1 0,1 1-13,0 2 0,0-3 0,-4 1 1,4 5 0,-3-2 0,2 6 0,-1-4-1,2-2 0,-3 0 0,4 1 0,-1-1 2,0 1 0,1-2 1,-3-2-1,3-3 29,2-2 1,-3 4-1,3-5 1,-2-2 16,-3-1 1,5-1-1,0 0 1,2 3 2,-1 1 0,-4 0 0,4-4 1,1 3 21,-2 1 0,4 4 0,-2-2 0,2 1 11,3 3 0,-6-4 0,1-2 0,1-2-14,1 2 0,-2-8 0,-1 3-61,2-1 1,2-2 0,1 0 0,0-3 22,1-2 0,-1 1 1,0-3-1,0 4 307,1 0 0,-1 5 1,0-4-154,0 4 1,0 6 0,1 0-1,-1-2-72,0-1 1,0-2 0,0 1 0,1-1-69,-1 0 0,0 0 1,0 0-1,1 1-109,-1-1 0,0-5 0,0-1 0,0 0 78,1 0 0,-1-3 0,0 3 0,0 0 75,1-1 1,-1-2 0,0 3 0,0 0-23,0 0 1,5-3-1,0 4 0,0 2-27,2 2 1,-4 1 0,5 0 0,-1 0 0,-2 1-62,1-1 0,-2 0 0,4-1 0,0-2-51,0-2 0,-3-4 0,3 3 1,-1-2-133,-4-3 0,0-1 0,1-2 0,2 0 158,2 0 1,-3-5 0,4-1-1,-1 0 1,-2-1 15,1 4 0,4 0 1,-1 0-1,3-2-29,1 2 1,-1 1 0,-2 2 0,-1 0-30,1 0 0,-3 0 0,0 0 0,-1 0-58,-4 0 0,1 0 0,-1 0 1,2-1 54,-2-4 1,1 3-1,-1-2 1,2 0 29,-2 0 0,-1 1 1,0-5-1,1 1-31,2 4 0,0-3 0,-5 1 1,1 2-12,-1 1 1,0 1 0,0-2-1,1-2-330,-1 2 1,0 1-85,0 2 703,-6 0-1489,-2 0 6,-6 0-859,0 0 1214,-6 0 1,3 0-1,-7 0-307,-1 0 0,4 0 0,-3 0-619,-1 0 1865,-2 0 0,-1 0 0,0 0 0</inkml:trace>
  <inkml:trace contextRef="#ctx0" brushRef="#br0" timeOffset="407">18085 11345 8068,'-6'8'3022,"5"4"-2562,-6-4 0,6 0 1210,-4-3 360,3-4-295,-4-1-380,6 0-996,0 0 0,2 7 0,2 2-7,6 4 0,2 3 1,3 1-1,-1 3 47,0 3 1,5 0-1,0 6 1,0-2-213,1-4 1,-2 4 0,6-3 0,-1 1-70,-1-1 1,5 1 0,-5-6 0,0-2-42,-3-1 1,2-2-1,-2 1-459,-2-1 0,-6-6-469,-1-4 887,-7-2 1,2-2-1,-10 0 119,-5 0 1,-2 2 0,-2 1 0,-1 3-179,1 2 0,-2 1 0,-1 7 0,-4 3-428,-1 5 1,-1 9-1,-6 5 1,1 5-786,-1 4 0,1 0 0,-1 1 1,1-10-88,0-7 1,4-10-1,2-10 1323,1-14 0,2-24 0,5-17 0</inkml:trace>
  <inkml:trace contextRef="#ctx0" brushRef="#br0" timeOffset="408">18014 12013 7642,'0'-8'2895,"0"2"-2895,7 12 0,1-4 0,6 4 0</inkml:trace>
  <inkml:trace contextRef="#ctx0" brushRef="#br0" timeOffset="409">18306 7048 7687,'-14'0'784,"0"0"-239,0 0 0,0 7-103,0 2 0,5 3-1200,-1 2 1,9-6 757,1-3 0,0-16 0,6-5 0</inkml:trace>
  <inkml:trace contextRef="#ctx0" brushRef="#br0" timeOffset="410">17199 11996 26833,'5'-15'-3317,"1"-1"1,0-2 1806,0 1 1,3 7-1,-3 1 680,1-2 733,-4 5 0,2 0-707,-10 6 1,-1-1 1051,-3-4 0,2 4 0,2-4-15,-4 4 1,-3 1 0,-1 0-250,-1 0 0,-1 0 0,-1 1 1,-3 4 316,-2 4 1,3 3-1,-5 1 1,-1 1-1,-1-1 929,-2 1-998,0 5 1,-6-4-1,-1 4 1</inkml:trace>
  <inkml:trace contextRef="#ctx0" brushRef="#br0" timeOffset="411">16783 12063 26732,'-14'0'-1002,"1"0"0,-1-6 0,2-3-1406,3-3 0,-3-1 1436,3-1 0,-3 2 711,-1 3 1,4 3 124,0 6 621,6 0 1,20-1 0,17-3 0,15-7-216,15-5 1,-26 7-1,2 1 1,5-2-1,1-1 1,3 1-1,1-1-169,3 0 0,1 1 1,4 4-1,1 1 1,5-2-1,0 0 1,3 1-1,-1 2-50,0 0 0,0 0 1,0 1-1,-1 0 1,-2 3-1,0 2 1,0-1-1,1 2 1,-2 1-1,0 1 72,1 1 1,-1 0-1,-3 1 1,-1-1 0,1 1-1,0 0 1,-4 0-1,-1-1 11,-5 1 1,-1 0 0,0-3 0,-1-1 0,-3 0 0,-1 0 0,-1 0 0,0-1 27,-4 0 0,0 0 0,26 3 1,-7-7-1,-8-1 0,-10-3 309,-11-1 0,-7 4 1,-7-3-643,-1 0 1,-7 4 0,-6-2-1184,-7 2 1,-10 7 1353,-1-1 0,-12 13 0,2-2 0</inkml:trace>
  <inkml:trace contextRef="#ctx0" brushRef="#br0" timeOffset="412">15855 12130 26900,'-21'0'0,"2"-4"-2772,5-1 1973,7-5 1,2 4 0,11-3 0,8 5 1084,7 2 0,10 1 1,8-2-1,7-2-144,8 2 0,16-3 0,-32 4 0,2 0 0,6 0 0,2 1-72,6 0 1,2 0 0,0 1 0,0 0 0,6 0 0,2 0 0,2 0 0,1 0-137,5 0 0,1 0 0,-1 0 0,1 0 1,-19 0-1,1 1 0,1 0 0,2 0 1,0 0-1,0 1 0,1 0 0,1 1 1,0 0 47,1-1 0,0 1 0,1-1 0,0 1 1,0-1-1,0 1 0,2-2 0,1-1 1,-1 2-1,1-1 0,-1 1 0,1 0-215,2 1 1,0 0 0,-1-1 0,0-1 0,0 0-1,0 0 1,-2 1 0,0 0 0,0 0 177,0 0 0,0 0 1,-2 0-1,-4-1 1,-2 0-1,0 0 55,-1 2 0,-1 0 0,-1 0 0,21-2 0,-2 1 0,-2 1 0,-1 1 0</inkml:trace>
  <inkml:trace contextRef="#ctx0" brushRef="#br0" timeOffset="413">17488 11885 26414,'-4'-22'-9831,"-1"3"6705,0 3 1,0 7 2828,1-1 0,0 7 1,8 0-1,3 4 1,5 4 703,3-2 0,9 4 0,0-3 0,4-1 0,7-1 1,8-2 1,1 0-1,6 0 1,1 0-1,-1 0-37,4 0 0,-5 0 1,-1 0-1,-6 0-94,-4 0 0,-2 0 0,-4 2 0,0 1-424,-6 2 1,1 1 0,-6-3 0,-1 2-1,1-2 2056,-4-2-1284,-1-1 0,-2 0 1,1 0-1</inkml:trace>
  <inkml:trace contextRef="#ctx0" brushRef="#br0" timeOffset="414">18199 11558 27531,'2'-8'-9831,"2"3"9704,-2 4 1,11 7-1,-2 4 1,6 4 125,7 5 0,9-4 1,6 4-1,6-3 1,4-2-1,1 1 144,4-1 1,0 0 0,-2 0 0,-6 1-52,-7-1 0,1-3 0,-7 0 0,-3 2 0,-5-2-300,-6 1 0,-10 6 1,-4 1-1,-3-2-30,-2-1 1,-3 3-1,-7 0 1,-9-2 223,-6-1 0,-10 3 1,-3 0-1,-3-2 421,-1-1 0,-7 3 0,-4 0 1,-2-2-1,-2-1-167,0-2 0,7 2 0,2 1 1,6 4-150,4 1 1,-2 0-1,7 3 1,3-1-152,5 1 0,4 2 0,7 2 0</inkml:trace>
  <inkml:trace contextRef="#ctx0" brushRef="#br0" timeOffset="415">25436 16136 22376,'0'-15'-854,"0"1"0,0 0 1,2 0-1,1 0 1,1-1-1,1 1 1,0 0-1,0 0 533,-2-1 0,-2 0 0,-1-4 0,0-5 0,0-3 0,0-3 0,0-1 231,0-3 1,0-5 0,0 3 0,0-2 0,0 0 56,0-2 1,5 4 0,1-2 56,2-1 1,0-1 0,3 1 0,-3 2-1,0 2-90,0 4 1,-5 1 0,2 1 6,-3 1 0,-1 6 0,2 1-317,2 1 0,0 4 1,-5-3 262,0 3 95,0 2-114,0 0-394,0 6-979,0 2 1747,-7 6 0,4 6 0,-5 3-100,2 4 0,0-3 283,1-1 346,3 0-464,-4-1 538,0-1-226,4-7 1,-6 4-223,4 1 0,0 6 1,-5-1-569,-2 2 0,3 7 0,-2 2 0,-1 1 91,-1 3 0,-2 1 0,-1-1 0,1-2-159,0 3 1,-2-1 287,-3-1 0,3 3 1,-4-5-1</inkml:trace>
  <inkml:trace contextRef="#ctx0" brushRef="#br0" timeOffset="416">25592 15098 27268,'8'-14'-2150,"0"-1"1,-3 3 0,4 2 2292,4 6 1,3 2 0,1 4 0,4 2-619,1 6 1,2 4 0,4 5 97,0 5 0,7 9 0,2 3 0</inkml:trace>
  <inkml:trace contextRef="#ctx0" brushRef="#br0" timeOffset="417">21199 11828 26798,'-20'-27'-955,"-4"2"1,-3 4-1,-1 4 1,-1 6-1,1 1 1,-1 4 1039,1 0 1,-7-5 0,-1 3-1</inkml:trace>
  <inkml:trace contextRef="#ctx0" brushRef="#br0" timeOffset="418">20687 11515 26798,'-14'-8'-1473,"-5"-3"0,0 5 1,2 0 994,1-1 1,-3 3-1,-2 4 1,1 0 683,-1 0 1,-2 1-1,2 4 1,1 3-95,-1 0 0,-3 4 1,5-4-1,2 2-75,1-1 1,2 1-1,0 4-163,0 0 1,1 0 0,2 2 0,3 3-116,2 5 0,-5-2 0,3 2 1,-2 2-142,1 6 0,1 0 0,-3 4 0,3 0 132,2 1 0,1-4 1,5 3-1,1-1-283,4-3 1,5 2 0,9-2 0,6-4 198,6-2 1,7-4-1,10 3 1,4-3 220,3-1 0,4-2 1,4-4-1,8 3 103,-32-9 0,1 1 0,4 0 0,0 0 0,1-1 0,0 1 0,-1 1 0,-1 2 58,-2 0 0,0 1 1,4 0-1,-1 0 0,-1 0 1,1 1 86,1-1 0,1 0 0,2 0 0,-1 0 0,3 1 0,0 0 0,0 1 0,-1 0-13,1 1 1,0-1 0,3 1 0,1-1 0,3-1 0,0-1 0,3 0 0,0-1 0,3 0 0,0-1 124,3 1 1,1-2 0,2-4 0,1-2 0,8 2 0,1-1 0,-1-2-1,0 0 11,0-2 0,0-1 0,3 0 0,-1 0 0,-25-1 0,-1 0 1,0 0-1,1-1 0,0 1 0,-1-1-40,25-1 1,-1-1 0,-2 2 0,0-1-1,-1-2 1,0-1-109,-6-1 0,-1 1 1,-2 1-1,-2 1 1,-11 0-1,-1 0 1,1 0-1,-1 1-15,-2 0 0,1-1 1,-2 1-1,-2 0 1,-4 1-1,-2 2 1,38-1 37,-8 0 0,0 0 0,-6 0 0,0-2 0,-2-3 117,0-4 1,-6-5 0,1-5-227,-4-5 0,-15-3 0,-1-4 0,-9-6-438,-10-5 0,-2-6 1,-12 1-1,-4-5-307,-4-4 0,-11 0 0,-10-1 0,-4 1 264,-5 4 1,-4 3 0,-7 7-1,-5-1 143,-8 0 1,1 1-1,-8-1 1,4 2 84,3 3 0,-9-3 0,4 3 0,28 18 0,-1-1 112,-3-1 1,0 1 0,1 3 0,0 0-1,-3 1 1,-1 1 0,0 1 0,0 0-15,0 0 1,-2 1 0,-2 1 0,-1 0 0,-2 0 0,-1 2 0,-1 1 0,-2 1 119,-2 1 0,-1 0 0,-4 1 0,-1 1 0,-2 1 0,-2 1 1,-4 1-1,-2 1 166,-5 1 1,-1 1-1,-1 0 1,-1 1-1,23 0 1,-1 1-1,0 0 1,-2 1-1,-1 1 1,0 0 71,-3 1 1,-2 1 0,1 0 0,-4 0 0,0 0 0,0 0 0,0 1 0,-1 1 0,1 1 0,-1-1 0,1 0 0,0 1-50,1-1 1,0 1 0,0 1 0,-3 0 0,-1 1 0,1 1 0,1-1 0,1 1 0,-1 0 0,1 0-1,0 0 1,-1 1 8,0 2 1,1 0 0,0 0 0,4-1 0,2 1 0,-1 0 0,-3 2 0,1 0 0,0 1 0,0 0 0,1 0 0,0 1-51,1 1 1,-1 0-1,2 0 1,2 1-1,0 1 1,1 0-1,2 1 1,-1 0 0,1 1-1,1-1 1,0 0-1,0 0-58,-1 0 0,1 1 1,1 0-1,-15 12 1,2 1-1,2 3 0,2 2 1,6-3-1,2 1-126,5-1 1,2-1 0,3-2 0,3-1 46,10-2 0,3 1 0,1 0 0,2 1 0,-12 36 0,3-3 0</inkml:trace>
  <inkml:trace contextRef="#ctx0" brushRef="#br0" timeOffset="419">20218 11643 25364,'0'14'-1229,"2"1"0,1 0 0,2 3 0,-1 2 1,1 3-1,1 0 0,1 2 0,-1 1 642,-3-1 0,3 5 0,1-8 1,-1 2-1,2-2 0,0-2 95,3-2 0,2-1 0,1-1 1,0 0-1,2-4 456,3 1 1,-2-2-1,5 0 1,-1-1-1,-2-1 277,1-1 1,-4 5-1,3-4-128,-3 4 1,3-4 0,0 1 0,-2 1-1,1 1-51,0 3 1,0-1 0,6 0-1,1 2-247,2 3 0,3-3 0,3 3 1,5-2-1,3 0 554,2 2 1,-1 0 0,2-4-1,2-3 112,2-2 1,1 1 0,-2-5-1,5 0-37,3 1 0,4-1 0,2-3 0,4 2-190,0-2 0,-2 3 1,-4 1-1,-1-1-54,-1 0 1,3 4 0,-9-4 0,1 2-32,0 3 0,-2 2 0,4 1 0,-2 0 40,2 0 0,-4-4 1,1-1-1,0 1 3,-1-2 0,2-2 0,5-6 0,2 0 2,2 0 1,2 0 0,4 0 0,-6 0-91,-2 0 1,-2-5 0,-2 0 0,-3 2 0,-5 2-13,-2 1 1,-1-5-1,2 0 1,1 2-54,-1 2 0,-2 5 1,-1 1-1,-1 0-17,1 1 0,0-4 1,-1 2-1,1-2 86,0-2 0,7 0 0,7 0 0,8-2 41,4-2 1,4 0-1,0-5 1,1-2 1017,0-2 0,-4-6 1,6 0-1,-4 2-1093,-1 1 1,-6 4 0,-3 1 0,-4 3-115,-1 1 1,-11 3 0,-7 4 0,-5 0-94,-8 0 1,0 1 0,1 4 0,-2 3-88,-1 0 1,-1 3-1,7-7 1,3 0 149,5-3 1,3-1-1,4 0 1,2-1 10,5-4 0,-3-5 0,0-7 0,-1-3 0,-3-1-171,-4 0 0,-3-4 0,-8 3 0,0-2-257,-3 1 0,-13 4 0,-1-5-74,-5-1 1,-3 3 0,-7 0 0,-4-1 70,-8 1 1,-2 3 0,-6-3 0,0 0 133,-1 0 0,1-2 0,-3-3 0,1 1 126,-1-3 1,-7 4 0,-2-10 0,-4 2-40,-6 0 0,-2-7 1,-10 4-1,-4-2 20,-3 0 0,2 2 0,-4-4 0,0 4 233,0 1 1,-3 2-1,-7 6 1,35 15-1,-1 1 71,-1 0 0,0 3 0,0 0 0,-1 1 0,0 1 1,-1 1-1,-1 1 0,0 0 0,-3 1 0,0 0 125,-3 1 0,-1 1 0,-1 0 0,-1 0 0,-3 1 0,0 0 0,-1 0 0,0 0-96,0 0 1,-2 0-1,-3 2 1,-2 1 0,-2 0-1,0 0 1,0 1 0,-1 0 62,2 2 0,0-1 0,2 0 0,0-2 0,-4 1 0,0 0 0,2 0 0,1 0 57,4 0 1,0 0 0,1-2-1,2-1 1,4 2 0,2 0-80,-2 1 1,0-1 0,1-2 0,1-1 0,0 3 0,1-1-1,5 0 1,0-1-58,4 2 0,1-1 0,-2-1 0,0 1 0,-2 2 0,-1 2 0,-1-1 0,0 1 28,-1-1 0,0 2 1,1 2-1,-1 1 0,1 1 1,0 0-1,-1 2 0,1 0-79,-4 1 0,-1 2 0,-3 2 0,-1 2 0,0-2 0,-1 0 0,1 1 0,1 0-32,4 0 0,-1 0 0,0 0 0,0 0 0,-1 1 1,-1 1-1,-1-1 0,1-1-4,-1 0 0,1 0 1,7-3-1,2 0 0,1 0 1,0 1-1,3-2 1,1 0-43,-34 13 0,8 4 0,5-2 0,8-3 4,5 0 1,10-5-1,7 0 1,6 0-1,7-2-322,7 1 0,5 0 0,6-4-257,0 2 1,6 0-1,4-3 1,5 1-1439,9 2 2054,6 0 0,6 1 0,-1 3 0</inkml:trace>
  <inkml:trace contextRef="#ctx0" brushRef="#br0" timeOffset="420">18142 8331 26754,'0'-10'-1967,"0"1"1,0-2 0,0-2 0,0-1 0,-1 0 609,-4 0 1,3 4 0,-2 1 0,2-2 0,0-2 784,-2-1 1,2 4 0,-4 1 422,0-2 0,4 3 1,-4 0 424,-1 2-244,6-6 1,-7 12-1,3 0 292,-4 8 1,1 0 0,-2 2 0,-1-1-476,-1-1 0,2 5 579,1-4 0,4-1 1,-3 2-33,2 1 1,-1-3 0,4 1 0,-2 2-118,2 2 1,-3 3 0,0 1 0,-2 3-66,-3 3 0,3-4 0,-2 3 0,-1 0-121,-1 0 0,2-3 0,2 3 0,2-2 0,3-1-183,1 2 0,2-5 1,0 4-1,2-1-466,2 0 1,0 2 0,5-2-1,1 3 28,-3 0 1,5 5 0,-6-4 0,0 4 190,0 2 1,6-4 0,-5 0 0,3 2-1,-2-2-49,-2 2 1,4 0 0,-6 0 0,1-2 99,1-1 1,-2-5 0,3 3 0,1-1 51,0-4 0,0 3 1,3-1-1,-1-1 92,1-2 0,0-2 0,1 0 1,1 0 326,3 0 1,1-4 0,-3-1 0,1 2 152,-1 2 0,5 1 0,1 1 0,3 0-13,2 4 1,2-3 0,1 3 0,1-2 21,-1 2 0,0-3 1,2 5-1,2-2 26,1 0 1,0 1 0,-4-2-1,1 0-42,3 0 0,-3-2 0,3-2 0,-1 0 0,-1 0 177,3 1 0,3-3 0,0-1-143,4-1 1,5-1 0,12 5 0,4 1-123,4-1 0,-1 0 1,1 2-1,2 1-133,2 2 0,-30-6 0,2-1 0,0 0 0,1-1 0,2 0 0,0 1-47,3 0 1,1 0 0,-6 0 0,0 0 0,4 1 0,0 0 0,-3 0 0,0 0 0,2-2 0,1 0 32,3-1 0,1 0 0,3 0 0,0-1 0,4-2 0,1-1 0,1 0 0,1-1 63,3 0 1,0 0 0,4-4 0,0 1-1,-1 0 1,0 0-41,1 0 0,0-2 0,1 0 1,0 0-1,2 0 0,0 0 1,-2 0-1,-1 0-36,-4 0 1,0 0 0,3 0 0,-1 0-1,-5 0 1,0 0 0,2 0 0,0 0-1,-2 0 1,0 2-30,-5 0 0,-2 0 0,-6 0 0,-3 1 0,0 3 0,-1 1 0,0 1 0,0 1-37,0 1 0,-1 1 1,0-3-1,0 1 1,-2 1-1,0 1 1,-1-2-1,0 0 19,1 1 0,0-1 0,4 1 0,1-1 0,2-1 1,1-1-1,5 0 0,0 0 28,5 0 1,0 0 0,3-2 0,0-2 0,1 0 0,2-1 0,0-1 0,1-1 1,3 0 1,1 0-1,0 0 1,0-1-1,-1-1 1,-2-1-1,-2-1 1,0 0-11,-2 0 0,0 0 1,1-2-1,-2 0 0,-4 1 1,-2 2-1,-2-2 1,0 0 6,-3 0 1,0 1 0,-4 1 0,-1 1 0,0-2 0,-1 0-22,-2 1 0,0 0 0,-2 0 0,-1 1 0,37 2 0,-2 0 0,-7 0 29,-4 0 1,7 0 0,4 0-1,-33-1 1,1 0 56,3-1 1,0 0-1,-1-2 1,1 0 0,3-3-1,0 0-75,1 0 0,1-1 1,3-1-1,0-2 1,-2-1-1,0 0 1,-2-1-1,-1-1-77,-2 0 0,-2 0 0,-2 0 0,-2-1 0,30-15 0,-2-3 0,-2-3-223,-6 0 0,-8-4 0,-8 7 19,-5 1 0,-5 2 0,-9 2 0,-2-1 0,-3 1-198,-1 0 1,-4-1 0,5 1-1,-2-2-23,-1-4 0,8 3 1,-3-7-1,4-2 29,2-1 1,-1-1 0,2-1 0,2 0-22,1 1 0,0-1 0,-4 2 0,-3 3 97,-2 5 0,-3 3 1,-7 0-1,0-2-42,0-1 0,-6 5 0,-3 4 1,-5-1 79,-5-2 0,-9 3 0,-11 1 0,-7-3 340,-6-1 0,-9-1 0,-5 0 0,-4-2 198,0-4 0,-9 4 1,-5-3-96,-4 3 0,31 14 0,-1-1 1,1 0-1,1 1 0,-1-1 1,0 1 4,2-2 0,0 1 0,-1 1 0,1 0 0,0-2 0,-1 0 0,-1 0 1,-2 1 15,-2 1 1,-1 1-1,0-1 1,0 2-1,0-1 1,-1 1-1,2 0 1,0 0 2,-1-1 0,-1 1 0,-3 3 0,-2 0 0,-1 1 0,0 1 0,-2 1 0,0 0 0,0 1 0,-1 0 97,-3 0 0,0 0 0,2 2 0,0 1 1,-6-1-1,-1 2 0,1-1 0,0 1-2,3 2 0,-1-1 0,-4 1 0,0-1 0,1 1 1,1-1-1,-3 0 0,0-1-135,-1 2 1,1-1 0,3-1 0,2 0 0,-3 0 0,0-1 0,1 1 0,-1 0-7,1 0 0,1 0 0,3-2 0,0 0 0,1 2 0,0 0 1,-1-1-1,-1 0-19,0-2 0,1 1 0,4 2 1,2 0-1,0-1 0,1 1 0,1 1 1,1 0 29,0-1 1,0 1-1,-3-3 1,-1 0 0,-1 3-1,-1 0-63,2 0 0,0 0 0,4 1 0,0 1 1,-1 0-1,0 0 0,0 0 0,0 0-47,-1 0 1,-1 0 0,0 0 0,-1 1 0,2 1-1,1 0 1,2 0 0,1 2-37,1 0 0,2 0 0,-1-2 1,1-1-1,-3 1 0,0 1 1,1-2-1,0-1 0,2 0 1,-1 0-4,3 0 1,0 0 0,2 1 0,0 0 0,-1 0 0,1 1 0,-2 1 0,0 0 47,-3 1 0,1 0 0,-1-1 0,1-1 0,1 2 0,0 2 0,3-1 0,1 1-15,0 0 0,0 0 1,-2 1-1,-2 0 1,-1 1-1,0 0 0,-2 1 1,1 0-1,-1 1 1,0 2-24,-1 1 1,1 1 0,-1-1 0,0 0 0,-6 5 0,-2 1 0,-1-2 0,0 0-11,-1-1 1,0 0-1,0 0 1,1 0 0,2 0-1,-1 1 1,-3 1 0,-1 2-56,-2 0 1,0 1 0,2-3 0,1 0 0,-1 0 0,0-1 0,6-1 0,0 1 22,2 0 1,1-1 0,2 1 0,1-1 0,-2-1 0,0-1 0,2-1 0,2 1 16,2-3 1,2 1-1,0 2 1,2 1 0,-34 12-1,36-11 1,0 1-12,-2 1 0,0 0 1,-3 1-1,-2 0 0,0 3 1,0 0-1,-3 2 0,0 1-91,-2 3 0,0 1 0,-3 2 1,-2 1 139,-7 3 0,0 1 0,-1 3 0,-1 0 0,17-12 0,-2-1 0,1 1 0</inkml:trace>
  <inkml:trace contextRef="#ctx0" brushRef="#br0" timeOffset="421">21995 526 8292,'7'-14'22,"-6"0"1,4-1 0,-2 3 0,0 1 0,2 1-1,-2-1 1,0 0 0,0 0 0,2 2 473,-2-3 1,-3 5 0,-4-3 0,-6 1-1,-2-1-461,-3 1 0,-4 6 1,0-4-1,0 2-51,-1 1 1,-1-1 0,-4 5-1,3 2 1,0 2-128,0 6 1,0 4 0,-2 3 223,5 2 0,3 0 0,2-5 0,1 1-42,4-1 1,2 0-1,7 0 1,0 1 0,2-1-40,3 0 1,3-5 0,8 1-1,1-1-83,2-1 1,5 5 0,-4-5 0,2 1-37,3 1 1,-4-5 0,-2 4 0,-3 2-1,-2 2 0,-1 1 0,-4 0 152,-4 0 0,-4 2 0,-1 2 0,0 2 39,0 2 0,-1-4 0,-4 2 0,-4-1 0,-4 0 50,-1-2 1,-2-1 0,-1-2 0,-2 1-186,1-1 1,2-6 0,2-4-408,0-2 0,0-2-102,0 0 1,1-6-1,5-4-17,8-2 1,6-7 0,10-2 588,3-1 0,3-2 0,7-4 0</inkml:trace>
  <inkml:trace contextRef="#ctx0" brushRef="#br0" timeOffset="422">22038 626 8239,'13'-2'546,"-4"-3"38,4 4-240,-12-6 0,12 9-228,-4 3 0,2 3 0,1 6 1,-3 0-1,2 0 0,2 0-422,1 1 0,0-6 1,0-1-1,2-2 1,2-3 40,0-1 1,1-2-1,-4 0 1,-3-2 0,-1-2 170,-1-6 1,-2-2 0,3-3 0,-3 1 92,-2 0 0,-1-5 0,-5 0 1,-2 2 25,-3 1 1,-2 2 0,-8 1 0,1 4 93,0 4 0,-7 3 0,-2 2 0,-3 2 55,3 3 0,-4 2 0,5 8-10,0-1 1,-2 5-1,8 0 1,3-2-1,2-1-116,3-2 1,2 2 0,6 1 0,0 2-281,0-1 0,6-3 0,6-2 0,3-2 10,4-1 1,7-2 0,-3 1-1,4-3-83,2 1 1,-1-6-1,0 4 1,-1-3 304,-3-2 0,3 0 0,-5 0 0,0 0 0,5-7 0,-5-7 0,6-8 0</inkml:trace>
  <inkml:trace contextRef="#ctx0" brushRef="#br0" timeOffset="423">22621 668 8214,'13'-20'0,"-2"-2"-26,-2-1 1,-6-2-1,2 5 1,-3-1 149,-2 1 0,-7-4 0,-2 3 1,-4 1-1,-1 1-87,0 6 1,-1 1 0,0 7 0,-3 2 10,-1 1 1,-4 2 0,4 0 0,1 2 0,2 1 109,2 2 0,5 6 0,1-2 0,2 4-173,2 1 1,-2 0 0,1 2 0,2 1-320,2 2 1,1 2 0,0-4 63,0 2 0,4 0 0,3-6 1,-1-2-69,0-2 1,1-6 315,-3 2 0,0-3 0,3-4 322,0-3 0,4-2-110,-2-8 0,-1 6-126,2-1 0,-7 9 0,2 1 12,-4 8 0,-1 6 1,0 3-1,0 4 24,0 1 1,0 6-1,-1 9 1,-3 2-17,0 5 1,-1 4-1,5-2 1,0 3-98,0 1 1,0-4 0,0 1-183,0-2 1,0-9-1,0-3 1,0-5-301,0-4 0,0-3 247,0-7 0,0-14 0,0-10 0,0-10 248,0-7 0,6-8 0,2-1 0</inkml:trace>
  <inkml:trace contextRef="#ctx0" brushRef="#br0" timeOffset="424">22649 654 8164,'10'-14'0,"-2"0"285,-2-1 1,-1 6-1,-4 1-35,4 2 1,3-4-1,8 5-346,3 2 1,3 3 0,6 3-1,1 4-145,-1 1 0,-4-4 0,-2 6 1,-3 2 100,-6 6 1,-1-2 0,-7 3 0,-2-4 204,-1 0 0,-2 4 1,-2 0-1,-3-1 100,-4 3 0,-4-5 0,-1 4 1,0-1 26,0 0 1,-1 0-1,3-5 1,1-1 127,1-3 1,9 2-447,1-2 1,12-4 0,10-3 0,2-6-441,0-7 0,-1-2 0,6-2 1,-2-1-635,-4 1 1200,4 0 0,-11-7 0,5-1 0</inkml:trace>
  <inkml:trace contextRef="#ctx0" brushRef="#br0" timeOffset="425">23346 626 8151,'22'-29'-12,"-6"5"81,-7 1 1,-5 5 186,0-1 1,-2 8 0,-4 3 0,-4 2-304,-8 3 1,-2 6 0,-8 3-1,1 2 17,0 3 1,-2 2 0,5 1 0,-1 0 170,1 1 1,5-3 0,7-1-1,2-1-29,3 1 1,3 2 0,5 1-96,4 0 1,9-1-1,0-2 1,1-3-173,2-2 1,-5 5 0,3-3 0,-3 1-96,-2 1 1,-5-5 0,-1 4 140,-2 2 1,-1 2-1,-5 1 1,-1 0 152,-4 0 1,2 1 0,-7-3 73,-1-2 0,-1 2 0,-3-4 0,1 2-54,0-1 0,-5-1 1,0 2-1,2-4-40,1 0 0,3-3 0,2 5-566,2-1 0,7-4-229,2-8 771,6-9 0,15-8 0,1-7 0</inkml:trace>
  <inkml:trace contextRef="#ctx0" brushRef="#br0" timeOffset="426">23531 668 8379,'8'0'709,"-2"0"1,0 0-717,4 0 1,-2 5 0,1 0-59,2-2 0,2-2 0,0 1-75,-4 3 1,4-4 0,-4 4 0,4-3 0,1-2 73,0 0 1,-4 0 0,-1 0 0,2 0 6,2 0 0,1-7 0,0-1-17,1 0 1,-6-4-1,0 2 1,1-2-1,-2-2-90,-3-1 0,-4 6 0,-1-1 146,0-1 1,0 3 0,0-1 0,-1-1 109,-4 3 0,2-1 0,-7 4-29,-1 0 1,-1-1-1,-3 5 1,1 0 6,0 0 0,0 0 0,-1 0 56,1 0 1,0 0 0,0 0 45,0 0 1,4 2-1,1 1-60,-2 1 0,3 3 0,0-2 1,1 4-78,4 4 0,-3 2 1,1 3-1,2 1 0,1 0-36,2 1 1,0 1 0,0 3-1,0-4-154,0 1 0,2-6 0,3 4 0,4-4-249,4-6 0,1 2 0,2-6 0,1-2 406,2-1 0,7-9 0,-4-1 0</inkml:trace>
  <inkml:trace contextRef="#ctx0" brushRef="#br0" timeOffset="427">24199 711 8142,'0'-14'-67,"0"-1"0,0 1 0,2 0 47,2 0 0,-2-5 0,3 0 0,-4 1 194,-1 3 1,0 0 0,0 1-241,0 0 0,-1 1 1,-4 2-1,-5 3 76,-2 2 0,1-3 0,-2 4 1,-3 2-1,1 1 15,-1 2 0,2 0 0,-1 0 0,1 2-15,0 2 1,-4 0 0,3 5 72,2 2 0,2 3 0,-3 4 0,1 2-54,4 2 1,2-4 0,6 2-40,-4 1 1,3-5 0,-2 3 0,4-4 0,3 0-67,2-1 1,6-5-1,-2-1 1,4-1-28,1-4 0,0-2 0,0-1 0,2-1-29,3-4 0,-6-3 0,4-6 91,1 0 1,-3-5 0,-4 1 0,-3 4 153,-1 3 0,-3 6 0,-2-3 666,3 2-632,-4 1 0,6 7 0,-7 3 0,-2 4 8,-3 4 1,2 6 0,-5 1 0,0 2-51,0 4 0,4 7 1,-4 5-1,1 3 0,4 1 14,2 1 1,1 0 0,0-2-9,0-3 0,6-5-230,4-9 1,-3-4-12,3-6-277,-1 1 298,6-8 0,0 0 0,3-7 0,1-2-84,-2-3 0,-1-2 0,-2-8 0,-1 0-101,-4-4 0,2 3 0,-6-3 0,-2 3-324,-1 2 1,-4 0 617,-3-1 0,-9 1 0,-8 0 0</inkml:trace>
  <inkml:trace contextRef="#ctx0" brushRef="#br0" timeOffset="428">21455 1379 8046,'-36'-5'790,"6"-1"-241,9-2 0,10 5-558,16-2 1,11 8 0,12 4 0,10 1-99,8 3 0,0-5 0,7-1 0,4-4 0,5-1-67,3 0 0,2-1 1,11-4-1,-36 0 1,1-1 306,3-3 0,1 0 0,3 2 0,0-1 0,1-2 0,1-1 0,0 2 0,1-1-50,1 1 0,0-1 0,2-2 0,0 1 1,1 1-1,0 1 0,-3 0 0,1 0-1,-1 1 0,-1 0 0,-1 1 0,-1 0 0,2 1 0,1 0 1,-1 0-1,0 0-88,-1 2 1,-1-1-1,-1 1 1,-1 0-1,0-1 1,-1-1 0,-2 1-1,1 1-67,-1-2 1,0 1 0,1-2 0,0 1 0,-1-1-1,-2 1 1,0 1 0,-1-1-34,-1 2 0,-2-1 0,38-8 0,-9-3 0,-2 4 196,-6-1 1,-4 7 0,-6 1 0,-9 3 0,-8 2 89,-9 0 0,0 0 0,-6 0 64,-2 0 1,-7 7 116,-5 2-263,-4-3 300,-1 1-390,0-7-444,0 0 1,0 6-359,0-4-578,0 4 1372,0-6 0,7 0 0,0 0 0</inkml:trace>
  <inkml:trace contextRef="#ctx0" brushRef="#br0" timeOffset="429">21810 5459 7895,'-1'-13'0,"-2"2"-85,-2 2 0,-1 4 0,1-3 0,-3 0 392,0 1 1,0 3-1,5 1 1,-2 6-102,2 7 0,2 9 0,1 4 0,0 6-33,0 4 1,0 8-1,1 8 1,2 2 0,4 2-14,1 3 0,3 1 0,6-2 0,4-1-108,1-2 0,3 0 0,8 3 0,7-3-26,5-4 1,14-6-1,12-5 1,-32-22 0,1-2-1,1-2 1,0-3-25,-1-2 1,1-1 0,3-1-1,2-2 1,-1-2 0,1-1-1,4-1 1,0-1-81,2-1 1,0-1 0,-3-2-1,-2-1 1,-3-1 0,-1-1 0,-2-1-1,-1-1 18,-1-1 1,-1-1-1,2-2 1,-1-1 0,34-17 64,-4 3 0,-13 1 0,-4 0 0,-8-2 101,-6-1 0,-10 0 1,-9 3-1,-4-3 33,-6-5 1,2-3-1,-8-3 1,-4-4-81,-7-4 1,-6-6 0,-8-2 0,-12-1-93,-11-3 1,18 30 0,-2 1-1,0 0 1,-2 2 0,0 2 0,-1 2 67,-33-17 1,-1 5 0,-5 10 0,-3 9 6,34 12 1,-1 3 0,1 1 0,-1 2 0,-5 2 0,-1 3 0,2 0 0,0 2 0,1 2 0,0 2-6,2 1 1,2 0 0,-30 7-1,2 4-55,10 0 1,7-6 0,4 3 0,10-6-194,11-2 0,5-7-383,7 2 0,6-2 1,5 0-190,6 2 0,10 0 0,7-5 783,2 0 0,8 0 0,7 0 0</inkml:trace>
  <inkml:trace contextRef="#ctx0" brushRef="#br0" timeOffset="430">21739 4194 8021,'-8'-14'0,"-3"-1"0,5 3 48,-2 2 0,3 4 0,-4 8 1,-1 2-1,3 6 0,2 2 1,3 3 57,2-1 0,0 2 1,0 1-1,-1 5 0,-2 5-15,-2 8 0,-2 12 1,3 10-1,-4 8 25,0 4 0,2 7 0,6 1 0,0 1 101,0-1 0,12-1 1,7-5-1,10-1-180,9-4 0,6-4 0,16-10-83,-28-28 1,2-1 0,2-3 0,2-2 0,7-1 0,0-2 0,2-2 0,1-3-1,1-1 1,0-3 0,1-2 1,0-2 0,0-1 0,1-1 0,0 0 0,1-1 0,0-2 0,1 0-79,1-4 1,0-1-1,-3-1 1,-1-2-1,0-3 1,-1-1 114,-2 2 0,-2-2 1,0-2-1,-1-1 0,-1 0 1,0-2-1,0 0 0,-2-1 1,-2 0-1,-2 0 48,-1 0 0,-3-1 0,21-21 0,-3 1 0,-10-1-50,-8 0 0,-11-1 1,-8-2-1,-7-3 28,-6-1 1,-4-9 0,-6-7 0,-12-4 6,-9-1 1,13 34 0,-2 0-1,-3 0 1,-1 0 0,0 0-1,-3 1-58,-1-1 1,-2 0 0,-2 2 0,-2 2 0,-1 2 0,-1 2 81,2 2 0,0 0 1,-1 2-1,0 1 0,-30-17 1,0 5 6,-4 8 0,-2 5 0,-1 11 1,0 2-13,0 6 1,1-3 0,4 3 0,4 0-27,4 3 1,3 7-1,1 5 1,3 5-30,3 3 0,6 0 0,9-5 1,5 2-179,4 3 0,4-3 1,7 3-73,3-4 0,4 0 0,8-1 12,2 0 0,0-4 1,5-3-1,2 1 81,2 0 0,1-5 0,0 2 0,0-3-847,1-2 1015,-1 0 0,6 0 0,3 0 0</inkml:trace>
  <inkml:trace contextRef="#ctx0" brushRef="#br0" timeOffset="431">21825 3312 8012,'-7'-7'-97,"-2"2"0,-4 2 1,-1-1-1,0 0 271,0 1 1,-5 6 0,-2 3 0,-1 2 0,-3 3-199,-2 2 1,-3 6 0,-2-2 0,-3-3 0,1-3-65,-1 0 0,3-4 1,7-3-1,3-2-100,1-2 1,7 0 18,5 0 0,6-2 0,-2-2 41,3-6 1,7 2 0,1-1-1,2-1 108,3 2 0,2-4 0,1 4 156,0 0 1,1-3 68,-1 6 0,-6 2-106,-4 8 0,-2 4 0,-4 10 0,-2 5-36,-6 3 1,-2 1 0,-3 1 0,1-1 3,0 0 1,0 6 0,-1 0 0,1 3 0,2 2 69,2 2 1,-1-1-1,6 1 1,2 1-124,2-2 0,1-4 0,0-6 0,1 0-69,4-1 1,3 1 0,8-11-1,3-2 0,4-6 0,10-3 0,5-2-207,3-2 1,8-8 0,4-2-1,3-2 262,6-3 0,-10-8 0,3-3 0</inkml:trace>
  <inkml:trace contextRef="#ctx0" brushRef="#br0" timeOffset="432">25706 3455 7990,'10'0'20,"-1"0"0,2 0 0,3 0 0,4 0 0,1 0 1,0 0-1,0 0-61,0 0 0,4-2 1,-4-1-1,-1-3-5,-3-2 0,0 0 198,-1-2-107,-6 4 1,-2 12-1,-6 5 1,-2 5 32,-2 3 0,1 6 1,-5-1-1,1 3-111,4 1 1,2 2-1,1 2 1,0 3 34,0 1 0,0-3 1,0 5-1,0 2-27,0 1 1,-2-3 0,-1-2 0,-2-1-19,2-4 1,-3-1 0,1-3 0,0-2 6,-1-1 0,3-7 1,-7 2 25,-1-3 0,-1-3 0,-3-2 0,1-3-141,0-2 0,-7-1 0,-2-5 0,-6 0-340,-4 0 1,-3-6 490,-7-4 0,0-3 0,1-1 0</inkml:trace>
  <inkml:trace contextRef="#ctx0" brushRef="#br0" timeOffset="433">21839 3966 7940,'6'-14'-48,"-4"5"0,3-1 140,-4-1 1,1 5 18,2 1 1,4 4 0,7 1 0,-1 0 0,0 0-120,0 0 0,0 0 0,2 0 0,3-2 0,3-1 14,0-2 0,4 0 1,-6 7-1,1 3 146,-1 4 1,4 4-1,-3 3 1,1 1-128,3 2 1,-3 5-1,0-5 1,0-2-15,0-1 1,2-4 0,6-1 0,3-3 5,5-1 0,5-3 1,6-4-1,6-1-1,5-4 0,8-1 0,-2-5 0,1 1-4,-6-1 1,4 3 0,-11 0 0,0 2-19,1 3 1,5 0 0,0 0-57,-5-2 0,2 0 0,-6 5 0,-2 2 0,-5 1-25,-5 2 1,-2 1 0,1-3 0,-5 2 62,-3-2 1,-3 3 0,-2-1 0,-1 0-12,1 1 0,2-4 0,1 4 0,-1-1 27,-3-1 0,3 6 1,-5-4-1,1 2-16,1 3 0,-5-3 0,3 0 0,0-2-3,0-3 0,-3-1 0,5-2 17,1 0 0,1 0 1,-1 0-1,-1-2 1,1-2 25,2-6 0,3-2 0,1-3 5,2 1 0,5 0 0,-4 0 0,-3-1 1,1 3 54,1 2 0,-8-1 0,4 5 1,-3-2 1,-5 5 0,-2-2 47,-3 4 0,-2 2-7,0 4 0,0-2 0,1 5 1,-1 0 94,0 0 0,0-5 0,1 3 1,-1-1 32,0 0 0,2 1 1,1-3-1,2 2 190,-2-2 0,-5 0 1,-3 0 5,2 2 0,0 1 0,0-2 222,-1 0 1,-6 6 374,6-5 154,-7-1 84,3-4-288,-6 0 594,0 0-1618,7 0 113,-6 0-39,6 0 1,-7 0-7982,0 0 7230,-7 0 1,4-1-1,-6-2 712,-2-2 0,-2-6 0,-1 3 0</inkml:trace>
  <inkml:trace contextRef="#ctx0" brushRef="#br0" timeOffset="434">7962 2900 7943,'0'-22'0,"0"2"0,0 5 339,0 1 1,-4 5 0,-1-1 0,0 1-70,-1 1 0,4 3 0,-4 11 1,1 9-1,-1 7-152,-2 5 0,5 12 0,-3 5 1,1 7-1,-2 7-10,0 7 1,3 6-1,-2 5 1,0 3-141,-4 0 0,6-38 0,0 0 0,-4 33 0,2-4-157,3-7 0,-3-11 0,1-6 1,2-7-1,1-7 0,2-7-622,0-6 639,0-9 1,0-6-1,0-8 1,0-9 97,0-9 1,0-3 0,0-13 0,0-2 30,0-1 0,5-6 0,1-1 1,2 4-1,3 5 65,2 5 1,-4 6 0,1 4 49,1 5 0,3 4 0,3 2-2,2 3 0,2 4 0,-2 6 0,3 0-51,0 0 1,3 2 0,-6 2-1,-1 6-59,-2 3 0,-2 1 0,0 2 0,-1 1 0,-4 4 64,-4 1 1,1 1-1,-1 6 1,-2-1 0,-3 1 130,-5-1 0,-3 2 0,-7 3-125,-4 5 1,1-2 0,-5-1 0,-1-3 0,0-5-126,1 0 0,5-7-317,-1-1 1,3-5 144,2-4 0,6-12 1,5-12-1,6-8 27,7-5 0,4-8 1,5-3-1,5-3 1,2-1 239,3-1 0,4 7 0,0 4 0,-3 7-28,-4 6 1,-6 5 0,-6 2 399,1 3 243,-1 6 1,-5-3-290,1 6 1,-1 0 0,5 1-1,2 2-113,3 2 0,2 0 1,4-5-152,-1 0 0,-1 4 0,4 1 0,-2-2-161,-1-1 0,-2-2 0,4 0-126,-3 0 1,-4 0 0,3 0 91,-1 0 1,-4-6 0,-7-4 0,-6-2 0,-2-3 109,-2 1 0,-2 0 1,-2-2-1,-6-1 84,-2-2 1,-4 0 0,-2 6 0,-1 2 20,2 2 0,-3 5 0,1 0 0,0 4 53,-2 4 1,5 9-1,-3 8 1,2-1-72,-2 1 0,8 4 0,-3-1 0,3 1-40,3-1 0,1 3 0,7-5 0,0 1-61,0 1 1,7-7 0,2 4 0,4-2-109,1 0 0,2 0 0,3-5-148,5 0 0,2 0 0,3-1 0,1-2-52,3-1 0,-3-6 1,5 4-1,-4-1 1,-1-4 344,-3-2 0,-1-7 0,2-2 0</inkml:trace>
  <inkml:trace contextRef="#ctx0" brushRef="#br0" timeOffset="435">8958 3455 7943,'0'-16'0,"-2"-2"128,-3-1 1,4 5 199,-4 5 1,3 7-308,2 2 1,0 8-1,0 11 1,-1 5 96,-4 3 0,3 3 0,-2 1 0,2 4 13,2 1 0,0-4 0,0 1-100,0-3 1,0-2-1,0-1 1,0-3-288,0-5 177,6-3 1,-4-10-1,3-6 1,-5-8-1,-3-6-105,-2-5 1,-5-8-1,6-6 1,1 0 105,1-2 1,2 5 0,0-2 0,0 6 164,0 2 1,0 7-1,2-2 14,2 3 0,4 3 0,6 4 0,1 2 0,-1 3-54,0-1 1,2 0 0,1 5-68,2 0 0,5 0 1,-4 0-1,3 0 1,2 0-96,2 0 1,3 0-1,1 0 1,4 0-151,1 0 0,-2-1 0,2-3-255,-1 0 0,-2-3 520,-5 3 0,1-4 0,-1-6 0</inkml:trace>
  <inkml:trace contextRef="#ctx0" brushRef="#br0" timeOffset="436">9498 3042 7943,'-10'-6'265,"1"-3"31,-1-4-386,3 5 0,5 3 1,8 10 134,2 4 0,-3 3 0,4-1 1,4-2-1,3 2 120,3 2 1,6-4 0,-1-1-140,3-2 1,1-1 0,2-6 0,3-3-46,5 0 0,-1-7-146,0 1 0,-5-4 99,1-5 0,-3 3 0,-3-3 0,-3 3-17,-5 2 1,-3-2-1,-4-1 1,-2-2 16,-6 2 1,-2-4 0,-4 1-1,-2-1 23,-6 1 1,-2-4 0,-3 3-1,1 1 72,0-1 0,0 2 0,1 5 0,2 0 142,1 0 1,3 4 0,-4 2-102,1 2 0,1 1 112,-6 5 1,6 0-71,-1 0 0,-1 7 90,-8 2 0,4 8-104,-4 2 0,3 11 228,2-1 0,-1 7 16,1-3 0,2 12-21,2-3 0,-1 6 8,6-1 1,1 4-118,4 5 1,-5 3-316,0 2 0,0-2 197,5 2 1,0-4 0,0-3-215,0-2 1,5-8-1,0 1 1,0-9-322,1-6 1,0 0 0,5-11 0,-1-2 39,1-1 1,6-8 0,4-3-1,1-4-4,3-1 0,8-11 1,4-5-1,0-2 405,1-3 0,-6-11 0,3 2 0</inkml:trace>
  <inkml:trace contextRef="#ctx0" brushRef="#br0" timeOffset="437">10123 3440 7772,'-14'-6'681,"6"4"-868,2-4-790,6 6-39,0 6 1016,6 2 0,-4 0 0,4-1 0</inkml:trace>
  <inkml:trace contextRef="#ctx0" brushRef="#br0" timeOffset="438">6470 3625 7926,'0'-19'-158,"0"0"1,0 0 0,0 0 0,0 0-1,0 0 1,0 1 0,0-1 0,0 1 61,0 2 1,0 7-1,0-1 479,0-1 1,0-1 0,0-2-180,0-1 0,1 1 0,2 0 1,4 0-1,0-1 342,5 1 1,0 2-324,2 2 0,-4 4 1,-1 6-1,1 3 27,-2 6 1,3 7 0,-5 14-1,0 3 55,1 5 0,2 10 0,-4 5 0,-2 6-73,-1 2 0,-2 9 1,0 1-1,0 6-129,0 2 0,0-37 0,0 0 0,0 37 1,0-1-1,0-6-205,0-4 0,0-8 0,0-1-31,0-10 1,0-4-1,0-13 1,0-5 0,0-7-780,0-4-266,0-2 736,0-6 0,-8-19 1,-5-14 57,-4-8 1,-9-5 0,3-5-1,-4 2 1,-1 3 287,-1 5 0,5 3 0,2 3 0,2 3 151,2 6 0,3 6 1,0 5 650,1 0 1,6 1 1330,3 1-1668,4 4 0,1 1 1,1 11-1,4 6-55,5 7 0,-2 7 1,-1 6-1,0 2-120,-4 5 0,-1 7 0,-2-2 1,0 0-30,0 0 0,4-3 0,1-7 0,0-4-208,1-5 1,2 0 0,6-11-1,0-3-232,1-5 0,-1-5 0,0-6 0,2-3 75,3-7 0,1-7 0,7-16 0,0-7-7,3-5 1,2-4 0,-2-7 0,3 1 0,3-2-89,1 3 0,0 5 1,-7 13-1,-4 6-468,-4 5 1,-8 9-615,-4 2 675,-7 0 1,1 12 701,-8-3 0,-4 10 0,-6 3 0</inkml:trace>
  <inkml:trace contextRef="#ctx0" brushRef="#br0" timeOffset="439">7010 4208 7926,'8'0'872,"-2"0"-1109,0 0 0,-3 0 237,7 0 0,-1 6 0,6 2 0</inkml:trace>
  <inkml:trace contextRef="#ctx0" brushRef="#br0" timeOffset="440">27384 3028 7895,'0'-28'132,"0"-1"1,0-4-1,0 0-666,0 1 644,6-4 1,-3 6-1,5-3 1,-1 4-1,-4 6 1,-2 2 217,-1 1 0,-1 4 0,-4-2 0,-5 6 0,-2 4-51,-2 2 0,-1 1 0,1 5 0,0 0-36,0 0 1,-5 12-1,-2 7 1,-1 8-82,-3 6 1,3 4-1,-2 5 1,-1 3-70,-2 2 1,-2 2-1,3 3 1,3-3-261,9 0 0,2-5 0,7 4 0,3-4-35,5-1 0,7-7 0,9-5 0,3-5-79,0-7 0,10-5 0,-4-5 0,1-4 0,-3-3-164,-2-2 0,-6-2 0,0-3 170,-2-4 1,-8-4 0,-3-3 0,-3-1 16,-2-2 1,-2-5 0,-3 4-1,-4-2 58,-4-3 1,-1 4 0,0 2 212,-1 3 1,1 2-1,0 0 1,0 1 1293,0 4-877,6 2 1,3 7 0,10 0 0,4 0-171,4 0 0,7 0 1,4-1-1,3-2-215,1-2 1,2-1 0,3 2 0,4 0-156,-1 1 1,-1-4 0,-8 2-1,-4 2-135,-4 2 0,-3 1 338,-2 0 1,-6 6-1,-5 2 47,-6 0 1,-5 4 0,-4-2-1,1 3-62,1 1 1,6-5-1,-4 1-621,1 1 1,3 1-221,4 3 0,6-7 0,3-4 765,4-2 0,8-8 0,1-2 0</inkml:trace>
  <inkml:trace contextRef="#ctx0" brushRef="#br0" timeOffset="441">27810 2829 7895,'0'-14'892,"0"0"156,0-1 185,-6 1-1163,4 6 0,-4 4 0,6 8 157,0 6 0,0 2 1,0 4-1,0 3-72,0 5 0,-1 7 1,-3 4-1,-2 2-129,-2 2 0,3-3 1,-4 1 4,-2-3-108,-2 6 0,4-8 0,1 4-250,2-1 0,-4-7 0,5-6 1,2-1-835,2-4 0,-1-3 685,-3-4 0,4-7 0,-4-11 1,3-8 258,2-4 0,5-10 0,1-8 0,2-5 112,3-4 0,-3 1 0,2-6 0,1 1 231,1 5 0,3 1 0,-3 13 0,-1 5 0,-3 7 535,-1 4 1,2 2 0,-3 1 0,2 2-229,3 1 0,2 3 0,1-4 0,2 3-209,3 1 1,-2-2 0,5 2-1,1 1-184,-1 0 1,-3 1-1,3 5 1,-2 2-1,-4 2-408,-5 6 1,0 3-1,-6 1 182,-2 0 1,-1 0 0,-4 2-1,-3 1 98,-4 2 1,-8 2 0,-2-4-1,0 2 43,-2-1 0,1 2 1,-6-1-1,4-2-205,2-1 1,1-3 0,4-2-583,1-2 0,8-5 832,6 0 0,6-15 0,8-5 0</inkml:trace>
  <inkml:trace contextRef="#ctx0" brushRef="#br0" timeOffset="442">28194 2758 7948,'13'-2'261,"-4"-2"110,4 2 0,-4-4 0,9 6 0,4 0 0,3 0-329,5 0 0,8-2 0,0-1 0,2-2-276,-3 2 1,-2 0 0,-6 0-295,-1-2 0,-6 0-58,-3 5 0,-11 0 1,-8 0 585,-8 0 0,-9 5 0,-4 0 0,-1-2 0,0 3 0,-2-1 0,4-2-111,-1-1 1,10-2-61,-3 0 519,9 0 0,1 0 83,8 0 0,-1 1 0,5 4-42,-1 5 0,-3 2 1,-4 4-1,-1 3 1,-2 5-189,-2 3 0,-6 3 0,1 1 1,-2 4-118,-3 1 1,6 1 0,1 2 0,2-1-329,3 1 1,1 2-1,2 1 1,0-5-761,0-3 0,6-1 1004,4-5 0,2 4 0,3-10 0</inkml:trace>
  <inkml:trace contextRef="#ctx0" brushRef="#br0" timeOffset="443">28862 2815 7895,'-7'-14'385,"-4"4"-3,6 1 1,2 6-1,7-2 1,7 3-307,7 2 1,-1 0 0,7 2-1,1 1-100,2 2 0,0 4 0,-2-3 64,-1 2 0,-7 2 0,2 2 0,-5 0-44,-4-3 1,1 1 0,-6 5 0,-2 3 42,-2 1 1,-7 1 0,-5-1 0,-6 5 8,-7 3 0,-3-4 0,-1-1 19,-1-1-92,1 4 1,1-9 0,5 3 780,8-3 1,7-4-646,12-2 0,9-4 1,10-6-1,3 0-354,1 0 1,2-6 0,0-2 0,0-1 0,-4-1-296,-4-1 1,-3 3 0,-5 0 0,0 0 142,0 0 0,0 5 1,1-3-1,-1 1-1089,0 0 1484,0-6 0,1 4 0,-1-8 0</inkml:trace>
  <inkml:trace contextRef="#ctx0" brushRef="#br0" timeOffset="444">29502 3099 8214,'7'8'2549,"-6"-2"-2117,5-6 0,-4 0-14,3 0-1048,-4 0 1,10-1 0,-4-2-441,1-2 1,-5-6 1069,2 1 0,2-2 0,1-2 0</inkml:trace>
  <inkml:trace contextRef="#ctx0" brushRef="#br0" timeOffset="445">27085 3625 7895,'-65'14'321,"10"-4"0,13-2 0,8 0-186,9 0 0,5-1 0,5 5-435,1-3 0,6-4 0,5 3 619,6-2 0,7-1 0,9-5 0,6-2 70,7-3 1,16 2 0,16-6 0,8-2-306,-32 4 1,1 1 0,3-1-1,2 0 1,4-1 0,3 0-1,6-1 1,3-1 0,4-1 0,1 0-3,2 0 0,1 0 0,6-3 0,1 1 0,1 2 0,1 0 1,-24 3-1,2 0 0,0 0-183,0 0 1,0 0 0,1 1 0,3 0 0,1 2 0,0-1 0,-4 0 0,0-1 0,-1 1 140,1 0 0,-2 1 0,1 0 0,-1 2 0,-1 0 0,0 0 0,23-1 0,-1 0 0,-3 1 1,-1 0-18,-6 1 0,-2 1 1,-2 0-1,-2 0 0,-11 0 1,-1 0-1,-3 0 1,0-1-4,-4 0 1,-1-1 0,34-1 0,-14 4 0,-10 0 53,-10 0 0,-6 0 0,-8 0 1,-4-2-24,-4-3 0,-8 4 525,-1-4-145,-7 4 0,3-1-290,-6-3 320,-6 4 0,3-6-2590,-7 7-46,7 0 2175,-10 0 0,6-6 0,-8-2 0</inkml:trace>
  <inkml:trace contextRef="#ctx0" brushRef="#br0" timeOffset="446">29019 4578 7985,'5'-21'39,"-1"-1"1,1-2 0,0 2 0,0 2 0,-1 2 0,1 3 447,0 0 1,0 9 0,-5 8 0,0 10 0,0 12-330,0 7 0,-2 17 0,-3 10 0,-6 6 0,-6 7-137,6-32 1,-2 1 0,-1 2 0,-2 1 0,-2 7 0,-2 3-1,-3 2 1,-1 0-64,-2 2 1,-2 0 0,-2 1 0,0 1 0,-1 0 0,-1 0 0,-2 2 0,0 0 0,1-1 0,0-2-117,0-3 0,1-1 0,1-1 1,0-3-1,2-6 0,0-3 1,-1-1-1,0-2 67,-1-3 0,0-1 0,-23 23 1,12-11-1,9-8 211,7-10 1,7-6 0,8-9-116,2-4 1,7-2 0,2-7-149,8 0 1,11-14 0,6-10 0,7-13 0,6-8-219,3-7 0,-3-10 0,-2-4 80,-1-4 0,-4-1 1,-7 2-1,-5 2 1,-5 7 578,-4 6 0,-4 12 1,-6 10 515,0 7 0,-1 11-323,-4 9 0,-3 16 0,-6 10 0,-2 10-224,-3 12 0,-8 3 0,-8 9 0,1 3-157,-1 1 0,-5 4 0,4-1 1,-2-2-395,0-2 1,7 2-1,-3-1 188,4-4 1,8-9 0,5-2-1,6-8 16,6-6 0,4-5 0,4-12 1,6-3-1,12-6-46,9-2 1,14-10-1,14-8 1,12-11-128,-31 10 1,1-2 0,2-4 0,0-3 0,1-2 0,1-2 252,0-5 0,2 0 0,3 0 0,1-1 0,4-3 0,-1 1 0</inkml:trace>
  <inkml:trace contextRef="#ctx0" brushRef="#br0" timeOffset="447">13337 2687 8184,'8'-52'-213,"-4"3"0,-2 5 1,-1 9-1,3 8-106,0 8 1,1 6 0,-5 9 232,0 8 1,-5 14-1,-1 5 1,-2 6 105,-3 4 1,-6 7 0,-4 10-1,-3 7 1,-6 5-10,-6 5 1,-7 0 0,20-29-1,-2 1 1,-3 0 0,-1 0 12,-3 1 1,-1 0 0,0 4 0,1 1 0,0 0 0,1 0 0,1-1 0,0 0-15,2 0 1,1-1 0,3-3 0,0-1-1,1-1 1,0-2 0,-16 31-101,6-11 1,9-7 0,7-12 89,6-9 0,11-12 0,7-10 0</inkml:trace>
  <inkml:trace contextRef="#ctx0" brushRef="#br0" timeOffset="448">12668 3440 8184,'-14'15'-162,"0"-1"119,6 0 0,-3 0 0,6 2 0,2 1-101,2 2 0,1 7 0,0-1 1,0 5 19,0 3 1,0 7 0,0-1 49,0 7 1,0-2 0,0 4-1,0-4 56,0-2 1,0-5 0,1-6 0,4-5-1,4-9-18,4-6 1,12-6 0,7-13 0,11-11 35,15-13 0,-21 7 0,2-2 0,7-2 0,1 0 0</inkml:trace>
  <inkml:trace contextRef="#ctx0" brushRef="#br0" timeOffset="449">20133 15610 8287,'0'-32'35,"0"2"0,0 5 0,0 3 0,0 4 0,0 2 205,0 2 1,-5 8 0,-1 6 0,-1 9 0,-1 9 0,1 7-172,-4 7 0,-7 6 0,-1 11 1,0 9-1,0 10 3,0 6 0,0 4 0,5-4 0,2 2-37,2-2 1,4-8 0,6-6 0,3-6-116,6-7 1,9-4-1,16-7 1,11-9-4,10-11 0,15-8 1,-31-9-1,2-1 0,2-3 1,-1-1 68,4-5 1,-2-2 0,-2-3 0,-1-3 0,0-3 0,0-2 31,-4 1 0,0-1 0,0-2 1,-1-2-1,24-24 0,-7-2 44,-8 2 0,-17-3 0,-14 1 1,-11-3-1,-12-1-71,-15 3 0,-10 7 0,-14 3-68,-4 5 0,1 12 0,-1 9 0,0 4 171,2 6 1,1 4-1,4 10 1,1 6-8,2 6 1,-3 1 0,12 7 0,3 3-307,5 4 1,11 3 0,9-2 0,5 6 218,5 7 0,15-1 0,10 3 0</inkml:trace>
  <inkml:trace contextRef="#ctx0" brushRef="#br0" timeOffset="450">25621 15325 8045,'-29'-8'32,"1"4"1,0 2 0,-1 2 0,-1 2 0,-3 4 0,-7 10 146,-5 11 1,-6 14 0,-6 11 0,28-24 0,0 1 0,-2 2 0,0 1 0,-1 3 0,-1 1-1,0 3 1,2 1 0,0 2 0,2 1-55,1 2 0,2 0 0,1-1 0,1 1 0,3 1 0,1 1 0,1-1 0,1 0-112,3-2 0,2 0 0,4-3 0,2-1 0,6 35 0,10-2 0,16-5 26,15-6 0,-11-34 0,5-3 0,6-4 1,2-4-1,5-1 0,3-2-173,2-2 0,3-3 0,6-1 0,1-4 1,3-3-1,0-3 0,1-1 0,0-2 148,2-3 1,-1-3 0,-2-2-1,-1-4 1,-4-5 0,-3-3 0,-4-1-1,-2-2 123,-3-1 1,-2-2 0,-8 0-1,-2-1 1,-3-2 0,-3-2 0,-4 2-1,-5-1-17,8-38 1,-13-4-1,-19-2 1,-2 36-1,-2 0-213,-3 0 0,-3-1 1,-5 2-1,-2 1 0,-4 1 1,-1 2-1,0 4 0,-1 0 1,-27-26-89,-3 10 1,-8 12 0,-8 9 0,34 18-1,-3 2-110,0 0 0,-1 2 0,-36-1 0,7 5 0,7 6-266,0 7 0,7 4 0,-1 3 0,6 4 557,3 1 0,0 2 0,2 4 0,-4 0 0</inkml:trace>
  <inkml:trace contextRef="#ctx0" brushRef="#br0" timeOffset="451">20616 16505 8538,'0'-20'72,"-1"-2"0,-3-1 1,0 5-1,1 2 267,1 2 1,-3 4 0,0 1 0,2-2-494,2-2 0,1-1 0,0-2 0,0-3 130,0-5 0,0-3 0,0-1 1,0-2-1,0-3-38,0-5 0,0-3 1,1-3-1,4-2 22,5-2 1,-3-5 0,1 2-1,0 2 47,0 6 1,-5 2 0,2 8 0,-3 3 16,-2 5 0,0 4 1,-2 6-1,-3-1-42,-4 2 0,-4-4 1,-1 10-1,0 0 1,1 2-28,4 0 0,-4 4-86,3-3-114,4 4 1,0 2 0,6 4 0,0 5 139,0 2 0,-5 3 1,-1-1 135,-2 0 0,-8 7 0,-9 2 0,-7 6 12,-6 4 1,-9 5 0,-5 8 0,-2 1-60,2-1 1,3-2-1,8-1-69,3-1 0,11-5 1,13-4-1,8-5-770,4-4 855,2-4 0,6-12 0,2-1 0</inkml:trace>
  <inkml:trace contextRef="#ctx0" brushRef="#br0" timeOffset="452">20616 15624 17857,'21'-21'292,"1"7"0,6 0-702,1 8 1,7 4 0,7 2 0,9 2-70,8 2 1,6 9 351,10 6 0,-3 6 0,4-3 0</inkml:trace>
  <inkml:trace contextRef="#ctx0" brushRef="#br0" timeOffset="453">25564 16562 8462,'-8'-6'-411,"3"-4"1,4-2 0,1-3 454,0 1 1,0 5 0,0-1 0,0-1 98,0-1 0,0-3 1,1 0-1,2-4 1,4-5-8,1-3 0,-4-1 0,6-1 0,1-1-84,2-3 1,1-3 0,0-7 0,0-1-38,0-4 1,5-2-1,0-5 1,-1 1-79,-2 2 1,-4 0 0,-2-2 0,-6 5 170,-2 6 0,-4 12 0,-2 1 0,-6 6-42,-2 4 0,-4 1 1,-2 4-1,-1 3-53,2 2 1,-3-1 0,1 6 0,1 1-154,2-3 0,7 6 0,-1-6-367,-1 1 443,5 5 0,-2-4 94,3 10 0,2 1 1,-6 5-1,-2-2 36,-2 2 0,-3 4 0,-3 2 0,-4 4 0,-4 1-85,-2 3 0,-4-3 1,0 2-1,0 1-154,-2 2 0,5 1 0,-2-1 0,6-2-120,2-1 1,11-8-1,1 0-70,4-5 0,5-3 0,9 1 363,8-4 0,13-16 0,9-5 0</inkml:trace>
  <inkml:trace contextRef="#ctx0" brushRef="#br0" timeOffset="454">25521 15467 8462,'5'-14'109,"0"0"1,1 5 202,-1-1 1,3 7 0,8 0 0,2 7-527,6 11 1,5 1-1,4 7 1,5 2-216,3 2 1,6 3 428,1 4 0,-1 2 0,-4 6 0</inkml:trace>
  <inkml:trace contextRef="#ctx0" brushRef="#br0" timeOffset="455">25962 13989 18503,'-8'-6'-515,"2"-4"0,-1-2 0,0-3 1,-3 1-1,1 0 0,-2 0 0,-2-1 1,-3 3-1,-1 1 0,-2 3 564,1 2 1,-2 1 0,-1 5 0,-1 0 0,-3 1 0,-2 4 319,-1 5 0,-1 2 0,1 4 0,-1 1-271,1 2 1,-2 8 0,-3 2-1,-5 7-108,-3 5 1,-3 2 0,-4 1 0,-4 2-5,-3 1 1,24-20 0,0 0 0,-29 25 0,5 3 1,6 2 1,11-3-1,6 1 1,7 4 0,8-3-192,6-2 1,7 0 0,14-7 0,10-1 200,10-2 0,21-9 0,14-7-21,7-7 0,-29-15 0,1-3 0,-2 0 0,0-1 0,1-2 1,-1-1-42,2-3 0,-1-2 0,0-1 1,0-2-1,3-5 0,1-3 1,-3-2-1,0-2 65,1-4 0,-1-2 0,-7 2 0,-3-2 0,-4-3 0,-2-2 1,20-32-89,-12-4 1,-17-2 0,-10 2 0,-7 4-174,-7 0 0,-14 4 1,-11 8-1,-4 5 129,-6 3 1,-6 2 0,-3 5 0,0 5 286,0 7 0,-3 4 0,6 9 0,4 0 73,2 3 1,7 6 0,-3 0 0,1 6-140,3 6 0,4 9 0,3 2 0,3 2-265,1 4 0,-1 0 0,6 3 0,5-1 175,3 1 0,-1 4 0,4 0 0,2-1 0,1-2 0</inkml:trace>
  <inkml:trace contextRef="#ctx0" brushRef="#br0" timeOffset="456">24682 16733 8395,'15'20'0,"8"-6"0,17-12 0,10-10 0</inkml:trace>
  <inkml:trace contextRef="#ctx0" brushRef="#br0" timeOffset="457">25564 15297 8539,'14'-14'-365,"-4"-1"1,-1 1 0,2 0-1,0 0 1,0 0 0,-3-1 408,-1 1 1,-4 6 0,-8 3 0,-6 5 75,-7 5 1,1 8-1,-5 7 1,0 3-115,0 2 1,-2 3 0,-3 4 0,2 1-22,1-1 0,5-1 1,-3 1-1,2 3-23,2 1 1,-2 0 0,-1 4-1,1-2 68,-1 1 1,-3-3 0,5 1 0,2-3 14,1-2 1,0 3-1,-1-2 1,-2-1 110,2-2 0,-1-2 1,1 2-1,-2 2 34,2 1 1,2 6-1,6-1 1,4 3-24,4 2 1,4 3-1,6 3-171,10 3 1,14 5 0,10-10 0,9-3-49,8-4 0,3-9 1,7-10-1,1-8 1,6-6 1,-35-6 0,0-3 0,2-3 0,1-1 0,-1-3 0,0-1-1,-2-3 1,0-1 0,-3-1 1,-1-2 0,-2-4-1,-2-2 1,27-21 0,-10-7-17,-10-7 0,-8 1 1,-9-6-1,-7 1-44,-6 1 1,-8-12 0,-12 2 0,-10 0 20,-6 3 1,-8 6-1,-4 9 1,-4 4 179,-8 4 1,0 8-1,-5 13 1,-1 5 0,-3 3 160,-2 2 0,9 6 1,-6 5-1,4 8-99,2 9 0,-3 6 0,5 10 0,0 4-89,0 3 1,-4 4 0,2 4-1,1 2-70,2 5 1,6 2-1,4 0-176,4-2 0,12-6 1,7 3-1,5-2-71,4 0 0,7-4 0,10-7 0,8-3 0,10-6-352,7-6 1,7-7 604,4-4 0,4-4 0,6-6 0</inkml:trace>
  <inkml:trace contextRef="#ctx0" brushRef="#br0" timeOffset="458">25592 15311 8434,'-50'21'0,"-7"2"0,-1 10-145,-12 5 1,34-14 0,-1 1 0,-1 2 0,-1 2-1,0 1 1,2 3 0,2 1 0,1 1 175,0 3 0,3 2 0,1-1 0,3 2 0,7-1 0,2 1 0,2-4 1,0 0 46,-9 31 0,6 0 0,11-8 0,10-5-137,11-6 1,15-8 0,16-6-1,15-8 12,15-5 0,5-9 0,-34-10 1,0-2-1,-2 0 0,-1 0 8,39-1 0,-40 0 0,0 0 1,36-2-1,1-2-48,-1-6 1,-1-2-1,-7-3 1,-2 0 9,-6-4 0,-10 0 1,-8-8-1,-10-3-107,-8 0 1,-6-7 183,-9-1 0,-10-3 0,-8-1 0</inkml:trace>
  <inkml:trace contextRef="#ctx0" brushRef="#br0" timeOffset="459">19820 14913 8284,'-6'8'-85,"-4"-2"0,-1 1 1,2 2-1,4 5 0,5 4 1,5 1-1,4 0-186,4 1 0,7 2 0,2 5 0,2-2 0,0-1 271,1 1 0,2-4 0,1-1 0</inkml:trace>
  <inkml:trace contextRef="#ctx0" brushRef="#br0" timeOffset="460">25095 14614 8072,'-19'-18'41,"0"-1"1,1 3 0,3 5 0,0 6 0,1 3 533,0 2-251,6 0 0,3 2 0,10 3 199,5 4 0,2 16 1,2 10-1,2 11-166,3 11 0,5 11 1,-9-29-1,1 1 1,2 2-1,-1 1-179,1 5 1,1 0 0,-1 3 0,1 1 0,3 4 0,1 0 0,0 0 0,1 0-289,2 2 0,0 0 0,0 2 1,-1 1-1,1-1 0,0-1 0,0-2 1,0 0-169,-1-4 1,1-1-1,3 0 1,2-3 0,-3-5-1,1-2 1,-1-3 0,0-1-170,-1-2 0,0-2 0,20 26 0,-9-11 0,-6-10-415,-7-7 0,-9-7 864,-6-11 1,-12-18-1,2-12 1,-2-14-432,1-13 1,7-7-1,7-14 429,9-7 0,-11 33 0,2-1 0,4-4 0,0 1 0</inkml:trace>
  <inkml:trace contextRef="#ctx0" brushRef="#br0" timeOffset="461">26744 14686 8087,'0'-72'265,"0"9"0,0 8 641,0 11 0,-6 9 0,-4 13-413,-2 8 1,2 6-1,1 13-515,-2 9 0,-12 17 0,-10 31 185,12-23 0,-4 1 1,-8 7-1,-3 2 0,-6 12 1,-1 1-1,10-16 1,-2-1-1,0 2-7,-3 3 0,0 1 1,-1 1-1,-6 7 1,-1 3-1,-1 0 1,9-10-1,-1 2 1,0 0-1,-1 0 1,-2 2-1,-1 0 1,-1 1-1,1 1-227,-2 2 1,0 0-1,-1 1 1,0 1-1,6-7 1,0 0 0,-1 1-1,0 0 1,1 0-1,-1 1 1,0 1 0,0 0-1,1-1 1,-1 1-1,0-1 1,1 0 0,-1 1-1,1-1 1,0 0 46,0-1 0,1 0 0,0 0 1,0 0-1,0-1 0,-7 12 0,0-1 1,0-1-1,1 0 0,0-3 1,-1-1-1,1-1 0,1 0 0,2-5 1,1-1-1,0 0 0,0-2-169,-9 11 0,1-2 0,0-2 0,5-8 1,1-2-1,0-1 0,3-4 0,0-1 1,2-2-1,-13 15 0,2-3-253,5-5 1,3-3 0,8-6-1,3-2 1,-16 20 0,16-11-458,14-11 0,10-10 0,14-16 903,11-4 0,3-3 0,12-2 0</inkml:trace>
  <inkml:trace contextRef="#ctx0" brushRef="#br0" timeOffset="462">28379 15439 8086,'0'-41'-26,"0"3"1,0 6 0,2 9 0,1 10 0,3 12 14,2 8 1,-5 12 0,2 5-1,-4 3 1,-1 3 187,0 3 1,0 3-1,-1 7 1,-4 0-33,-4-1 0,-2 1 0,0 0 0,1-1 0,-1 1-30,-2 0 0,1-7 0,1-3 0,3-4-11,1-6-147,3-2 1,4-21-1,1-10 1,4-13-97,5-14 1,2-7 0,2-11 0,1 3 50,-1 4 0,0 6 1,0 4-1,0 5 197,1 3 0,-6 12 1,-1 4-84,-2 1 0,5 7-43,-1 1 1,-2 4 0,1 2 30,2 4 0,-3-2 0,0 7 23,-2 1 1,4 1 0,-5 3 0,-2-1 82,-2 0 1,4 5 0,0 1 0,-2 3 89,-1 2 0,-2 0 0,0 0-11,0-1 1,0-7-228,0 2 0,0-11 1,3-8-1,5-9-79,6-9 0,8-5 0,-1-9 0,1-3-89,3-1 1,0 5 0,1-3 0,-6 6 109,-4 4 0,1 4 0,-9 5-25,0 1 89,-2 6 0,-6 4 0,0 8 0,0 6 129,0 2 1,-4 4 0,-1 2 0,2 1-70,1-2 0,2-1 0,0-2 0,0 0-86,0 0 0,2 1 1,1-1-1,3 0-236,2 0 0,-3 0 1,4-1-1,2-3-81,2-6 0,1 3 0,2-3 0,3-2 119,5-5 1,3-5-1,1-6 1,-1-1 245,-3 1 0,-2 0 0,-5 0 0,0 0 82,-4-1 1,1 0 0,-6-3 0,2-1 230,-1 2 0,-4-4 0,3 2 0,-2 0 101,-3-1 0,4 3 0,-3-6 1,1 3-318,1 3 1,-4-4 0,3 2 0,-4 2-205,-1 1 0,0 2-191,0-1 1,-1 4 280,-4 7 1,-5 7-1,-7 14 1,-2 4 214,2 1 1,1 6-1,2 7 1,0 0-85,-1 0 1,3-2 0,2-3 0,5 0-97,4-2 0,1-1 1,0-10-1,1 1-133,4-6 1,-2-4-1,7-8 1,1 0-71,2 0 1,5-8 0,3-6 0,0-8 43,-1-5 0,4-1 0,-4-2 82,2-3 0,-9 7 0,1-2 0,-3 3 113,-3 2 1,-1 3 0,-6 7 0,2 2 526,2 2-552,0 6 1,-5-2 0,0 10-1,0 6-4,0 6 0,0 4 1,0 4-1,0-1-150,0 1 0,0 2 0,0 0 0,0-2-49,0-1 0,0-7 0,0 2 0,1-5-235,4-4 0,3 1 1,6-7 408,0-1 0,7-14 0,1-4 0</inkml:trace>
  <inkml:trace contextRef="#ctx0" brushRef="#br0" timeOffset="463">29602 15340 8086,'14'-29'-124,"-1"1"44,-4-1 1,2 7 0,-6 3 934,-2 3 0,-1 7-636,-2-1 1,-7 7-1,-1 0-362,1 6 0,-6 5 0,3 6 1,-2 1 88,-2-1 0,-1 5 0,1 1 1,1 1 96,4-1 0,-2-1 0,5-3 0,-1 1 105,1 2 1,1 0 0,7-4 39,3-1 1,1-5 0,7-1-155,1-1 0,-3-3 0,9-4 1,-1 0-112,0 0 1,0 0-387,-5 0 465,-6 7 0,-1-4 1,-9 6-1,-4 2 224,-8 2 0,-2 3 0,-6 1 1,0 4-124,-1 1 1,1-3 0,-3 4 0,3 3-196,1 0 1,4-2-1,7 0 1,6 0-1,2-2-372,2-3 1,2-5-1,2-5 1,8-6-1020,5-6 1483,5-17 0,13-17 0,1-13 0</inkml:trace>
  <inkml:trace contextRef="#ctx0" brushRef="#br0" timeOffset="464">29843 15112 8086,'10'-41'0,"-2"3"-267,-2 5 0,1-2 0,-4 4 1,3 2 687,2 4 1,-5 7 0,3 1 17,1 6 0,-6 2 0,4 9-382,-3 6 0,-2 5 0,0 5 1,0 4 231,0 9 0,0 5 1,0 9 47,0 0 0,-7 1 0,-2 2 0,-4 4-82,-1 6 1,0-3 0,-1 7-1,3-4-229,2-4 1,-2-6 0,4-1 0,0-5-230,3-7 1,4-5 0,1-4-234,0-5 1,1-5-1,4-4-471,4-5 0,10-7 0,5-6 1,5-9 906,4-9 0,3-5 0,7-12 0</inkml:trace>
  <inkml:trace contextRef="#ctx0" brushRef="#br0" timeOffset="465">30242 15325 8086,'14'-28'0,"-2"-1"0,-1 3 255,-1 2 0,-7 3 0,2 7 114,-4 0 1,-2 6 0,-4 3 0,-4 4-299,-4 1 1,-8 1 0,-2 6 0,-4 7 0,-3 8 63,-3 5 0,-4 1 0,-4 1 0,2 1 55,1 3 0,8-5 1,1 2-1,11-4-35,6-1 1,6-5 0,6-1 0,0-3-101,0-2 0,6-1 0,6-2 1,5-3 51,7-2 1,-2 4 0,1-6-136,3 0 0,1-1 0,-1 0 0,-2 2-323,-5-2 0,-3 3 0,-2 0-740,0 2 1,-1-3-1458,-4 5 2548,4-7 0,1-10 0,8-8 0</inkml:trace>
  <inkml:trace contextRef="#ctx0" brushRef="#br0" timeOffset="466">30341 15510 10649,'0'-8'589,"0"2"1,0 7-1600,0 4 0,2-2 1010,2 7 0,4-1 0,7 6 0</inkml:trace>
  <inkml:trace contextRef="#ctx0" brushRef="#br0" timeOffset="467">27853 16207 8120,'6'-13'52,"4"4"0,2 5 0,3 8 0,0 5 0,4 2 154,5-1 1,5 1 0,7-7-1,11 0 1,15-3-18,11-1 0,2-8 0,-34 2 1,1 0-1,0-3 0,1 0-110,0 1 0,1-1 0,1-2 0,1 0 0,5-1 1,1 0-1,1-1 0,0-1 0,0 0 0,1 0-44,1 0 1,1-1-1,6 0 1,1 0-1,3-1 1,0-1-1,2-1 1,0 0 38,-1 0 0,-1-1 1,1-1-1,-1-1 1,-5 3-1,-1-1 1,1-2-1,-2 0-52,-1 0 1,-2 0-1,-5 2 1,-2 0 0,-6 1-1,-1 0 1,-3 0 0,-1 1-19,35-15 0,-10 4 0,-6 3 1,-10 4-131,-7 5 0,-5-1 0,-8 7-465,-4-2 640,-2 4-265,-13 1-162,-2 7 297,-6 0 1795,0 0-1572,0-6 0,-2 5 1,-1-6 36,-1 1 1,-1 3 0,5-7-1,0-1-142,0-1 0,0-9 0,1-4 1,4-7-550,5-6 0,2-3 1,2-3-1,2-5 256,3-8 1,3 0 0,5-4 0,-2 2 137,-1 2 0,-8 8 0,0 5 0,-7 8 424,-2 6 1,-4 5 0,-8 10-1,-6 3 1,-7 2-152,-5 5 1,-7 4 0,-7 2-1,-5 3-114,-2 0 1,-5 6 0,0-5 0,0-2-98,0-2 1,3-1 0,6 0 0,2 0-163,-1 0 0,-2-6 0,-2-3 0,-3-6 51,-6-4 0,-1 5 0,-14 0 185,-1 8 0,-1-1 0,-1 4 0,1 5 14,-2 6 1,0 6-1,29-5 1,0 1 0,-2 1-1,1 1-31,-1 2 0,1-1 0,0 1 0,1 1 0,0-1 1,0 0-1,0 1 0,0 0 0,-2 1 0,0 0-76,-2 0 1,0 1-1,0 0 1,-1-1 0,0-1-1,1-1 1,2 0-1,1 0-115,2 0 0,0 0 0,-35 10 0,37-13 0,-1 0 42,-37 10 1,5-1-1,8-2 1,1 1 0,4-2-33,5-1 1,10-2 0,8 2 60,1 3 0,2-2 0,6 5 0,3-1-212,5-4 1,10-1-1,4-2-277,4 0 1,2-1 607,4-3 0,-4-4 0,6-6 0</inkml:trace>
  <inkml:trace contextRef="#ctx0" brushRef="#br0" timeOffset="468">28038 15027 8065,'8'1'-255,"-4"6"234,-2 7 0,3 8 0,0 11 1,-2 7-1,-2 5 686,-1 8 1,-6 3 0,-4 4-409,-2 2 0,-2 6 1,-1-2-1,0 5-152,-4 5 1,8-3 0,-4 3 0,4-5-70,3-5 1,1-11-1,3-10 1,0-7-87,0-4 1,3-7 0,1-8-961,0-3 629,0-8 1,0-3 0,1-9 0,3-2 0,0-3 380,0-7 0,3-5 0,1-7 0</inkml:trace>
  <inkml:trace contextRef="#ctx0" brushRef="#br0" timeOffset="469">28052 15951 8146,'-6'-13'13,"-2"2"-125,0 2 0,2 7 0,7 2 0,2 8 1,4 6-925,1 5 1036,1-3 0,5 17 0,0-3 0</inkml:trace>
  <inkml:trace contextRef="#ctx0" brushRef="#br0" timeOffset="470">28692 14856 8413,'0'-20'-143,"5"9"1,-1-4-1,1 3 1,1 1-1,2 0 1,2 3 0,-1 1-1,2 4 1,2 2 300,1 1 1,0 6 0,2 3 0,2 6-1,1 4 1,-2 4 149,-1 4 1,4 3-1,2 3 1,2 5-51,0 3 0,-1 5 0,7 5 1,2 7-1,3 5-150,1 5 1,-17-31-1,0 0 1,2 2-1,1 0 1,0 0-1,0 1 1,1 1-1,0 0-93,0 1 1,1 0-1,2 0 1,0 1 0,-2-2-1,0 0-124,-1-3 1,-1 0-1,1 0 1,-1-2 0,20 24-1,-1-4-169,-3-8 1,-3-3 0,-8-4 0,-3-3-62,-5-5 0,-5-3 0,-5-2 0,-4 1-146,-3-1 0,-4 1 0,-4-3 485,-9-2 0,-11 3 0,-11-5 0</inkml:trace>
  <inkml:trace contextRef="#ctx0" brushRef="#br0" timeOffset="471">28322 16392 8119,'-16'0'-130,"-1"0"-282,-2 0 1,0 0 97,5 0 446,0 0 1,7 0 0,9 0 96,11 0 1,9-13 0,11-8 0,8-10-44,9-12 0,7-9 0,-20 19 0,2-2 0,5-5 0,2-2-66,5-5 0,2-2 0,7-5 1,1 0-1,-18 16 0,2-1 0,-1 1 1,1-1-1,0 0 0,1 0-126,1 0 0,1 0 0,1 0 0,0 0 0,1 0 0,1 0 0,4-2 0,0 0 0,1 0 0,-2 1 0,0 1 0,1 1 8,-1 0 0,0 1 0,0 2 0,-4 2 1,-2 1-1,1 2 0,-1 1 0,0 2 0,0 1 1,19-12-1,-1 1 0,-6 5 0,0 1-179,-4 3 0,0 1 1,-7 3-1,-2 0 0,-6 5 1,-1 1-1,25-14-148,-15 7 0,-6 4 0,-15 7 1,-7 1-133,-5 4 1,-3-2 0,-1 4 0,-2 1 65,-1 0 1,4-5 0,6 1 176,3-2 0,7-3 1,9 1 213,7 0 0,-2 0 0,5 0 0</inkml:trace>
  <inkml:trace contextRef="#ctx0" brushRef="#br0" timeOffset="472">30625 15567 8077,'8'-14'-67,"-1"0"1,-3-1 0,1 1 0,0 1-1,0 2 1,-1 2 523,0-2 1,-4 5 0,-5 2 0,-5 9-196,-2 9 0,-4 4 1,-3 9-1,-3 4-106,0 4 1,-5 9-1,3 8 1,-1 4 0,3 0-148,8 1 0,1-5 0,8-1 1,2-2-71,1-3 0,9-7 1,4-4-1,6-3 1,7-7-32,3-3 1,3-3 0,1-6 36,3-4 1,5-3 0,-1-7 0,3-6 90,2-7 1,-5-8 0,-1-11 0,1-7 52,-1-5 0,-4-1 1,-9-6-1,-5 0 10,-4 1 0,-7-3 0,-3 7 0,-3 3-24,-2 4 1,-7 7-1,-4 9 1,-6 7 78,-7 6 1,2 0 0,0 6-72,1 2 1,-2 1 0,4 4 0,0 1-105,-2 2 1,10 1-1,-3-3 1,3 4-243,3 1 0,2-4 0,6 6-140,0 1 1,0-3-551,0 1 802,0-6 244,0 4 392,0-7-1447,0 0-11,6 0-353,-4 0 786,4 0 1,-8 4 539,-2 1 0,2-2 0,-3-7 0,4-9 0,2-8 0,4-1-21,4-3 1,-1 0 0,0 0-1,0 1 101,0-1 1,-5 4 0,2 0 0,-3 3 74,-2-1 0,-2 4 0,-1 6 0,-4-2 36,0-2 0,-3 4 0,-6 1 0,-1 1 32,-2 4 0,-2 2 1,4 4-1,-4 5-15,-1 6 1,3 11-1,-3 4 1,0 7 0,2 7 10,-1 4 0,1 5 1,2 8-1,1 2-68,4-2 0,1-2 0,7-1 0,2-2-91,1-2 1,2-4-1,2-8 1,4-3-143,8-5 0,8-8 1,11-4-1,7-4 80,6-4 1,4-9-1,6-1 1,-1-9 89,2-13 1,-8-5 0,6-15 0,-3-5 37,-1-7 0,-7-6 1,-1-4-1,-10-6 0,-10-2 35,-8-2 0,-9 3 1,-12 5-1,-9 7-83,-7 6 0,-11 6 1,-5 10 33,-3 11 1,-3 12 0,-3 6 0,-4 5-56,0 5 0,-2 4 0,5 9 0,4 2-85,5 2 0,4 2 0,10 4 0,4 1-244,7-1 1,9-3-1,2 1 1,8 1-1,9-2-434,8 2 0,11-7 0,5-1 251,3-3 1,7-8 0,1-3-1,0-4 1,1-2 64,1-4 0,1-8 1,3-7-1,-3-2 390,-4-4 0,-4-1 0,-2-7 0,1-3 0</inkml:trace>
  <inkml:trace contextRef="#ctx0" brushRef="#br0" timeOffset="473">31265 15084 8077,'-28'0'128,"-5"-5"1,-1-1-169,3-2 1,6 5 0,2-2 0,1 3 23,0 2 1,-1 8-1,-7 6 1,-4 12 37,-4 10 0,-4 3 1,-6 15-1,-4 5 25,25-28 0,-1 2 0,-1 3 0,1-1 0,0 1 0,1 1 0,1 0 0,1 0 99,3 0 0,2 1 1,-15 31-1,13 5 0,8-7-75,7-11 1,20 0 0,12-10 0,16-5-140,14-7 0,4-10 1,7-7-1,2-5-142,2-8 1,-6-2 0,-2-2-1,-3-3-201,-3-7 0,-5-1 1,-4-11-245,-2 2 655,-15-6 0,3-2 0,-11-9 0</inkml:trace>
  <inkml:trace contextRef="#ctx0" brushRef="#br0" timeOffset="474">25536 15425 8086,'-7'-19'22,"-2"0"0,-6 2 1,-2 2-1,-3 6 1,-4 4-1,-5 5 0,-4 6 145,-3 9 1,-7 7 0,-6 12 0,-1 9 0,-4 9-148,26-22 1,1 0 0,-1 3-1,0 1 1,1 3 0,1 1 0,1 2-1,1 1-46,1 1 1,2 0 0,0 0 0,2 1 0,5 0 0,1-1 0,1 1 0,1 0 62,0-1 0,3 1 0,0 36 0,8-5 0,11-4 69,11-4 0,14-12 0,19-4 1,13-10-156,-26-24 1,2-4 0,1-2 0,1-4 0,7-2-1,0-3 1,-1-1 0,0-2 36,0-1 1,1-3 0,4-3-1,-1-4 1,1-7 0,-1-3 0,-1-3-1,0-2-18,0-4 0,-2-2 0,-5-2 1,-3-2-1,-9 0 0,-3 0 0,-2-1 1,-3-1 26,-2 1 0,-3-1 1,-6-2-1,-4 0 0,-3 3 1,-3-1-1,-5-39-1,-15 3 1,-9 7-1,-13 6 1,-7 7-3,-9 6 1,-6 9-1,-4 9 1,-4 7 89,0 6 1,-8 9 0,7 7 0,3 8-16,3 9 1,3 13 0,2 13 0,1 7 7,2 10 1,25-24 0,2 2 0,-3 3 0,2 1-1,1 0 1,2 1-46,3 1 0,3 0 1,1 3-1,2 1 1,1 0-1,3 1 1,3 0-1,3 0-203,4 0 1,4 0-1,4-2 1,6-2 0,6-2-1,5-4 1,4-2-1,4-5-146,5-1 0,3-5 0,1-4 0,1-5 0,5-5 1,1-5-1,1-3 0,1-2 317,2-5 0,1-1 0,2 1 0,0-2 0,1-5 0,0-2 0,0-3 0,0 1 0</inkml:trace>
  <inkml:trace contextRef="#ctx0" brushRef="#br0" timeOffset="475">33057 15482 8084,'-27'-7'214,"3"-1"1,4 1-1,1 3 1,0 8 0,1 7-1,4 6-249,5 7 0,-4 6 1,5 6-1,0 8 1,2 4-1,1 1-191,0-4 1,1-2 0,4-5 0,0-5 229,0-3 1,8-3 0,4-3 0,7-7 145,3-6 0,8 0 0,8-6 0,5-2-67,4-1 1,-3-10 0,4-6 0,-4-9-51,-1-3 1,-7-9-1,-4-3 1,-7-5 73,-6-4 1,-10 3-1,-5-4 1,-9 6-10,-9 4 1,-9 3 0,-8 7 0,-5 1 5,-6 3 1,3 3 0,-8 7 0,4 2-248,5 2 0,-1-1 1,7 6-1,3 2-671,4 2 0,8-1 0,-2-1 814,3-2 0,-4-6 0,-3 3 0</inkml:trace>
  <inkml:trace contextRef="#ctx0" brushRef="#br0" timeOffset="476">32815 15027 8084,'8'-7'751,"5"6"-511,-12-5 1,7 12 0,-3 6 101,4 11 0,5 8 0,5 17-207,5 4 1,9 3 0,5 3 0,5 2-116,4 2 0,-24-28 0,0 2 1,2-1-1,1 1 0,-2 2 1,-1 1-89,-2 0 1,-1 1-1,1 1 1,-1 0-1,-3-3 1,-1 0-1,0 0 1,0 0-288,-1 1 1,0-1 0,13 30 0,1 2 0,-1-7-335,1-8 1,-2 0-1,-4-9 689,-4-5 0,-3-4 0,-2-9 0</inkml:trace>
  <inkml:trace contextRef="#ctx0" brushRef="#br0" timeOffset="477">33768 14941 8084,'-7'-44'0,"-4"9"0,-12 18 520,-11 6 1,-7 13-1,-6 15 1,-5 15-305,-4 13 1,21-7 0,-1 5 0,-4 7 0,-2 3 0,-6 8 0,-2 4-211,13-18 1,0 1-1,-1 2 1,-1 6 0,1 2-1,0 1 1,-3 4 0,0 1-1,1 3 1,9-13-1,1 1 1,0 0 0,1 2-403,-1 2 0,1 0 0,0 2 1,0 0-1,-1 4 0,0 0 1,0 2-1,0 0 0,0 2 1,1 1-1,0 1 0,0 0 396,1 2 0,-1 1 0,2 0 0,-1 0 0,1 1 0,0-1 0</inkml:trace>
  <inkml:trace contextRef="#ctx0" brushRef="#br0" timeOffset="478">669 3014 7678,'0'-14'50,"0"4"1,0 1-1,0-2 1,1-2 0,2-1-1,4-2 1,-1-1-1,0-2 1,-1 3 795,1 5 1,-4 3-760,3 3 0,-5 4 0,-5-3 1,-4 6-109,-4 3 0,3 4 0,1-4 0,-2-2 1,-2-1-266,-1-2 0,0 0-723,0 0-384,-1 0 986,7 0 0,2 1 183,6 4 0,0 3 237,0 6 1,0-4-108,0-1 1515,0-6-811,0 4 1,0-6-374,0 4 1,0 8-111,0 5 0,-1 8 0,-3-3 0,0 4-43,1 2 1,-4 4 0,1 2-1,0 1 31,-1 3 1,2 3-47,5 0 1,-1 2 0,-2 2-1,-2 3-22,2 2 1,0 1 0,0 5 0,-2 1 95,2 4 0,-4-4-119,3 4 1,-3-1 0,4-2 0,-2-4-65,2 0 1,-3 1 0,1 1 72,2-1 0,1-3 1,2-1-39,0 1 1,0-2 0,0 0 0,0-2-75,0-4 0,0 4 0,0-3-40,0-5 1,0 5-1,-1-8 34,-4-3 0,4-4 0,-4-2 0,3-1 11,2 1 0,0-7 0,0-3 0,0-4 129,0 0 1,0-1 121,0 0 0,0-4 96,0-1 1,0-4-137,0 4-132,0-6 1,2 8 0,3-4 0,4-1 30,4 0 1,7 1 0,4-4 0,3 3-179,1 2 0,7-5 1,3 4-1,3-3-1601,2 1 1743,-1 6 0,1-3 0,0 6 0</inkml:trace>
  <inkml:trace contextRef="#ctx0" brushRef="#br0" timeOffset="479">1166 3156 6932,'-9'-8'320,"-1"5"0,1 6 0,-1 5 0,2 2 0,2-1-55,3 2 1,1 2 0,2 1 0,-1 0 0,-2 0-278,-2 1 0,0-1 0,7-2 0,1-1 10,2-1 0,-1-1 0,-2 6 57,3-1 0,-2 0 0,5 0-35,-2 1 0,4-1 0,-4-2 0,0-1-2,1-1 0,4-7 0,-2 2 31,4-4 0,1-2 0,0-4-28,0-4 1,1-9-1,-1-2 1,0-2-18,0-4 0,-4 1 1,-2 0-1,-2 1 87,-3-1 0,-1 3 1,-4 0-1,-3 1-131,-4 4 1,-5 2 0,-4 4-1,-1 3 13,2 2 0,6 1 0,1 5 0,-1 0-262,-1 0 0,-1 7-310,4 2 1,2 4-349,7 1 947,0 0 0,0 0 0,0 1 0</inkml:trace>
  <inkml:trace contextRef="#ctx0" brushRef="#br0" timeOffset="480">1891 3142 7115,'0'-14'1154,"0"-1"-424,0 1 0,-1 6 1,-4 5-1,-3 6-369,0 7 1,2 2 0,6 3-245,0-1 1,-5 5 0,0 0-117,2-2 0,3 4 1,3-2-1,4-4 0,1-2-96,3-3 1,1-3 0,4 3-1,2-5-39,1-4 1,-1-1-1,-3 0 1,-1-1-1,0-6 87,0-7 1,1-2-1,-1-6 1,-2 0 92,-2 0 0,-2 0 1,-5-2-1,2 4-33,-2-1 0,-8 7 0,-4-2-11,-4 5 0,-3 6 1,-1-3-1,-4 2-149,-1 3 1,5 1-1,-2 2 1,3 0-1,2 0-809,0 0 1,6 7 68,3 2 0,5 4 887,5 1 0,9 0 0,8 0 0</inkml:trace>
  <inkml:trace contextRef="#ctx0" brushRef="#br0" timeOffset="481">2830 3057 8072,'-10'1'1598,"2"4"-1224,2 4 0,1 6 1,5 2-1,-1 3 0,-2 3 1,-2 2-89,2 2 0,1-4 0,2 1-413,0 1 1,0-4 0,0-2-1,0-3-338,0-2 0,0 0 1,0 0-492,0 1 1,2-6 243,2 0 0,0-5 712,5 0 0,1 4 0,4 0 0</inkml:trace>
  <inkml:trace contextRef="#ctx0" brushRef="#br0" timeOffset="482">3740 2971 8008,'-8'2'726,"3"3"0,3 4 1,1 4-1,-2 2-278,-2 4 1,-1 2-1,3 4 1,-2-3-1,2 0-343,1 1 1,2-4 0,0 3 0,0-2-571,0-2 1,0-3-766,0 0 150,0-8 0,0 1 0,2-4 1080,2 0 0,4 1 0,6-5 0</inkml:trace>
  <inkml:trace contextRef="#ctx0" brushRef="#br0" timeOffset="483">4436 2801 7946,'8'-15'536,"-1"1"1,-7 5 2563,0-1-1691,0 7 0,0-2-655,0 10 1,0 3-1,0 8 1,0 3-359,0 4 0,0 0 1,0 0-1,0 3-260,0 0 0,-5 3 0,0-1 0,0 1-160,-1-1 0,4-4 1,-4-2-1,1-2-622,1-2 0,-1-2 0,5-2-2442,0 0 1466,0-6 0,2-2 1622,2-6 0,4-12 0,6-4 0</inkml:trace>
  <inkml:trace contextRef="#ctx0" brushRef="#br0" timeOffset="484">1109 4037 7876,'0'-7'68,"-1"0"1,-4 9 0,-3 3 0,-1 4 259,-1 4 1,7 6 0,-2 1 0,4 1 0,1 1-102,0 0 0,0-3 0,0 3 0,1-1 0,3-4-250,0-1 0,7-2-63,-1 0 1,2-6 0,1-5 0,-2-6 52,-1-6 0,-3-4 0,5-3 1,-5-3-9,0-5 0,2 4 1,-4-1-1,-2 1 1,-1 4 0,-2-3-1,-2 3-142,-3 2 1,-2 0-789,-8 0 447,7 6 0,5 6 0,13 7 524,9-2 0,6 5 0,3 0 0</inkml:trace>
  <inkml:trace contextRef="#ctx0" brushRef="#br0" timeOffset="485">1977 3910 7960,'-15'0'0,"1"0"766,0 0 0,6 6 1,3 3-565,4 4 0,1 1 0,1 0 0,4 2 0,5 2-322,2 1 1,2-1 0,1-3 0,0-1 0,3-1-193,1-4 1,0-3 0,-5-6 43,0 0 0,0-1 193,1-4 1,-3-4-1,-1-9 1,-3-1-1,-1 0 80,-4-1 1,-2 4 0,-1-3-1,0 3 115,0 2 0,-6 1 1,-3 2-132,-4 2 1,3 6-179,1-2 0,6 5 0,-2 5 0,5 4-1160,5 4 1349,3-5 0,6 11 0,0-4 0</inkml:trace>
  <inkml:trace contextRef="#ctx0" brushRef="#br0" timeOffset="486">2716 3924 7908,'-9'0'202,"-1"0"301,-1 0 0,3 1 15,-1 4 0,5-2 1,0 7-1,2 1-322,2 1 0,2 4 0,2 2 0,6 1-228,3-2 1,1-1 0,0-4 0,0-2-55,0-5 0,1-4 0,-1-1 0,-1-1-81,-4-4 0,4-3 1,-4-6-1,2-2 142,-1-3 0,-4 3 0,-6-3 0,0 3 126,0 2 1,0 0 0,-2 1-190,-2 4 1,-4 1-188,-6 3 1,1 5-137,3 0 1,4 2 0,8 6 0,4 0 410,8-1 0,7-3 0,7 2 0</inkml:trace>
  <inkml:trace contextRef="#ctx0" brushRef="#br0" timeOffset="487">1152 2786 8171,'0'10'534,"0"-1"0,0 2 1,0 2-134,0 1 0,2 2 0,1 1 1,2 4-1,-2 0-212,-2-1 1,-1 4-1,0-5 1,0 0 0,0 0-14,0 0 1,0 0 0,0-5 64,0 0 1,-4-5-22,-1 1 201,0-7-275,5 3 1,0-7-231,0-4 1,0 2 0,0-7-271,0-1 1,0 3-1,0-1-454,0-2 1,0 3-128,0-1 0,0 4-968,0-5 1903,0 7 0,-6 3 0,-2 8 0</inkml:trace>
  <inkml:trace contextRef="#ctx0" brushRef="#br0" timeOffset="488">1181 2843 7976,'0'-14'-215,"0"5"1,0-1 1637,0-1 88,0 5-1138,0-1 0,-5 9 0,0 4-110,2 9 0,-3 0 0,1 7 0,2 1-82,1-1 0,2 0 0,0 3 0,0-1 29,0 1 0,0-3 0,2 2 0,1 1 1,2 2 69,-2 1 1,3 1-1,0-2 1,1 0-72,-1 1 0,3-7 1,-2 7-1,1-1-120,3 0 1,-3-4-1,0 1-152,-2 1 1,3-4-1,-2-1 1,1-1-57,3 0 0,-5 0 0,-1-5 49,-4 1 1,-1-6 41,0 1 0,-6-7 1,-4 3-1,-4-1-28,-5 0 1,-3 4 0,-6-4 0,-1-2-175,1-1 0,-2-4 1,-2-3-1,-1-6-606,1-6 1,4-5-1,4-7 1,5-1 53,4-3 1,2-5 0,3-9-1,6-5 44,2-4 0,10 4 738,6 0 0,0 0 0,7-5 0</inkml:trace>
  <inkml:trace contextRef="#ctx0" brushRef="#br0" timeOffset="489">1010 2872 8034,'0'-10'1672,"0"1"-1333,0 6 0,6-4 0,5 7 60,7 0 1,2 5-1,7 0 1,1-2 15,7-1 0,5-7 0,6-2-519,6 0 1,0-5-1,8-3 1,-5-1 0,-3 3-828,2 1 0,-10 5 1,-3 3-1,-4 4 931,-6 4 0,-1 4 0,-1 6 0</inkml:trace>
  <inkml:trace contextRef="#ctx0" brushRef="#br0" timeOffset="490">2105 2573 8118,'-15'0'311,"1"0"0,2 2 1,1 1 268,1 2 0,5 10 0,-4 1 1,-2 6-220,-2 8 0,-3 5 1,-1 9-8,-2 4 1,0 2 0,5 7-94,0 0 0,4 0 0,2-2 0,2-3-109,3-4 1,3-6 0,4-4 0,6-6-368,3-7 1,2-6 0,3-9 0,2-6-29,2-2 0,2-4 0,5-4 0,-1-8-111,0-8 1,-4-7 0,-2-2 0,0-4 207,0-1 1,-9 4 0,0-1 0,-5 3 281,-5 1 1,-3 7 0,-5 3 0,-4 3 121,-4 2 0,-3 6 0,-3 4 1,-3 2-1,-2 2-175,1 0 1,5 2 0,-1 2 0,4 6-262,0 2 1,1 3-1,1-1 1,4 0-1,4 0-1392,4 1 0,7-1 1570,3 0 0,4 0 0,1 0 0</inkml:trace>
  <inkml:trace contextRef="#ctx0" brushRef="#br0" timeOffset="491">2759 2914 7943,'-8'2'-320,"3"3"0,3 4 264,2 4 53,0 7 1,0 4 0,-1 9 0,-2 5-1,-4 5-109,0 4 0,3 4 1,0 6 111,2-1 0,2 1 0,0 0 0</inkml:trace>
  <inkml:trace contextRef="#ctx0" brushRef="#br0" timeOffset="492">3782 2971 7938,'-6'14'0,"4"1"0,-4 0 0,1 3 0,1 1 0,0 0 0,3 1 0,1-4 0,0 5 0</inkml:trace>
  <inkml:trace contextRef="#ctx0" brushRef="#br0" timeOffset="493">4650 2673 7865,'0'14'-124,"0"2"0,0 3 0,-2 4 1,-1 4-1,-3 3 124,-2 3 0,-2-3 0,-4 5 0</inkml:trace>
  <inkml:trace contextRef="#ctx0" brushRef="#br0" timeOffset="494">967 3952 7902,'-14'0'528,"0"0"0,0 0 0,-1 0-60,1 0 0,6 2 0,5 1 1,8 3-1,7 1-419,6-1 0,12 3 0,0-2 0,5-1-44,4 0 1,2-1-1,0-5 1,-3 2-304,-5 2 1,-4-2 0,-6 4 0,-4-1 287,-3 0 1,-8 6 0,-3 0 0,-5 6 85,-5 7 0,-4 9 0,-10 5 0,-5 3 24,-3 2 0,0 6 0,2 1 0,1 1-319,-1-4 1,5-6-1,2-6 1,7-8-713,6-5 0,7-11 931,7-11 0,7-19 0,13-11 0</inkml:trace>
  <inkml:trace contextRef="#ctx0" brushRef="#br0" timeOffset="495">1962 3966 8031,'16'-9'710,"3"1"1,5 0-957,3 0 1,-4-1 0,0-5-1,-3-1 426,-2 1 0,-3 0 0,-2-2 0,-4-1-257,-4-2 1,-5 0 0,-5 3-1,-6-1 329,-6-2 0,-2 1 0,-8 7 1,-4 3-13,-4 2 1,3 1-1,-3 5 1,2 2-51,0 3 1,5 2-1,6 8 1,1-1 145,4 0 1,2 2 0,6 1 0,4 2-356,4-1 0,7 2 0,3-1 0,6-1-128,4-3 1,3 1 0,6 1 0,1 2-123,-1-1 0,-1-2 1,-3-1-1,-7 3 120,-6 1 0,0 4 0,-6-2 0,-2 1 170,-1 3 1,-2 1-1,-2-1 1,-3-1 78,-4 1 1,1-5 0,-2 1 0,-1-4 37,-1-2 0,-3 0 0,1-10-46,0-2 0,0-3 1,1-6-1,4-8-226,4-8 0,3-12 0,6-4 0,5-4-244,10-6 0,13 4 0,5-2 0,6 5-102,5 3 1,-3 8 0,6 2 0,-2 7 479,-3 6 0,-2 0 0,-1 1 0</inkml:trace>
  <inkml:trace contextRef="#ctx0" brushRef="#br0" timeOffset="496">2887 3981 8031,'14'0'305,"-2"-2"1,0-1 305,-3-2 0,-1-8 0,3 1 1,-2-7-1,3-3-496,0-3 1,-2-2 0,-2-2-1,-2 1-333,-3-1 1,-3 1 0,-5-1-28,-4 1 0,-9 6 1,-2 3-1,-2 5 123,-4 4 0,-2 4 1,-4 9-1,-2 7 207,-3 9 0,6 3 0,-1 5 79,7 3 1,1 1 0,8-2 0,5-3 48,3-2 1,4 3-1,5-5 1,4 0-223,5-3 1,7-5 0,3-3 0,3-3-332,2-1 0,2-3 0,0-4 82,-4 0 0,3 0 1,-8 0 177,0 0 0,-4 7 0,-4 4 0,-6 6 0,-2 7 140,-2 3 0,-6 1 1,-2 2-1,-2 2 154,1 1 1,-1 5 0,-4-5-1,0-1-237,0-2 0,6 3 0,1 0 0,3 0-546,-1 2 0,0-5 1,7 3 568,2-3 0,4-2 0,7 1 0</inkml:trace>
  <inkml:trace contextRef="#ctx0" brushRef="#br0" timeOffset="497">3569 3838 7855,'-6'8'318,"3"5"1,-5-4 35,1 4 0,-2 1 0,3 1 0,-1-1-69,1 0 0,0 5 0,2 1 0,0 3-357,1 2 0,-4-3 1,3 2-1,0-1-248,3-1 0,1 4 0,0-7 0,1-2-672,4-1 0,3-4 992,6-2 0,0-10 0,1-8 0</inkml:trace>
  <inkml:trace contextRef="#ctx0" brushRef="#br0" timeOffset="498">3797 3910 7855,'0'-15'1906,"0"1"-1978,-7 6 1,4 2 10,-6 6 0,1 6 0,-2 4 153,5 2 1,4 7 0,1 0 0,1 0 132,4 2 0,5-6 0,7 3 1,4-5-209,1-4 0,-5-4 0,4 3 1,-2-2-147,0-3 1,0-8 0,-5-4 0,0-4 21,0-1 0,-4-5 0,-2-1 0,-2-1 1,-3 0 1,-3 3 0,-5 3 0,-4 1-62,-4 0 0,-1 4 0,0 2 0,0 2-153,-1 3 1,7 3 0,4 5-218,2 4 1,4-1 536,2 2 0,11-1 0,7 5 0</inkml:trace>
  <inkml:trace contextRef="#ctx0" brushRef="#br0" timeOffset="499">4365 3696 7855,'0'14'385,"0"1"1,0-1-79,0 0 1,0 7-1,0 1 1,0 1-975,0 1 0,0-5 1,0 3 285,0-1 1,5-2 0,0-5 0,0-1 64,1-4 316,-5-3 0,12-6 0,-5 0 0</inkml:trace>
  <inkml:trace contextRef="#ctx0" brushRef="#br0" timeOffset="500">4721 3597 7855,'8'6'123,"-4"4"0,-2 4 311,-2 5 0,-2 4 0,-1 11 0,-3 3-622,-2 5 0,5 0 0,-3 2 0,1 1-267,0-3 0,0 7 0,5-9 0,0-2 455,0-2 0,7 4 0,1-4 0</inkml:trace>
  <inkml:trace contextRef="#ctx0" brushRef="#br0" timeOffset="501">1038 5246 6829,'0'-8'-218,"0"2"1,0 6 0</inkml:trace>
  <inkml:trace contextRef="#ctx0" brushRef="#br0" timeOffset="502">996 5075 7823,'-10'-6'561,"2"-4"-67,2-2-73,1 4-35,5 2-142,0 6 0,2 0 1,1 1 27,2 4 0,4-2 0,-2 5 0,-1 0 23,0 0 0,5-3 0,-1 2-140,2 0 1,-2 2-1,-1-2 1,2-1-8,2 0 1,1 5 0,-1-1-84,-4 2 1,-2 3 0,-6-1-1,2 0 1,2 0 32,-2 0 1,-3 2-1,-3 2-38,-2 1 1,-6 6 0,0-1 0,-5 2-1,-4 4-163,-2 4 0,-2-8 1,-6 6-58,-3 0 0,-3-6 0,-7-3 1,0-3 68,1-3 0,4-2 0,1-6 0,4-4 225,6-4 1,5-1-1,8 0 1,1-1 157,4-4 1,3-3-236,6-6 1,1 0 0,4 1-1,6 2 13,6 2 0,4 6 1,6-2-1,0 3-17,3 2 1,1 2-1,-2 3 1,-1 4-45,1 4 1,-1-1-1,-1-1 1,-2-1-331,-1 1 1,-5 0 0,4-2-1,1-4-899,-2-3 1,5-4 0,-2-4 1219,7-8 0,-2-13 0,5-10 0</inkml:trace>
  <inkml:trace contextRef="#ctx0" brushRef="#br0" timeOffset="503">2048 5146 7951,'-10'0'3109,"1"0"0,6 2-2726,-2 3 0,5 7 1,3 9-1,2 3-233,-2 6 1,-1 0 0,-2 6 0,0-1 0,0-4-557,0-1 0,0-3 0,0-3-564,0-5 0,1-5 1,4-5-288,4-4 1,4-5 1256,1-5 0,0-9 0,1-8 0</inkml:trace>
  <inkml:trace contextRef="#ctx0" brushRef="#br0" timeOffset="504">2929 4890 7885,'-14'0'2281,"0"0"-1044,6 0-661,2 7 0,6-4 65,0 6 1,0 6-261,0 4 0,0 6-153,0-1 1,0 2-93,0 3 0,0 4 187,0 0-416,0 0 0,1-9 0,2-2-361,2-1-36,0-2 1,-4-5-1,4 0-1289,5 0 1,-2-6-412,1-3 1331,-6-3 859,10-2 0,-5 0 0,6 0 0</inkml:trace>
  <inkml:trace contextRef="#ctx0" brushRef="#br0" timeOffset="505">3612 4905 7880,'-8'1'3496,"3"4"-3039,4 4 1,1 4 0,0 3 0,0 3-278,0 5 1,0-1 0,0 3 0,0 0-100,0 0 1,0-3 0,0 3 0,0-4-366,0-2 0,0-1 0,0-5-468,0 1 0,0-6 0,1-1-903,4-2 1,3-1 1654,6-5 0,0 6 0,0 2 0</inkml:trace>
  <inkml:trace contextRef="#ctx0" brushRef="#br0" timeOffset="506">4223 4819 7799,'0'10'1318,"0"-1"-919,0 1 1,0-1 72,0 1 1,2-7 0,1 3 931,2 1-678,-1-6-127,-4 5 595,0-6 1435,0 0-2586,7 0 14,-6 7-52,6 1 0,-6 0 1,2-2 60,2 0 1,0-3 108,-5 7 0,1-1 0,2 6 17,2-1 1,2 0 0,-4 0-117,1 0 0,1 1 0,-5-1 29,0 0 1,0-4-1,0-1-56,0 2 1,0-3-101,0 1 0,0-4-90,0 5 0,0-6-60,0 6 1,5-1-538,0 6-196,-1-8 0,-4 1-2113,0-3 216,0-3 944,0 4 1887,0-6 0,0 6 0,0 2 0</inkml:trace>
  <inkml:trace contextRef="#ctx0" brushRef="#br0" timeOffset="507">2816 2943 7894,'0'-7'240,"0"7"-369,0 7 1,0 13 0,-2 4 0,-1 3 0,-2 3-561,2 3 689,1-3 0,-4 11 0,-2-5 0</inkml:trace>
  <inkml:trace contextRef="#ctx0" brushRef="#br0" timeOffset="508">1166 3014 7793,'0'-14'153,"0"-1"1,-1 1 0,-4 2 0,-3 1 0,-1 3 386,-1 1 1,1 4 0,-6 8-1,1 6 1,0 6-193,0 7 0,0 9 1,-1 7-1,3 5 169,2 8 1,4 2 0,6 0 0,0-3 0,1-4-1,4-4 0,3-8 0,6-3-480,1-3 1,4-7 0,-1-6 0,1-4 11,2-4 0,-4-6 0,5 0 1,1-6 35,-1-6 1,-3-12-1,4-7 1,1-9-30,-2-4 1,2-3 0,-8-3-1,-5-5 116,-3-4 1,-4 4-1,-5 2 1,-6-1 39,-7 1 0,-6 5 0,-10 1 0,0 8-116,1 6 0,-2 1 1,7 15-1,-1 6 71,1 5 1,-1 3-1,6 3 1,0 5-183,-2 6 0,5 10 0,-3 1 0,5 7-99,5 6 1,-2-2 0,6 0 0,2-1-70,1-3 0,2-2 0,0-2 0,0-1-90,0-3 1,2-4-1,3-5 1,4-1 2,4 0 0,1-5 0,0 1 0,0-1 50,1-1 0,4 0 1,1-5-1,1 4 79,-1 1 1,1-5 0,-4 1 0,2-2-19,-2-2 0,1-2 0,-1-4 0,2-8 185,-2-8 0,-1-11 0,-3-7 0,-2-4 54,-2-3 1,-5-7 0,0 2 0,-4-2 77,-4 2 1,-4 1-1,-8 7 1,-1 1-16,-2 7 0,-2 11 0,4 6 0,-2 5-11,1 4 0,-2 5 0,-1 12 0,1 9 25,-1 10 1,-3 9 0,4 8 0,-1 1 86,1 3 0,1 4 0,6 4 0,4-1 0,4-2 122,3 2 1,2 1-1,0 0-238,0-2 1,0-4 0,2-8-1,3-4-148,4-3 1,5-11 0,4-4-1,1-4 1,0-6-253,1-4 0,-2-7 1,4-7-75,-2-10 1,6-14 0,-4-10 0,0-8-156,-3-4 0,-5-2 0,-5 2 0,-4 4-34,-3 9 0,-4 5 0,-3 11 0,-4 3-777,-4 9 1,-1 6 83,0 8 0,8 2 0,7 1 1228,12 2 0,7 6 0,9-3 0</inkml:trace>
  <inkml:trace contextRef="#ctx0" brushRef="#br0" timeOffset="509">2062 2900 7997,'-2'-14'597,"-1"0"1,-3 0-290,-2-1 1,3 1 0,-4 1 0,-2 2 314,-2 2 1,-7 6-1,-3-2 1,1 3-20,3 2 0,-1 2 0,1 3-336,2 4 0,-2 5 0,3 5-60,3 5 1,4 3 0,-2 3 0,3 5 24,1 7 1,3 1-1,5 4 1,4-2 253,4-3 1,4-1-1,3-3 1,3-6-394,5-7 1,2-6 0,4-9 0,2-6-248,1-2 0,5-5 0,-3-7 0,0-10 44,-1-10 0,0-8 1,-8-8-1,-2-3 142,-5-2 0,-3-1 1,-4-5-1,-2 1 156,-5-1 0,-5-2 1,-7 1-1,-5 1-200,-6 6 0,-7 10 0,1 7 0,-1 4 347,1 7 1,-1 12-1,5 7 1,-1 4-180,1 4 1,-4 6-1,3 9 1,1 6-520,-1 7 0,-2 6 0,4 7 0,1 4 17,2 2 1,7-7 0,1 0 0,2-6-108,3-3 1,1-7 0,2-5 0,0-3-377,0-2 0,0-3 0,2-2 251,2-4 1,4-4 0,6-10 0,1-4 295,-1-4 1,0-7 0,0-4 0,0-3-50,1-1 0,-1 1 1,0 2 117,0 1 0,-4 7 412,-1-2 139,-6 9 1,-3-1 0,-7 5 0,-3-2 71,1-3 0,-6 3 0,-4-2 0,0 1-42,-1 1 1,4-3 0,-3 6 0,3 2 1,2 2 0,0 2 0,0 5 0,1 9-116,4 7-1,-2 6 1,6 5 0,2 7-60,1 6 0,2-7 1,0 2-1,0-4-40,0-6 0,5-1 0,1-3 0,2-3-84,3-5 1,-3-4 0,1 0 0,3-1-206,0 0 0,2-4 1,2-1-1,3 2-46,5 2 1,-2-4 0,2-1 0,1 0-105,2 0 0,1-5 0,1 2 0,-2-4 43,-4-1 0,2-1 0,-6-4 0,-1-6 259,-2-6 0,-4-12 1,-2-10-1,-6-7 223,-2-6 0,-2-5 0,0-5 0,-2-2-11,-2-1 0,-10 2 1,-10 7-1,-3 4-21,-1 5 0,-4 6 1,0 6-1,4 8 99,1 5 1,2 9 0,7 9-1,-1 2 29,2 2 1,1 2 0,2 4 0,0 8-383,0 8 1,4 11 0,2 5 0,0 7-34,0 7 0,5 0 0,-1 11 0,2-1 37,2-1 0,0 6 0,0-6 0,0-1 42,0-1 0,6-9 0,4-4 0,2-5-96,3-3 1,4-13 0,1-1 0,1-8-153,-1-7 0,4-2 0,-5-7 1,0-4 164,1-5 0,-4-8 1,3-17-1,-3-7-48,-2-9 1,-1 2-1,-4-10 1,-4 0 15,-3-3 0,-2-5 0,-2 5 0,-3 1-32,-4 1 1,-4 10 354,-1 6 1,0 9-100,-1 10 0,1 5 0,0 10 0,0 4 172,0 3 1,-1 4-346,1 3 1,0 4 111,0 10 1,-1 3 138,1 7 0,2 1-65,2 3 0,-1-3-29,6 3 0,1 2-297,4-2 1,0 0 0,0-5 0,0 1-1,1-2-548,4-4 1,3 3 0,6-7-438,0-2 0,5-3 0,3-4 1188,5-6 0,-2-8 0,10-4 0</inkml:trace>
  <inkml:trace contextRef="#ctx0" brushRef="#br0" timeOffset="510">1152 4165 7725,'-9'-1'-90,"1"-4"0,0-4 0,1-4 0,1-3 0,3-1-27,1-2 0,-2-2 0,-1 2 0,0-3 0,0-1 0,1 0 456,1 3 0,-4 6 0,3 4 409,0-1 0,1 5-285,-2 1 1,-1 5 0,-5 6 0,3 9-164,2 7 0,-5 11 1,1 6-1,-2 9-14,-3 9 0,1-2 0,2 3 0,2-4-121,5 0 1,4-5-1,1-3 1,1-7-117,4-6 0,3-9 1,6-7-1,0-4-123,1-4 1,5-7 0,2-2 0,2-9-17,0-9 1,-5-10-1,3-10 1,0-5 74,0-4 0,-5-4 0,2-6 0,-4 0 144,-6 1 1,-3 5 0,-7 2 0,-4 3 0,-4 4-11,-4 5 1,-6 7 0,0 7-86,2 4 0,-1 9 0,1 5 1,-2 7-169,2 8 1,2 1 0,4 11-1,3 0-510,2 0 0,1 2 0,7 2 1,4 0-1,8-4-447,9-2 0,10-1 0,5-6 93,3-4 998,8 4 0,1-11 0,7 4 0</inkml:trace>
  <inkml:trace contextRef="#ctx0" brushRef="#br0" timeOffset="511">1891 3824 7857,'0'-14'945,"-1"8"-364,-4 6 1,-8 6 0,-6 10 0,1 3-242,-3 4 0,5 4 0,-3 3 0,3 2 264,2 1 1,0 2 0,1-4 0,4 3-147,4-3 0,4 4 0,1-2-338,0-1 1,1-4 0,4-4 0,6-5 0,5-5-130,3-5 0,1-2 0,-1-9 0,3-3-72,0-4 1,5-12 0,-3-5 0,3-9-103,1-6 1,-4 1 0,-4-7 0,-2 3 27,-5 1 1,-4 2 0,0 3 0,-5 5 56,-8 3 1,1 8 0,-5 3-1,1 5-328,-1 4 1,3 2-411,-5 3 1,9 10 0,2 0 0,10 6 121,7 3 0,13 5 0,3 0 0,5-1-100,4-3 1,-1 0 813,1-1 0,0 6 0,-1 2 0</inkml:trace>
  <inkml:trace contextRef="#ctx0" brushRef="#br0" timeOffset="512">2844 3796 7857,'-16'-8'92,"-1"3"0,-2 5 358,1 5 0,-2 1 0,1 5 0,2-1 269,1 1 1,2 1-1,-1 3 1,3 0-72,2 4 1,-1-1 0,5 5 0,0 3-173,-1 1 1,3 7-1,4 4 1,0 3-327,0 2 1,1-5 0,4-2 0,4-3-147,4-6 0,1-5 0,2-7 0,1-1-129,2 0 0,7-6 0,-3-5 1,3-8-123,-3-9 1,3-6-1,-6-10 1,1-4 73,-1-4 1,-3-7 0,-7-3-1,-4 2 198,1 2 1,-6 3 0,2 2 0,-6 2 72,-6 3 1,1 7 0,-2 8-341,-1 3 1,-1 8-360,-3 3 1,8 5 0,2 7 0,5 5-332,5 6 0,2 7 0,9-1 0,3 3 257,5 1 0,4 5 0,4 2 1,3 0 674,1-1 0,-4 0 0,15 0 0,-3 3 0</inkml:trace>
  <inkml:trace contextRef="#ctx0" brushRef="#br0" timeOffset="513">3640 4023 7846,'0'-9'0,"0"-1"1012,0-1 0,0 3 398,0-1 0,0 4 594,0-4-1582,0 5 0,0 0 0,0 10-250,0 8 1,0 4-1,0 9 1,0 4-28,0 4 0,0-4 0,2 3 0,2-4-241,6-2 0,4-7 0,5-6 0,5-5-194,3-4 0,1-3 0,2-7 0,2-7 58,1-7 0,0-4 0,-6-8 0,-3-3-22,-5-5 0,0-3 1,-5-2-1,-6 1 382,-5-1 1,-3 2 0,-2 1-1,-4 4 137,-8 1 0,-7 7 0,-9 6 1,-1 3-69,-3 6 1,-4 5 0,5 8-1,2 2-74,1 3 1,6 9 0,2 8-1,1 2-394,4-1 0,3 6 0,3 5 0,3 3-579,1 2 0,3-2 1,4 1-1,0 1-21,0 2 1,1-3-1,4-2 1,6-1-197,6-3 1,7-5 1066,9-8 0,4-1 0,5-10 0</inkml:trace>
  <inkml:trace contextRef="#ctx0" brushRef="#br0" timeOffset="514">4422 3682 7820,'14'-8'2471,"-6"2"-2179,-1 6 1,-14 0 0,-2 1 58,-4 4 0,-6 3 1,0 8-4,2 3 1,-4-2-1,2 7 1,2 3 278,1 4 1,8-1 0,4 5-276,2 0 0,5-5 1,7 5-1,9-4-343,6-2 0,5-4 0,3-12 0,5-4-8,3-4 0,2-5 1,-1-5-1,1-6-101,0-6 1,-7-7-1,-3-9 1,-4-7 23,-6-6 1,-4 2 0,-9-3 0,-6 3 129,-2 1 0,-10 2 0,-6 3 0,-10 5-185,-7 3 0,-7 3 0,-10 3 1,-4 5-123,-3 3 1,0 9-1,2 3 1,5 8-227,-1 5 1,6 8-1,0 4 1,10 1-718,8 3 0,4 2 1196,7 2 0,0-1 0,0 0 0</inkml:trace>
  <inkml:trace contextRef="#ctx0" brushRef="#br0" timeOffset="515">1024 5189 7673,'-8'-6'8,"2"3"0,7-7 0,3-1 0,2-2 0,0-1 827,1 0 1,-3 3 0,-4 8-335,0 12 1,-1 18 0,-4 17 0,-4 12 0,-3 10-255,3 8 1,3-32 0,1 0-1,2 2 1,1 0 0,0-1-1,1-2 266,-1 36 0,4-12 1,3-10-396,4-10 1,10-11-1,5-11 1,4-9-223,6-8 1,2-20 0,8-15 0,2-18-25,1-16 0,-21 27 1,-1-2-1,-2-6 1,-2-1-1,-1-1 0,0-1 1,-2-1-1,-2 0 2,-1-3 0,-3 1 0,-1 0 0,-1 0 0,-5 4 0,-1 2 0,-1-35 234,-6 9 0,-19 9 0,-14 10 1,-8 10 59,-2 11 1,-2 14 0,2 13 0,4 8 182,1 9 1,-2 10 0,8 12 0,1 9-339,-1 3 1,6 5 0,7 2 0,3-3-484,7-5 0,4-7 1,9-4-1,6-3-467,7-6 0,6 0 0,9-8 0,-1-2 937,1-1 0,-1-8 0,1-2 0</inkml:trace>
  <inkml:trace contextRef="#ctx0" brushRef="#br0" timeOffset="516">2119 4962 12295,'0'14'296,"0"8"1,0 6 0,0 9 0,0 7 0,0 6-1,-2 9 1,-2 4 0,-4 5 0,-2 0-357,1-2 1,4-3 0,-3-7 0,2-6 0,4-7 0,5-8-956,7-5 1,2-13-1,4-4 1,3-7 1014,5-8 0,3-10 0,1-10 0</inkml:trace>
  <inkml:trace contextRef="#ctx0" brushRef="#br0" timeOffset="517">3199 4748 7806,'-14'0'2843,"2"2"-1759,2 3 1,4 4 0,6 8 0,0 6-299,0 3 0,0 6 1,0 12-1,0 4 1,0 4-233,0 3 1,0 2 0,-2 0-1,-1 0-540,-2 0 0,-4-7 0,2-3 1,1-2-1,-2-6-328,0-6 0,5-1 0,-2-13-926,4-2 0,2-3-8,4-4 1,3-5 0,6-12-1345,1-7 2088,5-6 504,2-15 0,13-1 0,1-7 0</inkml:trace>
  <inkml:trace contextRef="#ctx0" brushRef="#br0" timeOffset="518">3882 4763 7772,'-14'0'1502,"6"6"1,3 3-1011,3 4 1,2 1 0,0 0 0,-1 2 277,-4 3 1,4-2 0,-4 7-1,3 1 97,2 2 1,0 3 0,0 2 0,2 1-735,3-1 0,-4 2 0,4 1 0,-4 0-516,-1 0 1,0-2 0,2-5 0,1-1-313,2-3 0,0-4 1,-5-5-1446,0-1 0,6-6 516,3-4 0,-1-4 1624,2-4 0,-1-11 0,6-7 0</inkml:trace>
  <inkml:trace contextRef="#ctx0" brushRef="#br0" timeOffset="519">4408 4663 12472,'9'2'951,"-1"2"-643,-1 6 0,2 9 0,-4 4 0,-2 4 27,-1 2 1,2 4 0,1 0 0,-2 0-101,-1 2 1,-2-3-1,0 4 1,0 0-439,0 1 1,0-1-1,0 0 1,-2-7-1560,-3-9 0,4-4 362,-4-2 0,-1-7 1400,1-7 0,-6-13 0,3-9 0</inkml:trace>
  <inkml:trace contextRef="#ctx0" brushRef="#br0" timeOffset="520">2986 2872 7804,'-1'-8'348,"-4"6"0,-3 9 1,-2 10-1,1 8 323,-2 10 0,1 11 0,-2 7 0,-4 6 0,0 4 0,0 0-202,2 0 1,0-1 0,0-7 0,1-3-340,4-4 0,2-5 0,7-6 0,0-5-469,0-7 1,0-4 0,2-9 0,3-2 0,4-5-770,4-4 0,6-4 0,1-6 0,2-10 1108,4-7 0,1-2 0,1 0 0</inkml:trace>
  <inkml:trace contextRef="#ctx0" brushRef="#br0" timeOffset="521">3853 2914 7856,'0'10'584,"0"-1"164,0 2 1,0 4-1,0 4 1,0 4-232,0 4 0,-6 8 1,-2 1-1,0 2 56,4 0 1,-3-5 0,3 4-163,0-3 1,4-1 0,4-4-423,0-1 1,6-1 0,-4-2 0,0-2-780,1-3 0,-3 4 0,-4-5 0,0-2-3205,0-1 3995,7-8 0,1-8 0,6-8 0</inkml:trace>
  <inkml:trace contextRef="#ctx0" brushRef="#br0" timeOffset="522">4237 2758 10249,'15'2'1103,"-1"2"1,0 6-986,0 2 0,0 4 0,-1 2 0,-2 2-38,-1 2 0,-7 2 0,1 4 0,-2 2 111,-2 4 1,-5-4-1,1 3 1,-1-3-704,-1-2 0,4-4 0,-3-2 0,4-1-539,1-4 0,1-1 0,4-4 1051,4-2 0,10-10 0,4-8 0</inkml:trace>
  <inkml:trace contextRef="#ctx0" brushRef="#br0" timeOffset="523">4991 2559 8312,'1'-8'1202,"4"2"-794,5-1 1,4 6 0,3-4 0,4 4 0,1 2-369,3 4 1,2-2 0,1 5 8,1-2 0,-1 4 1,-1-4-1,-3 0 27,-5 1 0,-3-1 0,-2-3-44,0 2 1,-4 0 0,-3-4-14,0 4 1,-2-2 0,-5 7-1,0 2 465,0 6 1,-5 5 0,0 9-1,0 4-27,-1 5 1,4 5 0,-2 13 0,2 2 0,2 7-227,0 6 1,2-30 0,1 1 0,-1 6 0,1 2 0,-2 5-1,1 2-74,-2 5 0,1 0 0,1 2 0,1 0 1,0 3-1,-1-1-271,0 0 1,-1 0 0,0-7 0,0-1 0,-1-1 0,0-2 95,0-3 0,0-2 1,0-6-1,0-1 1,0-3-1,0-1 0,-2 34-19,-3-8 1,-3-5-1,-6-8 1,-2-4 24,-3-8 0,-4-2 0,-11-10 0,-5-4-204,-7-6 1,-4-7-1,-10-5 1,-5-5-767,-6-8 1,-4-3 0,4-9 0,0-3 0,0-3-532,0 0 1,13-1-1,7 8 300,10 0 1213,13-8 0,4 15 0,10-6 0,3 6 0</inkml:trace>
  <inkml:trace contextRef="#ctx0" brushRef="#br0" timeOffset="524">782 2388 7766,'-14'5'-345,"0"0"1,1 0 530,4 1 1,3-3 0,4 8 119,-3 5 0,-3 6 0,-6 11 0,0 7-78,0 5 1,-5 11-1,-2 7 1,-1 2-33,-3 3 1,3 1 0,0 2 0,-1-1-15,1-4 1,5 2 0,-2-5 0,3 0-43,2 1 0,4 2 1,3-3-1,0 2-47,4 3 0,-3 9 0,3-35 0,1 0 1,0 1-1,1 1-59,0-3 0,0 1 0,-1 6 1,0-1-1,-1-2 0,-1 0 1,1 0-1,0 0-46,0 0 0,0-1 0,-1-2 0,1 0 0,2-1 0,-1 0 0,-3 38 52,2-2 0,2-4 0,1-10 0,1-6 7,4-2 1,3-4 0,6-1-1,0 1-15,1-1 0,0-2 0,3 4 1,2 1 33,2 3 0,-3 5 0,3 1 1,1-4 10,-1-4 1,-3 1 0,4-3-1,4 4-64,5 1 1,-1-7 0,7-2 0,2-4 58,1-2 1,2 1 0,-1-2-1,1-1-5,-1-2 0,6-2 0,1 3 1,1-2 107,4-3 0,3 4 0,3-3 0,3 0 0,2 0 0,1-2 0,5-5 0,0-1-167,1-3 0,5-4 0,-36-12 1,0-1-1,2-1 0,1 0-5,1-1 1,0 0 0,2-1 0,-1-2 0,-1-2 0,-1-2 0,0 1 0,0-2 55,2-2 0,1 0 1,4-1-1,-1 0 0,3-1 1,0-1-1,0 1 1,-1 0 52,-2 0 0,1 0 0,6-3 0,1-1 0,-2 0 0,0-1 0,4-2 0,0 1-64,2-1 1,-1-1 0,-4 1-1,-1 0 1,2-1 0,1 0 0,0-1-1,0 0-4,2 0 1,0-1 0,3-2 0,0-1 0,-6 2 0,1-1-1,-2 0 1,1-1-121,0-1 0,-1-1 0,1 0 0,1-2 1,4-4-1,0-2 0,-1 0 0,0-2-22,-3 0 1,0-2 0,2-1 0,0-1 0,0-2 0,1 0 0,1-2 0,-1 0 0,0-2 0,-1 0 45,-1-1 1,-1 1-1,-2 2 1,-1 1-1,0 0 1,-1 2-1096,-1 0 1,1 1 1198,0 1 0,-1-1 1,-5 1-1,-2-1 1,-1 1-1,-2 0 78,-1 2 1,0 0-126,-1-2 0,-1 1 0,1-1 0,0 0 0,-2-2 1,-1-2-1,-3 2 0,-1 0 35,-2 1 1,-3-1-1,-3 4 1,-3-2-1,-2 1 1,-2-1-72,15-38 0,-20 33 1,-1 0-1,-2-1 0,-2 0 1,-2-3-1,-2-1-14,-2-2 0,-2-1 1,-1-4-1,-2-2 0,-1-2 1,-2-1-1,-2-3 0,-2 0-40,-2-1 0,-2 0 1,-4 0-1,-2 0 0,0 3 1,-3 1-1,-2 0 1,-3 0 119,-4 3 1,-2 1 0,1 4 0,-4 3 0,-4 3 0,-2 1 0,0 3 0,-1 1 36,1 1 0,-1 1 1,-2 2-1,-1 2 1,-1-1-1,-3 2 1,-3 1-1,-1 2-19,-5 1 0,0 3 1,2 3-1,0 1 1,-2 2-1,-1 0 1,-1 0-1,0 1 1,-2 2-1,-1 0 62,-4 2 0,0 1 0,1-1 0,-1 1 0,0 2 0,0 1-108,0 0 1,0 0 0,-3-1 0,-1 0 0,-2 0 0,-1 1 0,1 0 0,-1 0-25,0 1 0,0 1 0,-4-1 0,-1 1 0,0 0 0,-1 0 0,3 0 0,1 0 97,-1 0 1,0 0 0,2 0 0,-1 1 0,0 1 0,0 1 0,3 0 0,1 1-26,2 0 1,1 0 0,0 3-1,2 0 1,3-1 0,0 2 0,1 3-1,1 1-1,4 3 1,-1 2-1,-2 1 1,-1 2-1,-1 2 1,1 3-1,1 1 1,1 1-142,2 2 0,0 2 0,1 1 0,-1 1 0,-1 2 0,-1 2 0,2 0 0,0 2-107,-1 0 1,2 2 0,3 0 0,1 1 0,1 1 0,1 0 0,2-2-1,2 1-249,1-2 0,2 0 0,1-1 0,2-2 0,2-3 0,2-2 0,-28 21-538,10-7 1,12-10 0,12-12 980,6-6 0,10-4 0,9-7 0</inkml:trace>
  <inkml:trace contextRef="#ctx0" brushRef="#br0" timeOffset="525">896 6739 8036,'-36'6'-107,"7"-3"0,10 7 0,5 1 0,5 1 28,4 2 1,5-1-1,6-2 1,9-1 228,7 1 0,12-5 1,9-1-1,9-4 1,11-5-1,15-11 33,-33 3 1,3-4 0,10-8-1,2-3 1,8-3 0,2-1 0,-21 8-1,1 0 1,1-1 0,3-1-1,0 0 1,1-1-61,2 0 1,2-1-1,0 0 1,2-2-1,1-1 1,1 0-1,5 0 1,1 1-1,1 0-323,3 0 0,-1 1 0,1 1 0,-1 2 0,-1 1 0,1 1 0,3 1 0,1 2 1,-1 0-1,0 1 0,1 0 0,-1 0 181,-1 2 0,0-1 0,-1 1 0,1-1 0,-1-1 1,1 1-1,1 1 0,1 0 0,-1 0 0,1 0 1,0-1-1,0-1-13,2 1 0,0-1 0,-2 0 0,-7 1 0,-1 0 0,0 0 0,3-3 0,1 0 0,-1 0 0,-2 0 0,-1 1 1,0-1-55,-1 1 1,-1-1-1,0 0 1,-2 1 0,0-2-1,-1 1 1,-4 2-1,-2-1 1,-1 1 0,-2 0-1,0-1 1,-2 0 180,20-7 0,-2-1 0,-7 2 0,-4 0 1,-8-1-1,-3 0 0,-3 3 0,-1-1 3,-5 3 1,-1 0-1,29-16 1,-20 14-1,-12 6-198,-13 2 0,-8 8 0,-20 3-295,-15 4 0,-12 5 0,-16 4 0,-6 3-189,-5 5 0,-4 6 0,3-1 0,-7 1 584,-6 3 0,35-12 0,-1 1 0,-3 0 0,0 0 0,1 1 0,-1-1 0</inkml:trace>
  <inkml:trace contextRef="#ctx0" brushRef="#br0" timeOffset="526">555 7250 7970,'-8'0'-1845,"19"-1"1831,13-4 0,18-4 0,11-12 21,14-7 0,-29 11 0,0-1 0,9-4 0,1 0 0,1-2 0,2 0 0,2-2 0,3-1 97,4-3 1,3 0 0,4-3-1,2 1 1,-20 8 0,0 0 0,1 1-1102,1-1 0,1 0 0,0 1 1057,2-1 1,0 0-1,1 1 1,5-3-1,2 1 1,1 0-30,-2-1 1,0 1 0,1 0 0,6-2-1,1-1 1,0 1 0,0 0 0,2 0 0,-1 0-1,1 0 1,1-1 0,0 1 9,2 0 0,0 0 1,0 0-1,1 0 1,-1-2-1,2 2-106,-16 6 0,0 1 0,1 0 1,-1 0-1,-1 1 0,0-1 1,-1 1-1,0 0 29,0 0 0,0 0 0,0 0 1,1 0-1,1 0 0,0-1 1,0 1-1,0 0 0,14-7 1,-1 1-1,1 0 0,-1 0 0,1 0 1,0 0-40,1 1 0,-1-1 1,0 2-1,-7 2 1,-1 1-1,0 1 1,2 0-1,0 1 1,0 0-1,-5 0 1,0 2-1,-1-1-129,-3 2 1,-1-1 0,0 1 203,-5 0 0,-1 1 0,-1-1 0,23-6 0,-1 1 0,-4 1 0,0 0 0</inkml:trace>
  <inkml:trace contextRef="#ctx0" brushRef="#br0" timeOffset="527">498 12809 7864,'0'-14'-177,"0"0"0,2-1 1,1 1-1,3 0 0,0 0 123,1-1 0,4 1 1,-3 0-1,0 0 394,-4 0 0,3 4 0,-3 1 427,0-2 0,-1 4 846,1 3 282,-2-4 192,4 6-1232,-6-4 1,0 4-607,0-3 1,-6 4 0,-3-4-208,-4 4 1,-1 1 0,-1 0 0,1 1-8,0 4 1,0-2 0,0 5 0,-1 0-123,1 0 0,0-5 0,-2 3 0,-1-1-106,-2 0 0,0-1 0,5-4-301,-1 0 1,6 0-184,-1 0-41,7 0 756,10 0 1,-3 0 721,11 0 775,-11 0-1027,3 0 1,-7 7 0,0 2-214,0 4 0,0 6 1,0 1-1,0 2-204,0 4 1,0 1 0,0 1 0,-2 2-81,-3 3 0,4 0 1,-4 8-1,2 4-68,-2-1 1,4 5 0,-6-2 0,2 1 40,1 1 0,-6-5 0,6 5 0,0-2 150,3 1 1,-4-1 0,0-4-1,2-1 122,2 1 0,1-2 0,0-2 0,0-1-54,0 2 0,0-4 1,0 2-1,-2 2-154,-3 1 0,4 1 0,-4 1 0,3 0-182,2-1 1,-4-4 0,-1 0 0,2 0-93,1-2 1,2-1 0,0-6-1,-1-3 60,-4-2 0,3 1 0,-3-6 0,4-1 118,1-3 0,0 0 0,0-1 1,0 0 83,0 0 0,1-4 0,3-1 1,0 2 38,0 2 0,-3 1 0,-1 0-73,0 1 1,0-1-1,2 0-66,2 0 1,-2 0 0,3 1 0,-2-3 45,2-2 0,-4-2 1,6-4-198,-1 6 1,-3-4 0,7-1-90,1-3 0,-4-2 1,3 0-302,1 0 0,2 0 1,1 1-272,0 4 1,0-4-1,1 4-749,-1-3 1625,6-2 0,-4 6 0,5 2 0</inkml:trace>
  <inkml:trace contextRef="#ctx0" brushRef="#br0" timeOffset="528">3342 12596 9568,'-7'0'2138,"7"0"1,7 1-1867,7 4 0,2-3 1,1 2-1,4-2-82,1-2 0,0 0 1,3 0-1,-3 0-105,-1 0 0,2 0 0,-2 0 1,-1 0-100,1 0 1,-2 0-1,-5 0 1,0 0-1,1 0-68,-1 0 0,-5 0 18,1 0 291,-7 0-165,3 0 1,-6 2-12,0 2 0,0-1 0,0 7 61,0 1 0,0 2 1,0 2-1,0 4 1,0 5 340,0 3 1,0 8-1,-1 3 1,-2 3-48,-2 1 0,0 1 0,3 0 0,-1-2-132,-1-3 1,-1 9 0,5-1 0,0 6-51,0 5 1,0 1-1,1 10 1,3 0-80,0 5 0,7-1 0,-6-32 0,-2 1-108,1 0 1,0 0-1,4 38 1,-5 0 0,2-2-189,-2-2 0,-1-11 0,-4-5 0,-1-9-10,-2-5 1,-4-6-1,2-10 1,0-3-113,-5-2 1,0 1 0,-2-6 0,-1-3-457,1-5 1,-6 2 0,-6-5 0,-5 1-675,-7 1 0,-14-1 0,-8 5 1403,-8 1 0,-6-1 0,31-7 0,0 0 0</inkml:trace>
  <inkml:trace contextRef="#ctx0" brushRef="#br0" timeOffset="529">754 13392 7773,'0'14'-241,"0"0"0,0 1 0,0-1 1,0 0-1,0 0 0,-2-1 241,-2-4 0,2 4 0,-4-5 0</inkml:trace>
  <inkml:trace contextRef="#ctx0" brushRef="#br0" timeOffset="530">726 13534 5989,'7'0'0,"0"0"0,-7-6 0,1 4 0,4-3-2,-3 4 75,4 1-158,-6 0-48,0 0 94,0-7 0,2 6 15,2-4 24,-2 4 3,4 1 8,-6 0-11,0 0-1,-6 6 1,4-5 0,-10 12 0,4-5 0</inkml:trace>
  <inkml:trace contextRef="#ctx0" brushRef="#br0" timeOffset="531">811 13690 7773,'0'-14'21,"0"0"1,-2 0 699,-2 0 1,0 6-150,-5 3 0,4 3 1,-3 4-89,2 3 0,-4-2 0,6 6-250,1 2 0,1 7 1,2 1-1,0-2-99,0-1 1,0 3 0,0 0 0,2 0-108,2 1 1,4-9 0,6 2 0,1-5-1,-1-5-223,0-1 1,5-2 0,2-2-1,1-3 1,3-4-60,2-4 0,-5-6 1,-3 0-1,-2 0 91,2-1 1,-8 2 0,2-4-1,-5 0 81,-5 0 1,-1 3-1,-4-3 142,-3 1 1,-3 1 0,-7 3 0,-3-2-6,-1 1 0,0 7 0,3 3-63,-3 2 1,4 1-1,-4 5 1,3 0-126,2 0 0,1 6 1,4 4-1,4 3-374,3 1 1,2 0 0,0 0 0,0 2-1589,0 3 2095,0 3 0,7 7 0,1-1 0</inkml:trace>
  <inkml:trace contextRef="#ctx0" brushRef="#br0" timeOffset="532">910 14131 7773,'-4'10'1439,"-1"-1"-1311,-6-6 1,8 8 0,-7-4 118,-1 1 0,3 1 0,-1 4-7,-2-4 0,4 4 0,1-4 0,1 4-13,1 1 1,-1 5 0,5 0 0,0 0-170,0 1 0,5-2 0,1 4 1,2-2-11,3-2 0,6-7 0,2-3-132,-1-2 0,-3-1 0,1-5 0,2-2-204,1-2 0,-1-6 0,-5-7 0,-2-4 4,-1-1 0,-2 0 0,1-3 257,-4 1 0,-4 0 0,-1-3 1,-1 2-1,-4 3 43,-4 2 1,-6 1-1,-2 4 1,-2 3 90,2 2 1,1 4-1,0 6 1,-1 1 0,-2 4-214,1 5 1,4 4 0,3 3-345,2 2 0,5 0 0,0-3 0,2 1 0,2 2 450,0-1 0,0 4 0,0 0 0</inkml:trace>
  <inkml:trace contextRef="#ctx0" brushRef="#br0" timeOffset="533">896 14842 7773,'-14'0'0,"0"0"15,0 0 0,-1 5 0,1 1 325,0 2 1,4-3 0,2 4 0,2 4 242,3 4 0,1 1 1,2 5-304,0 2 0,2 7 1,3 1-1,4 0-109,4 2 1,1-5 0,0 2-1,1-7-251,-1-6 1,0-5 0,2-4-41,3-6 1,-4-2 0,4-4 0,-3-2-3,-2-6 1,1-9 0,-3-4 0,-1-4 74,-1-2 0,-2-1 1,1-1-1,-4-3 117,-3 3 0,-2 6 1,0 3-1,-2-1 160,-3 1 1,-7 10-1,-7-3 1,1 4-165,2 3 0,-2 2 0,-1 6 0,0 0-215,-2 0 1,5 0-1,-3 2 1,4 1-215,0 2 1,7 1 0,2-3-2561,0 2 2923,4 0 0,-4-12 0,6-1 0</inkml:trace>
  <inkml:trace contextRef="#ctx0" brushRef="#br0" timeOffset="534">939 12439 7773,'0'-14'1990,"0"0"0,0 9-1687,0 10 0,-2 15 0,-1 20 0,-2 7 0,1 10 0,-1 8-22,0 4 1,-6 3 0,3-3 0,0-4-509,4-8 1,2-7 0,2-9-1,2-4-724,2-9 1,3-6 0,5-8 0,1-1 950,3-3 0,1-4 0,-3-6 0</inkml:trace>
  <inkml:trace contextRef="#ctx0" brushRef="#br0" timeOffset="535">1692 13491 7707,'-9'2'763,"1"3"1,2 4 0,1 5-1,0 5 1,0 5 0,1 3-72,-3 1 1,6-1 0,-4-2 0,3-1 0,2 1-812,0 2 0,0-5 0,0-3 0,0-3-785,0-2 0,2-1 0,1-2 1,2-1-2424,-2 1 3327,-1 1 0,4 2 0,2 1 0</inkml:trace>
  <inkml:trace contextRef="#ctx0" brushRef="#br0" timeOffset="536">2275 14046 7707,'0'9'442,"0"2"0,0 4 0,0 4 0,0 3 0,0 4 0,0 5 0,0 2-68,0-2 1,0 4 0,0-2-1,0-1 1,0-2 0,0-3-807,0-4 1,0-2 0,0-7 0,0 0-1680,0 1 2111,0-8 0,7 6 0,0-5 0</inkml:trace>
  <inkml:trace contextRef="#ctx0" brushRef="#br0" timeOffset="537">2986 14430 7688,'-8'14'562,"4"0"0,2 0 0,2 4 0,0 4 0,0 9 0,0 7 0,0 7 1,0-1-217,0 0 0,0 3 0,0 1 1,0-1-1,0 1-692,0-1 1,-5-4-1,0-9 346,2-4 0,-5 2 0,1-10 0</inkml:trace>
  <inkml:trace contextRef="#ctx0" brushRef="#br0" timeOffset="538">1593 12567 7685,'0'15'556,"0"0"0,0 3 1,0 2-1,1 4 1,3 4-1,0 6-83,-1 2 1,1-5 0,-1 3 0,2-4 0,-2-2-1585,-2 1 1,-1-6 0,0-1 1110,0-1 0,-6 4 0,-2-3 0</inkml:trace>
  <inkml:trace contextRef="#ctx0" brushRef="#br0" timeOffset="539">2403 12653 8852,'0'15'637,"0"4"0,0 7 0,0 5 0,0 7 0,0 5 0,0 3 0,0-1 0,0-2-534,0-3 1,0-9-1,0 1 1,0-5-1105,0-4 1,2-5-1,3-1 1001,4-6 0,10 2 0,3-5 0</inkml:trace>
  <inkml:trace contextRef="#ctx0" brushRef="#br0" timeOffset="540">3327 12809 7735,'-14'0'5012,"6"0"-4617,2 6 1,6 4-359,0 9 1,0-2 0,0 7 0,0 1 0,0 2 0,0 3-376,0 3 0,0-1 0,0 4 0,0-1-571,0-4 1,0-1 908,0-1 0,-6-1 0,-2 1 0</inkml:trace>
  <inkml:trace contextRef="#ctx0" brushRef="#br0" timeOffset="541">2531 13406 8950,'0'14'200,"0"1"1,0 0-1,0 4 1,0 7-1,0 4 1,0 4-1,0 3 1,0 1-457,0-2 0,0 3 0,0-5 0,0-3 256,0-1 0,7-1 0,0-1 0</inkml:trace>
  <inkml:trace contextRef="#ctx0" brushRef="#br0" timeOffset="542">3256 13619 7718,'-9'15'2807,"1"0"-2200,2 4 1,-4 5 0,5 8 0,2 1-251,2-2 0,-4 10 0,0 2 0,2 0 1,1-2-378,2-3 0,5-11 0,1-1-823,2-3 0,2-5 843,4-3 0,-6-1 0,-2 0 0</inkml:trace>
  <inkml:trace contextRef="#ctx0" brushRef="#br0" timeOffset="543">1579 14273 7667,'-2'-8'1178,"-1"5"1,-2 8-886,2 9 1,1 0 0,2 7 0,2-1 0,1 3-411,2-1 1,6 3-1,-2-6 1,4-3-130,1-5 1,5-5-1,2-6 1,-1-1 66,1-4 0,-1-5 0,-2-10 0,1-7 0,-2-6 98,-1-4 1,-3 1 0,-4-3 0,-4 2 107,-4 3 0,-12 2 0,-5 10 0,-4 8 26,-5 7 0,-7 9 0,-3 9 1,1 13-309,-1 10 0,-3 11 0,6 0 0,5-2-757,7-2 1012,4-3 0,2-3 0,0 1 0</inkml:trace>
  <inkml:trace contextRef="#ctx0" brushRef="#br0" timeOffset="544">1536 14899 7635,'-14'-7'4261,"6"6"-5118,2-5 766,6 6 1,0 6-1,0 5 1,0 6-1,0 7 247,0 3 0,1 3 0,2 1 0,4 4-223,0 2 0,3-6 0,4 1 0,0-7-108,1-6 0,4-5 0,1-6 0,1-8 98,-1-8 0,4-12 0,-5-9 0,-2-6 112,-1-1 0,-2-10 0,0 4 1,-1-3 52,-3 1 1,-4 5 0,-6 4-12,0 7 1,-6 9 0,-4 1 0,-3 7-20,-1 6 1,-2 5-1,-1 7 1,-2 7-1,2 8-451,1 5 1,6-3 0,3-2-1,0-2 393,4-2 0,8 4 0,3 0 0</inkml:trace>
  <inkml:trace contextRef="#ctx0" brushRef="#br0" timeOffset="545">2233 14799 7649,'-15'0'1,"1"2"150,0 3 1,4 9 0,1 10-1,0 2 1,1 3 439,3-1 1,3 2 0,2 0-507,0-1 1,2 1 0,3-11-1,4-4-68,4-3 0,3-6 1,1-6-1,3-2 83,3-2 0,-4-6 0,3-9 1,-2-6 4,-2-7 1,-3 2 0,0-3 0,-3 3 432,-2 2 1,-4 5-375,-6 5 0,-6 3 1,-4 6-1,-2 6-518,-3 6 1,-5 5 0,-2 6 0,-2 0-550,0 0 0,7-4 1,-2-2 902,3-2 0,2-1 0,0-5 0</inkml:trace>
  <inkml:trace contextRef="#ctx0" brushRef="#br0" timeOffset="546">825 15851 8509,'6'-14'-35,"-2"-5"0,3-1 0,1-3 0,0-3 0,3-4 0,2-4 0,0 4 1,-2 5-166,-2 6 0,-7 8 0,-2 10 0,-8 10 463,-5 5 0,-3 7 0,-1-1 0,-2 2 294,2 4 0,-4-6 0,2-1 718,2-3 1,1-7 379,2 1-1472,6-7 0,3-1 1,10-9-1,7-1 135,11-3 1,10 4-1,19-1 1,13 1 99,12 4 1,-35 2-1,1 1 1,9-2-1,2 0 1,5-1 0,2-1-278,5-2 0,1-3 0,8-5 0,2-2 0,-23 5 0,1 0 0,2 0 1,2-1-1,2-1 0,0 0-311,2 1 0,-1-1 0,3 0 1,8-2-1,3-1 0,-1 0 1,0 1-1,0 0 0,1 1 0,1-2 1,1 0-1,-1 0 105,2 0 0,1 0 1,-2 1-1,-4 2 1,-1 2-1,0-1 1,3-2-1,1-1 1,-1 1-1,-3 0 1,1 1-1,-2 0-97,0 1 0,-1 0 0,0 0 0,-3 1 0,-1 1 0,0 1 0,-6 1 0,0 1 0,-1 0 0,-5 0 0,0 0 1,-1 0-393,19-1 0,-2-1 1,-6-1-1,-2 0 1,-9 0-1,-3 1 1,-3 0-1,-2 0-1734,31-7 2288,-23 2 0,-1-6 0,-8-2 0</inkml:trace>
  <inkml:trace contextRef="#ctx0" brushRef="#br0" timeOffset="547">939 12255 7613,'-14'4'-85,"-1"3"1,3 1-1,-1 4 1,2 4-1,-2 3 1,2 0 0,-1 0 402,-1 0 0,4 0 1,1-5-163,1 0 1,1-4-1,1-1 1,-6 2 37,-6 2 0,1 6 1,-3 1-1,3 4 29,2 6 0,0 2 1,0 9-1,-1 4-158,1 4 1,5-1-1,1 1 1,2-3 0,2-7-44,3-3 1,9-2 0,4-8 0,7 0-56,3-3 1,4-5-1,7-1 1,3-4-46,1-4 1,7-6 0,-5 2 0,-1-5 26,-1-5 0,0-7 0,-3-9 1,-3-1 0,-1-3 1,-3-7 0,-3-2 0,-5-3 30,-3-2 1,-2 2 0,-2-1-1,-2 1 28,-5 0 1,-4-2-1,-2 6 1,-6 1 0,-5 2-3,-6 2 1,-7 4-1,1 2 1,-1 3-70,1 6 0,2-1 0,5 6-171,-2 0 1,5 2 232,4 6 0,7 6 0,-3 2 0</inkml:trace>
  <inkml:trace contextRef="#ctx0" brushRef="#br0" timeOffset="548">626 15922 7613,'-32'-11'109,"4"-1"0,6 1 0,4 4 0,4 6-289,0 1 1,8 1 0,7 2 0,12 4 0,9-1 68,5 0 0,14-1 1,8-5-1,9-1 103,9-4 1,2 2-1,4-7 1,0-1 148,-2-1 1,-29 4 0,1 1 0,-1 0 0,0 0 0,4 0 0,1 0 52,3-1 0,1 2 0,3 1 0,1 2 0,1-1 0,0 1 1,4 1-1,0 0-335,4 0 1,0-1-1,6-2 1,1 0 0,0 2-1,0 0 1,3-1 0,2 0 83,-22 1 0,1-1 0,0 0 0,0 1 0,-1-1 0,0 0 0,1 0 0,-1 1 0,0-1 0,21-1 0,0 1-99,-1-2 0,-1 1 0,-4-2 0,-1 1 0,-1-1 0,-3 0 0,-6 0 0,-2 1 42,-3 1 0,-2 1 1,-8-2-1,-2 1 1,1 2-1,-2 1 1,27-1-31,-15 1 1,-18 4 0,-8 4 143,-9 8 0,-1 2 0,-11 8 0,-1-1 0</inkml:trace>
  <inkml:trace contextRef="#ctx0" brushRef="#br0" timeOffset="549">22408 14131 7830,'-8'-14'-116,"-3"0"1,6-1-1,2 1 1,1-2 0,2-1-1,2-2 1,2 2 0,4 1-1,2 2-117,-1 0 0,-5-1 0,-1 3 306,-6 2 1,-5 4-1,-7 4 1,1-1-62,0-2 0,-5 1 1,-2 4-1,-1 0-77,-3 0 0,-2 0 1,-1 0-1,1 0 30,3 0 0,-3 0 1,5 0-1,-1 1 68,-1 4 1,5-2 0,-3 7 0,0-1-21,0-1 1,-1 3-1,-2-6 1,1-2 48,-1-1 1,-2-2-1,-1 0 1,-1 0 53,1 0 1,0 0 0,-1-2 0,2-1 16,4-2 0,-4 0 0,5 5 0,-2 0-127,0 0 1,2 2-1,-3 3 1,3 4-64,1 4 1,-3 1-1,6 2 74,0 3 1,2-3 0,2 2 0,0-2 41,0-2 1,4 1-1,2-1 1,2 0 65,3 0 0,1 1 0,2-1 0,0 0 33,0 0 1,7 7 0,2 2 0,4 4 13,1 2 1,2 4 0,3 2 0,6 1-45,7 3 0,10 3 0,10 0 0,7 2-132,-26-20 1,0 0 0,32 20 0,-25-20 0,4-1 0,3 0 0,4-1-179,5-1 1,1 0-1,3 1 1,0-1-1,1 0 1,0-1 0,1 0-1,1-1 19,2 1 0,1-2 0,0-2 0,1-2 0,6 1 0,1-1 0,-2-3 0,1-2-94,0 0 0,1-2 1,0-2-1,0-2 0,2 0 1,0-1-1,-2-2 0,-1 0 189,-1-2 1,0-1 0,-4 0-1,-1-2 1,-1-2 0,-2-2-1,-3 0 1,-2-2 124,-4-3 0,-1-1 0,-2 1 0,-1-2 0,-2-2 0,0-2 0,-2 1 0,-1-3 50,-3 0 0,-1-1 0,-2 0 0,-2 0 1,-5-3-1,-2 0 0,25-28 87,-12-1 1,-9-7 0,-12-1 0,-5-2-174,-7-3 1,-8-11 0,-6 38 0,-2-1 0,-3-1-1,-1 0-67,-3-1 0,-2 0 0,-1-1 1,-3 1-1,-5 2 0,-3 1 0,-2 0 1,-2 3 44,-4 1 1,-2 3 0,-1 3 0,-3 5 0,-3 3 0,-1 3 0,-1 2 0,0 3 138,-2 1 1,-1 3-1,-2 2 1,-2 3 0,-4 4-1,-1 1 1,-3 2 0,-1 1-197,0 2 1,-2 2 0,-6 4 0,-1 4 0,0 1 0,0 1 0,-3 2 0,-1 0 57,0 2 0,-1 0 0,23-5 0,0 0 0,0-1 0,-22 5 0,0 0 0,-3 1 1,0 1-113,1 1 0,1-1 1,1-3-1,2 0 0,8-1 1,0-1 109,0-1 0,0 0 1,6 0-1,1-1 0,3-1 1,2 1-1,5-2 0,1 1 1,5-1-1,1 0 274,-34 13 0,11 6 0,6 3 0,10-1-117,7 2 0,12 1 0,10 7 1,7-1-295,7 1 0,10-1 0,10 1 0,11 0 0,9-2-342,5-3 1,11-4 0,10-7 0,12-3-97,-34-14 1,2-1 576,4-4 0,0-1 0,1 1 0,1 0 0,3-1 0,2 1 0,1 3 0,-1 0 0</inkml:trace>
  <inkml:trace contextRef="#ctx0" brushRef="#br0" timeOffset="550">626 12781 7814,'-14'0'-89,"0"0"879,-1 6 1,6-3 415,-1 7 420,7-7-1124,-3 3 1,8-6 0,1 2-47,1 2 0,7 4 0,-1 6-134,3 1 1,-4-3 0,1-1 0,1-1-85,1 1 1,2 2 0,2 2 0,2 3 23,1 1 0,4 0 0,-2-4 0,-1 3-35,1 1 0,3 0 0,-4-5 1,1 0 27,-1 0 1,4 1-1,-5-1 1,0 0-82,1 0 1,-4 0 0,5 1 0,-2-1 0,1 0 41,2 0 0,-3 5 0,3 0 1,0 0 22,1 2 1,-6 1-1,4 6-43,-1 1 0,-4-6 0,3 1 1,-3 0-175,-2-2 0,0-2 0,0-5 0,0-1 0,1 0-46,-1 0 1,5-1-1,0-2 1,-2-2 3,-1 2 0,-2-3 0,0 0 0,1 0 197,-1 0 0,0 2 0,0 4 0,1 0 52,-1 0 1,0 5 0,0 2-16,0 1 1,-1-3-1,-2 3 1,-1 0-123,1 0 1,-3-5 0,-1 4 0,1-2-78,0 0 0,-3 0 0,4-5 0,2 0 5,2 1 1,-3-1 0,-1 0-1,2-1-14,2-4 1,6 4 0,1-2 0,1 5 46,-1 3 1,4-1 0,-5-3 0,0 0 47,1 4 0,3-1 1,3 4-1,0 0 5,-3 0 1,0-4 0,2 2-1,-1-1 1,-1 0 23,-1-2 1,4-1 0,-6-2-101,2 1 1,-3-1 0,3 0 0,0 2-17,1 3 1,-4-3-1,3 4 1,0-1-1,-2 2 112,1 1 0,3 1 1,-4 6-1,1-2-55,-1-4 0,4 4 1,-4-3-72,2 3 0,-3 0 0,5-2 0,1-1 0,2 1 0,2 2 0,-1 1 0,1 1 0,-1-1 0,0 0 0,1 1 0,-1-1 0,1 1 0,-1-1 0,1-1 0,-1 0 0,1 1 0,-1-2 0,0 7 0,2-3 0,4-2 0,-4 1 0,3-2 0,-2-2 0,3-2 0,-4 1 0,3 3 0,-5-2 0,-4-1 0,1-2 0,-4 3 0,-1-3-106,1-1 1,2 0-1,-4-4 1,-1 2-181,-2-2 0,3-1 0,-1-3 0,0-2-54,-2-2 1,-4 1 0,-1 4 0,-1 0 61,1 0 1,2 1 0,1 0 0,-2 3-3,-2 1 0,2 4 0,-2-2 0,3-1-150,1 1 0,-5 1 0,-1-6 1,-1-3-1650,-4-1 1,0-5-515,2-3 0,-5-7 2593,0-11 0,-7-22 0,-7-23 0</inkml:trace>
  <inkml:trace contextRef="#ctx0" brushRef="#br0" timeOffset="551">1479 12852 23856,'-32'-32'-784,"6"4"0,2 6 0,3 4 0,2 4 0,5 0 0,5-1 0,2 1 0,4 0 0,3 1 0,3 2 700,2 2 1,5 4 0,-4-3-1,0 0 1098,1 0 0,-3 4-683,-4-6 1,7 7-383,2-2 0,-1 10 1,2 5-1,-1 4-488,-1 5 0,5-2 0,-6 7 1,3 1-1,-1 2 3,2 1 0,-3 1 0,2-2 147,1-4 0,2 3 0,1-7 0,2-4 0,2-4 834,6-6 0,5-3 0,2-5 0,4-7-74,1-9 1,-3-8-1,4-6-317,-2-5 0,-7-3 0,-7 0 0,-4 2-72,-4 1 0,-10 6 0,-3-1 0,-8 3-278,-5 1 0,-6 7 1,-1 5-1,-1 4 0,1 5 613,2 2 0,2 3 1,2 8-1,2 4 112,2 4 0,-1 3 0,6 3-429,2 4 0,2 3 0,1-1 0,1-2 0,4 0-471,4-6 1,4 8 0,1-9 0</inkml:trace>
  <inkml:trace contextRef="#ctx0" brushRef="#br0" timeOffset="552">2474 12525 23863,'-20'-7'-2400,"-2"-1"2018,0 1 1,-1 0-1,6 7 1,-2 0 417,2 0 0,-1 2 0,1 1 0,0 3 97,4 2 0,-1 2 1,4 5-1,-1 3-280,2 1 1,-2 0 0,6-3 0,2 1-213,1 2 0,9 6 0,4-3 1,4 2 178,4 0 1,11-1 0,-1 4-1,2-3-22,4-5 1,-3-3 0,4-4-1,-3-2 150,-6-6 0,0-2 325,-8-2 1,-6-6 0,-10-5 0,-6-5-1029,-7-3 1,-9-6 0,-5 3 377,-2-1 1,-3-2-1,1 6 1,-1 2 0,1 3 98,-1 4 1,3 2 0,2 5 470,5-2 1,5 2-1,6 8 1162,8 4-1400,12 4 0,17 1 1,7 0-1</inkml:trace>
  <inkml:trace contextRef="#ctx0" brushRef="#br0" timeOffset="553">3128 12638 24666,'-15'-9'-4325,"-3"1"4195,-1 2 0,0 1 1,5 5-1,0 2 1,0 2 45,-1 6 1,3 4 0,1 5 0,3 3 0,1 2-657,4-1 1,2-5-1,1 1 1,1-3 359,4-2 1,5-6-1,8-4 1,8-2 734,5-2 0,7-6 0,8-4 1,3-2 52,2-3 1,-7 3 0,-2 1 0,-7 1-176,-5-1 0,-9 3 0,-5-1 1,-7-2-460,-3-2 0,-9 5 0,-13 2 0,-9 1 279,-6 0 0,-15 1 0,2 4 0</inkml:trace>
  <inkml:trace contextRef="#ctx0" brushRef="#br0" timeOffset="554">1579 12084 26325,'0'-10'-2909,"0"1"1,-2 0 750,-3 1 1,4 3 2005,-4 10 1,3 4 0,2 10-1,0 5 1,0 4 153,0 5 0,0 5 0,0 8 0,0 1-66,0-1 0,-1 3 0,-2-1 30,-2-3 1,-6-5 0,3-4 0,-2-1 50,1-3 0,4-7 0,-3-3 0,0-1-704,1-4 1,2-1 1003,-5-2 0,1-6 0,-5-2 1</inkml:trace>
  <inkml:trace contextRef="#ctx0" brushRef="#br0" timeOffset="555">583 13875 23096,'-1'-19'-1626,"-2"0"1,-2 2 0,0 1 0,0 2 0,1 0-357,1-1 0,-5 9 2868,-2 6 0,2 6 1,0 10-1,0 3-617,1 5 0,2 3 1,-3 3-1,2 1-223,2 3 0,4-1 0,5-5 0,6 1-331,7-1 0,-1-6 0,8-4 0,4-7 413,2-7 0,4-2 0,-2-4 1,4-4-1,-1-8-105,-3-8 0,-3-5 0,-5-2 1,-4 1 97,-7 0 0,-9 1 0,0 1 0,-7 3-411,-7-3 1,-3 11 0,-11 0 0,-1 4-163,2 3 1,-3 2 0,6 6-1,0 2 769,-2 2 1,7 4 0,-2 8 0,7 3 423,2 5-410,3-4 1,-3 14 0,-1-4 0</inkml:trace>
  <inkml:trace contextRef="#ctx0" brushRef="#br0" timeOffset="556">825 14401 23096,'-2'10'-4891,"-1"-1"4255,-1 2 0,-1 2 0,5 1 0,0 0 0,0 1 33,0-1 0,6 0 1,2 0-1,2-1 361,-1-4 1,7 4 0,6-5 0</inkml:trace>
  <inkml:trace contextRef="#ctx0" brushRef="#br0" timeOffset="557">1792 12212 26034,'-14'-19'-1380,"-1"0"1,1 2-1,0 1 1,0 2 0,0-2-1,-1 0 599,1 2 1,5-4 425,-1 9 1,7 4 0,-2 5 400,4 8 1,-1 11 0,-1 5 0,-2 4 0,0 7 29,-1 8 1,5 1 0,-6 8 0,3 3 17,-1 5 1,-2-4-1,4 5 1,-1 4 77,0 3 0,3 3 0,1 0 0,0-2-482,0-2 0,6-10 0,4-11 0,4-9 212,5-8 0,3-9 0,5-10 1,-2-7 432,-1-6 0,-7-11 0,2-12 0,-5-5 1,-4-9-269,-5-6 0,-4-4 0,-2-7 0,-6 0-431,-7 0 1,-2-1-1,-6-2 31,2-2 1,-6 5-1,4 5 1,0 0 66,3 2 1,5 1 0,3 8-1,3 3 200,2 4 1,1 6 0,5 4 334,0 5 1,1 10-1,3 6-248,0 6 0,1 2 0,-3 9 0,1 6-432,2 6 1,-1 4 0,-4 3 0,0 6 470,0 7 0,-1 0 0,-2 8 0,-4 4 111,-1 7 0,-1 6 1,-5 5-1,6-36 1,1 0-53,0 2 1,0 0-1,0 2 1,0 1-1,0-2 1,0 0-1,0-1 1,0-1-97,-8 38 1,3-5 0,2-9 0,7-10-374,6-11 0,11-9 326,10-12 1,9-8-1,4-9 1</inkml:trace>
  <inkml:trace contextRef="#ctx0" brushRef="#br0" timeOffset="558">2489 12226 23929,'0'-6'-6182,"0"6"5804,0 12 1,0 11-1,0 5 1,0 2 514,0 3 1,-5 8 0,0 7-18,2-3 1,0 6 0,0 1 0,-4 5-183,-1 5 1,4 1-1,-4 3 1,0-3 21,0 0 0,5-6 0,-2 0 1,3-9-334,2-9 1,0-6 0,0-7-819,0-3 1,7-7 1274,2-2 1,4-12 0,1-10-1</inkml:trace>
  <inkml:trace contextRef="#ctx0" brushRef="#br0" timeOffset="559">3484 12454 21914,'-8'14'-586,"-3"6"1,5 6-1,-2 5 332,-3 7 1,-2 3 0,-1 3 0,1 4-1,2 4-204,2 3 0,4-3 0,-3-1 283,2-2 1,-4-3 0,5-7 0,2-3 0,2-1-180,1-3 1,1-4-1,4-2 1,4-4-455,4-2 0,0 5 632,-4-1 0,4 3 0,-5 1 1</inkml:trace>
  <inkml:trace contextRef="#ctx0" brushRef="#br0" timeOffset="560">214 12866 20097,'-29'-29'-788,"4"1"0,4 1 0,9 3 0,4 5 1,5 4-1,0 2 0,-1 2-247,0 2 0,1 1 1,6-3 1506,1 1 0,3 7 1,-3-2-28,6 4 0,3 1 0,1 1 0,2 2-265,3 2 1,-2 6 0,8-1 0,4 1 50,2-2 1,4 4 0,-2-5 0,5 3-101,3 3 1,-3-3 0,0 10 0,3-2 0,3 1-182,4 2 1,4 7 0,-5 5 0,-1 3 235,-2 2 0,1 2 0,-1 3 0,0 2 101,-3 2 0,-1 1 0,4-2 0,5 5-265,8 3 1,-28-26 0,2-1 0,3 1-1,3-1 1,1 1 0,1 1-87,2 0 0,0 1 0,0-1 0,-1 0 0,0 3 1,-1 1-1,0-1 0,-1 2 0,1 0 0,0 1 60,2 1 1,0 1-1,-2 1 1,1 0-1,3 2 1,-1 0-106,-3-1 0,0 1 0,-3-2 0,0 2 0,-1 1 0,0 1 0,-2 0 0,0 0 45,-2-1 0,0 1 0,2 3 0,0 0 0,1 0 0,2 1 0,0 0 0,2-1 23,-2 0 1,2-2-1,1-2 1,1-2-1,-1 0 1,1-1-1,0 1 1,1-1-1,-1 0 1,2 0 22,0 0 0,3-1 0,1-2 1,2-3-1,2-2 0,0-2-59,-3-2 0,-1 0 0,-4 0 0,0 0 0,-3-4 0,1 0 0,-2-2 0,0 0-281,31 19 0,-1-4 0,-13 2 0,-9-5-182,-9-3 1,-11-1-1,-5-1 1,-8-1-287,-6-3 1,-8 1-1,-10-5 826,-7 3 0,1-3 0,-7-1 0,1-6 0</inkml:trace>
  <inkml:trace contextRef="#ctx0" brushRef="#br0" timeOffset="561">754 12638 23636,'-2'-20'-3774,"-1"-2"1,-2 0 3880,2 3 0,8 11 1,5 8-1,2 9 1,2 7-1016,1 3 0,-1 8 1,0 0-1,0 6 545,1 3 0,-6 4 0,0 6 0,1 2 171,-2 3 0,4 6 0,-2 5 0,3-1-187,1 2 0,6-3 184,4 7 1,9-1 0,4 5 0</inkml:trace>
  <inkml:trace contextRef="#ctx0" brushRef="#br0" timeOffset="562">1977 13520 25027,'8'-14'-1689,"-2"-1"1758,-12 14 0,2 2 1,-3 15-1,0 3-598,4 5 1,1 4-1,2 5 1,0 4 7,0-1 1,7 4 0,2-6 0,4 1-97,1 0 1,5 4 0,2-2-1,1 1 303,3-1 1,2-5-1,1 3 1</inkml:trace>
  <inkml:trace contextRef="#ctx0" brushRef="#br0" timeOffset="563">2645 14060 24694,'-24'-2'-1100,"2"-1"262,2-1 1,5 5-1,7 10 673,2 7 0,1-1 0,5 7 0,2 2-439,3 6 0,3 0 0,7 6 1,3 0-261,1-2 0,0 5 1,-5-3 598,0 3 0,0 8 1,1 1-1</inkml:trace>
  <inkml:trace contextRef="#ctx0" brushRef="#br0" timeOffset="564">3342 14629 19874,'6'9'-5933,"3"1"5411,4 1 0,6 1 1,2 3-1,1 0 525,3 4 1,2-1 0,1 5-1,-1 4-179,-3 5 1,-2-1 0,-6 6 0,-1 1-50,-2 3 1,-3 6-1,-1 15 188,-4 4 1,-4 10-1,-1 3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0.59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6910 12823 8270,'2'10'505,"3"-1"0,4 4 554,4 4-761,-5-1 1,4 6 0,-2-3 0,4 5 0,3 3 0,2 1 24,-1 0 0,-3 1 0,0-1 0,-3 1 0,-1-2 1,-1-4-70,1-4 1,-3-3 0,1-2-253,2 0 1,-3-6 0,2-4-26,1-8 0,-3-10 0,1-11 0,2-7 186,2-6 1,6-7-1,1-4 1,2-2 49,4-3 0,1 4 0,-1 1 0,0 3-239,-3 5 1,0 8 0,0 1 0,-5 7-346,-7 6 1,0 3-790,-7 2-353,1 6-19,-5 2-110,0 6 1642,0 0 0,0-7 0,0 0 0</inkml:trace>
  <inkml:trace contextRef="#ctx0" brushRef="#br0" timeOffset="1">1522 9340 7688,'-16'-14'57,"-1"1"1,-2 4 0,0 3 0,0 1 0,-2 0-1,-1 2 1,-2 3 46,2 5 0,-5 4 0,4 10 0,-3 5 0,3 4 62,4 5 1,3 4 0,2 9 0,1 4 172,4 7 1,2 9-1,9 1 1,3 4-39,4 5 0,8-4 0,6 4 0,3-5-235,9-5 1,-12-32-1,2-1 1,30 24-1,-24-31 1,1-2-112,2 0 0,2-2 0,33 13 1,-29-21-1,1-1 0,0-4 1,1-3-1,3-2 0,0-1-31,5-1 0,0-3 1,0-4-1,1-2 0,2-3 1,0-1-1,-2-3 0,-1-2-148,-3-2 1,-1-2 0,4-1 0,0 0-1,-1-3 1,0 0 172,-1-1 0,0-2 43,0-3 1,-3-2 0,-6 3 0,-2-2 0,-3-1 0,-2-2 0,-4 1 0,-2-2 13,-2 1 1,-2-1 0,13-36 0,-8 1 0,-12 4-44,-8 4 0,-14 4 0,-7 1 0,-10 1-35,-7 4 0,-13-3 0,-15 5 0,25 24 0,-1 1 77,-4 0 0,-1 3 1,-1 2-1,0 3 0,0 3 1,1 1-1,-34-4 96,6 6 1,-6 9 0,4 2 0,2 10 34,5 7 0,0-1 0,3 3 0,3-3 55,3-2 1,13-4 0,0-1-136,5 2-101,9-5 1,1 1-1,8-7 1,0 0-543,2 0 1,2 0-274,0 0-327,6 0 105,2 0 1082,6 0 0,0-13 0,0-3 0</inkml:trace>
  <inkml:trace contextRef="#ctx0" brushRef="#br0" timeOffset="2">3740 9383 8092,'-15'-5'0,"0"0"-117,-4 2 0,3 2 0,-3 2 0,3 4 0,2 6 0,1 6 0,2 7 0,2 4 429,-2 6 0,3 2 1,0 7-1,2 1 1,2 3 11,3 5 0,2 7 0,4 4 0,5 5 0,4 0-124,5 1 1,1-5 0,7-3 0,2-4-202,5-5 0,12-3 0,8-8 0,6-3-24,6-5 1,9-11-1,4-7 1,-37-12 0,1-2-6,5-1 1,0-3-1,3-3 1,1-4-1,3-2 1,1-4 0,-2-2-1,-1-2-97,0-2 0,0-2 0,2-3 0,-1-3 0,-1-3 0,-2-2 0,-1 0 0,0-2 183,-4 0 0,-1-2 0,2-4 1,-2-1-1,-6 2 0,-2-1 1,-4 0-1,-2 0 116,-3 2 1,-3 0 0,-4 3-1,-3-1 1,4-32 0,-8 1-109,-7 4 1,-20 3-1,-11 6 1,-14 0-82,-12 0 1,18 31-1,-2 2 1,-8 0 0,-3 2-64,-4 1 1,0 2-1,0 1 1,0 2 0,-2 1-1,-1 1 1,2-1 0,-1 0 38,-2-2 0,0 1 1,1 1-1,0 2 1,1-2-1,1 3 1,4 3-1,2 2 1,-32 1-259,11 4 0,13 13 0,5 5 0,4 4 199,5 6 1,3 1-1,7 1 100,-1 0 0,1 6 0,0-1 0,-1-2 0,1-1 0</inkml:trace>
  <inkml:trace contextRef="#ctx0" brushRef="#br0" timeOffset="3">5986 6042 7890,'0'-14'1222,"0"0"0,0 7-1104,0 7 0,0 7 1,0 7-1,2 2 23,2 3 1,-2 3-1,4 6 1,-1 2-253,0 3 1,1-6 0,-3 3-1,2-3-338,-2-7 0,3-2 0,-1-4-1102,-2 0 1212,-1-6 0,-2-8 0,0-11 0,0-6 157,0-7 0,0-4 1,0-4-1,0-1 239,0 1 0,0 4 0,0 4 1,0 5 316,0 3 1,0 2 0,2 2 92,2 2 1,6 2-1,7 5-233,2-2 0,6-6 1,1 2-1,5-2-169,7 1 0,0-2 0,3 2 0,2-3-122,-4-1 1,-2 2-1,-9 2 1,-1 5-133,-3 4 1,-4-4-1,-7 2 136,-4 4 0,-2 3 0,-9 10 1,-4 6 105,-9 6 1,-7 8 0,-9 3-1,-4 1-28,-1 0 0,-1-1 1,-1 3-1,7-5-1,6-7 0,9-9 0,8 0-252,2-3 0,7-8 1,9-3-1,4-4-37,5-1 1,-2-6 0,7-4 0,0-2-101,-2-3 1,-2 1 0,-7 0 364,-4 0 0,-2 0 0,-7-1 0</inkml:trace>
  <inkml:trace contextRef="#ctx0" brushRef="#br0" timeOffset="4">5958 6540 7890,'-8'6'591,"1"-5"1,14 7-1048,2-3 0,-1-2 433,2 7 0,-2-1 0,3 4-53,-2-4 0,-4-2-13,4-7 1,-4 0 0,4-2 0,3-3-45,0-4 0,2-5 0,2-5 1,2-5 55,1-3 1,6 3 0,-1 2 0,2 2 171,3 2 0,-2 3 0,-2 2 0,-1 2 97,1 1 1,-3 7 0,0-1 0,-1 4-103,-4 4 0,-3-1 0,-3 7-84,-1 1 1,-7 2 0,2 1 0,-4 0-32,-1 0 1,-6 5 0,-5 0 0,-5-1 67,-3-3 1,-5 4-1,4 0 1,-2-1-16,-3-3 1,4 0-1,0-1 1,4 0 82,3 0-229,3 1 1,12-8-1,6-2 1,5-5-103,6-5 0,2-4 1,-1-8-1,3-4 41,0-1 0,4-7 0,-9-4 0,-4 3 41,-7 5 1,-4-2 0,-2 3 0,-2-2 137,-3-3 0,-9 1 0,-10-2 0,-2-3 0,-3-5 0,1-3 0,-1-2 0,2 2 23,4 3 1,2-8 0,7 5 0,1 0 53,4 2 0,4 2 0,10-2 0,4 2-19,4 3 1,6-4-1,1 5 1,1 3 117,0 4 0,-4 6 1,-6 5 243,-2 1 0,-5 8 0,-1 8-117,-6 10 0,-1 10 1,-5 10-1,-2 4-212,-2 5 0,4-1 0,1 10 0,2 2 26,2 5 0,3 6 1,1 5-1,1 11-104,2-36 1,-1 1 0,-1 4 0,0-1 0,2-2 0,0 0 0,0 1 0,-1 0-212,0 2 0,1 0 0,-1-1 1,0-1-1,-1 3 0,-2 0 1,1-5-1,0-3-333,0 32 0,-4-13 0,-3-11 1,1-5 530,0-7 0,1-10 0,5-4 0,0 1 0</inkml:trace>
  <inkml:trace contextRef="#ctx0" brushRef="#br0" timeOffset="5">7138 5971 7828,'-14'0'294,"4"6"0,1 4 1,-2 2-458,-2 3 0,-1-1 1,-1 0-1,0 0 93,-4 0 1,-3 5 0,-7 0-1,1-1 229,-1-3 0,1 0 1,1-1-1,3-1-62,5-4 0,-1 4 0,1-5 0,3 1-104,5 1 0,5-6 1,6 6-13,0 1 1,0 1 0,1 1 0,4-3-106,4-6 1,9 3 0,2-3-1,1 0 147,-1-3 1,1-6-1,-4-1 181,2-2 0,-1 3 287,-9-4-396,-3 6 1,-7 1-1,-2 8 1,-4 1-38,0-1 0,-3 5-124,-4-1 1,4 1 0,2 0-82,2-2 1,1 1 5,5 4 0,0 0 366,0 0-145,0-6 1,2-1 82,3-7 1,-2 1-55,6 4 1,-1-2-63,2 7 1,-4-1 0,-6 5-1,0 2 24,0 3 1,-2-3 0,-2 4 0,-6-1-37,-2 0 1,-1 0-1,2-5 1,3 1-116,2-1 1,1-5 0,5 1 0,-2-1-208,-2-1 1,4-2-170,0-6 1,6-1 0,10-5-1,3-9-380,4-7 1,4-11 835,2-5 0,5-16 0,3-4 0</inkml:trace>
  <inkml:trace contextRef="#ctx0" brushRef="#br0" timeOffset="6">7223 5971 7828,'0'-14'596,"0"4"-412,0 1 0,6 4 0,4-4 1,4-1-207,5 2 0,-2-5 0,9 6 0,2-3 19,4 1 1,1 4 0,-5-3 0,-1 2-249,-3 3 1,-4 3 0,-7 4 0,-3 6-30,-6 2 1,-4 9 0,-4 1 0,-8 3 0,-5 2 80,-7 3 1,-2 0-1,-3-5 1,-1-1 193,-3 1 1,8-4 0,-2-2 0,5-3-3,4-2 0,4 0 1,3-1 146,2-4 0,7-2 1,2-7 69,8 0 0,9-2 0,4-3-42,1-4 0,6-5 0,7-4 0,0-1-159,0 2 1,2 1 0,-5 2 0,-3 1-103,-4 4 1,-9 1 0,-1 5-175,-4-2 0,-7 2 1,-1 8-70,-6 4 244,-5 4 0,-7-4 0,1 1 92,0 1 0,0-5 0,0-1 25,-1-4 264,8-1-59,0 0 1,9 2 0,1 3 0,2 4 125,-2 4 0,-2 7 0,-1 4 0,0 4-23,0 6 1,0-4 0,0 4 0,0-1-236,0 1 0,0 4 0,0-4 0,0 1 0,0 0-41,0-4 0,0-1 1,0-1-1,0-1-173,0 1 1,-6-6 0,-3 0 0,-6-1-28,-4 0 1,2-3-1,-7 3 1,1-3-126,1-7 0,-4 1 0,6-8 0,-2-2-493,-4-1 761,6-2 0,-7-7 0,5-1 0</inkml:trace>
  <inkml:trace contextRef="#ctx0" brushRef="#br0" timeOffset="7">9782 5928 7814,'0'-19'-20,"0"-1"0,0-2 0,0-2 0,0 0 0,0 2 1,0 0-1,0 1 0,0 1 0,0 3 614,0 1 1,0 2-1,0-1-353,0 1 0,-6 6 0,-4 3-201,-2 4 1,-2 4 0,-2 5-1,-2 8 15,-1 4 0,-6 9 0,1 7 0,-1 7 55,2 10 0,-3 4 0,6 10 0,-1 2-122,1 5 0,5 4 1,11-37-1,1 0 1,-4 38-114,4-2 1,1-9 0,4-9-1,3-9-124,4-6 1,10-6 0,5-16 0,4-7-85,6-9 0,2-11 1,7-7-1,-1-10-464,1-12 591,6-11 1,-5-1 0,2-5 0,-7 1 16,-6-1 0,-6 4 0,-8-2 201,-9 4 1,-9 3 0,-5 12-1,-9 6 1,-8 5-13,-7 7 0,-15 8 0,1 4 0,-3 10 0,1 7 0,3 7 0,2 8 0,1 1 58,-2-2 1,6-2 0,2-6-1,5-4 386,3-3 0,13-6-160,2-1 0,9-12 0,9-2 1,12-6-216,9-3 1,6-7-1,7-2 1,1-6-1,2-2-199,1-2 1,5 4 0,-4 7 0,-2 1-35,-2 4 1,-8 8 0,-4 4 100,-7 3 1,-6 4-1,-8 3 1,-3 6 62,-2 6 1,-3 7 0,-7 7-1,-6 4 171,-2 1 1,-7 1-1,0 2-110,1-1 1,4-8-1,3 0 1,3-6-1,2-4 1,3-2-353,1-2 1,8-9 0,4-2 290,3-3 0,7-9 0,2 0 0</inkml:trace>
  <inkml:trace contextRef="#ctx0" brushRef="#br0" timeOffset="8">10266 5971 7814,'1'-14'257,"4"-1"120,-3 1 23,4 0-188,-6 6 1,0 10 0,0 10 0,0 7-18,0 3 1,0 8-1,0 10 1,0 4-57,0 4 1,0 10-1,0-1 1,0 3 278,0 3-679,6-4 0,-4 4 127,3-6-225,-4-7 0,-1-3 1,0-9-1,0-6-1275,0-7 1347,0-4 0,-1-26 0,-3-11 0,0-12 107,0-10 0,-2-3 0,0-3 0,-1-4 210,1-4 1,-3-5 0,4-4 0,0-4 116,-1 0 0,4 4 1,-1 7-1,6 3 63,7 2 0,2 8 0,4 8 0,2 5 25,1 4 1,1 5-1,-3 8 1,2 3-166,-1 2 0,2 1 0,1 5 1,-1 2-1,3 2-194,-1 6 0,-5 2 0,0 4 69,-6 3 1,1-1 0,-8 5 0,-1 2 122,-1 2 0,-4 2 0,-2-1 1,-6 2-1,-2 2 37,-3 1 0,1 0 0,0-3-94,0 3 0,-1-4 0,3 1 0,1-7-409,1-2 1,7-7-1,-3-6 398,0-2 0,4-1 0,-4-5 0</inkml:trace>
  <inkml:trace contextRef="#ctx0" brushRef="#br0" timeOffset="9">10721 5999 7814,'4'-22'160,"1"3"-192,0 3 1,-4 10 174,4 6 0,-3 6 1,2 10-1,-2 3 113,-2 5 1,2 4 0,1 6-1,2 3 41,-2 4 0,-2 2 1,1 0-1,1-2-207,2-3 1,4 1 0,-2-6 0,0-3-158,5-4 0,0-6 1,2-6-1,1-1-195,-1-3 1,5-4 0,1-6 151,2 0 0,-3-8 0,5-5 0,0-7 68,-2-7 1,3-3 0,-6-10 0,-2 3 49,-1-3 1,-8-1 0,-2-2 0,-1 1 57,0-1 1,0 2 0,-7 2 0,-1 4-25,-2 5 0,-6 0 0,2 11 0,-4 1 31,-1 3 0,0 7 1,-1 3-93,1 3 0,0-2-259,0-1 1,6-1-195,3 1 1,10 3 0,4-2 0,4 2-881,1 2 1352,0 6 0,1 2 0,-1 6 0</inkml:trace>
  <inkml:trace contextRef="#ctx0" brushRef="#br0" timeOffset="10">9199 7321 7717,'-44'18'2195,"6"-4"-2152,19-9 1,8 1 0,17-6-557,9 0 1,18-1-1,17-4 432,14-5 1,10-4 101,-30 5 0,2-1 0,0 0 0,1-2-217,2-2 0,2 0 0,7-3 0,2 0 0,3 1 0,0-1 260,3 1 1,1 1 0,7-3-1,1-1 1,0 1 0,1 0-1,-23 6 1,1 0 0,-1 0 3,0 0 1,0 1 0,0 0 0,26-4 0,-1 0 0,-5 1 0,-1-2 0,1 1 0,0-1-174,-3 0 1,0-1-1,-5 0 1,-2 1-1,-5 1 1,-2 0-1,-4 0 1,-1 0-575,-5 1 1,-1-1 678,-5-1 0,-2 0 0,25-1 0,-6-7 0,-1 1 0</inkml:trace>
  <inkml:trace contextRef="#ctx0" brushRef="#br0" timeOffset="11">9583 4265 8300,'0'-14'-321,"0"-1"-102,0 1 644,0 0 0,7 8 0,0 7 1,1 12-1,-3 9 129,-3 5 1,-2 1 0,-2 2 0,-1 2 0,-3 3-239,-2 1 0,3-4 1,-3-1-1,0-4-25,0-3 0,5-7-196,-2 2 0,4-13 0,1-9-91,0-9 1,0-17-1,1-1 1,4-5-1,5-4-9,2-2 0,7-2 0,0 2 0,0 2 182,2 1 0,-1 8 0,4 0 1,-5 6 150,-3 4 1,-2 2-53,0 9 1,-4 2 0,-3 9 0,0 3 20,-4 4 0,-2 4 0,-2 3 0,-2 1 62,-2 2 1,-4 6 0,2-3 0,1 2-17,0 0 0,1-2 1,5 1-1,0-4-96,0-3 1,6-2 0,4 1-168,2-1 1,2-6 0,2-3-31,3-4 1,-1-2-1,4-4 1,0-6-72,0-7 0,-3-4 1,3-6-1,-1-1 142,-4 1 0,-1-1 0,-4 1 0,-1 0 0,-3-1-29,-1 1 0,2 6 0,-4 3 217,-2 3 0,-1 6 211,-2 1 0,1 12 0,2 2-194,2 6 0,1 3 0,-2 0 0,2 1 1,0-1-119,1 0 0,2-5 0,-4 1 0,-1 1-18,3 2 0,-6 6 1,4 1-1,-3 1-214,-2-1 0,0 4 0,0-5 1,1-2-197,4-1 1,3-2-1,6-1-58,0-4 1,5-2 0,2-9 481,1-3 0,2-3 0,6-7 0,1-4 0,2-5 0,1-3 0,-6-1 0,0 1 0,-1 2-30,-3 1 1,-3 5 0,-7-3 269,0 1 0,-5 2 0,-1 5 354,-1 0 0,-3 0 1,-5-1-278,-4 1 1,-3 5 0,-6 1 0,0 2-143,0 2 1,-2 1-1,-2 0 1,-1-2-157,2 2 0,1 3 1,2 5-1,0 4 1,1 4-82,4 1 1,-2 5 0,6 2-38,2 1 0,-4-3 0,3 3 0,1 0 0,1-1-578,2-1 526,0-1 0,2-6 1,1-5 63,1-8 1,7-7 0,-1-7 0,4-2 41,5-3 1,-3 2 0,3-5-1,-3 0 1,-2 1 78,0 1 0,0 1-89,1 4 0,-6 3 7,1 2 1,-7 6 113,1 8 1,-2 4 0,-2 6-1,2 2 256,2 3 0,-1-1 1,5 4-1,0-2-456,0-2 1,-3-3-1,4-2 1,1-2-217,-2-1 0,4-7 0,-2 1 0,3-2 69,1-2 0,2-8 0,1-4 0,2-7 1,-3-4 280,-5-2 0,0-2 0,-6-1 0,-2-1 0,-2 1 0,-2 0 0,-6-1-93,-7 1 0,-2 1 0,-6 3 1,2 5-1,1 5 546,-2 5 0,5-3 1395,-3 8-1531,4-1 1,10 5-1,10 0 1,12 0-251,8 0 0,10-6 0,3-2 0,3-2 0,3 1-267,4-2 1,-4 0 0,3 0-1,-2 1-50,-3-1 1,-1 5 0,-4 1-44,-9 3 0,-6 1 1,-8-2 131,1-2 1,-14-1 0,-7 3 86,-10-2 0,-6-6 0,-7 1 0,3-2 67,2-3 1,-1 1 0,6 0-1,3 0 1,3 0 124,4-1 1,6 1 321,-2 0 1,3 8 310,2 6-602,0 6 1,0 10-1,0 3 1,-1 6 308,-4 7 0,2 2 1,-7 6-229,-1-2 0,-1 4 0,-3 6 0,3-4-83,2-5 0,2 1 0,5-7 0,-1-3-254,0-5 0,4-1 0,4-8 0,2-5-228,2-3 1,3-3-1,6-5 1,4-2-421,1-3 0,-3-7 0,4-9 0,1 1 376,-2-1 0,-1 0 0,-7 4 1,0-2 326,0 2 1,-4 1 0,-2 2 58,-2 0 0,4-1 262,-6 1 0,3 6 1,-4 2-1,3 1 260,2 0 1,-3 1 0,4 4 0,2-2-49,2-3 1,1 4 0,0-4-325,1 3 1,-1 10-1,-1 5 1,-4 6-65,-4 3 1,1 3 0,-1 7 0,-4 1-170,-4-1 1,0-2-1,-5-2 1,0-1-79,0-3 1,5-9 78,-2-5 0,4-8 0,1-4 1,0-11-26,0-9 0,6-6 0,2-4 0,2-3-98,-1-1 1,-1 4 0,3-2-1,-3 2 1,0 2 173,0 3 0,1 8-119,5 0 0,1 5-214,-1 5 0,-5 2-122,1 7 1,-5 5-1,4 0 479,2-2 0,2-8 0,1-3 0</inkml:trace>
  <inkml:trace contextRef="#ctx0" brushRef="#br0" timeOffset="12">11602 3497 8221,'8'-14'439,"-2"0"0,-4 4-39,3 1 1,-2 4-838,6-4 96,-6 5 1,5-2 51,-3 6-81,-3 6-197,4 2 1,-1 7 566,-1-1 0,1 0 0,-5 0 0</inkml:trace>
  <inkml:trace contextRef="#ctx0" brushRef="#br0" timeOffset="13">11588 3696 8221,'1'10'-478,"4"-1"679,-3 1 0,4-1 0,-6 1 0,0 2-190,0 6 0,0-3 0,0 4 0,0-1 1,0 1 0,0-3 1,2 3-153,2-4 0,-2 0 0,3-1 0,-4 0-362,-1 0 1,0-4 501,0-1 0,0-6 0,0 4 0</inkml:trace>
  <inkml:trace contextRef="#ctx0" brushRef="#br0" timeOffset="14">11872 3597 8221,'8'-7'267,"-2"6"-265,1-5 0,-4 6 1,5 1-1,0 5 113,0 9 1,1 0-1,5 9 1,1 0 0,-1 0-24,0-1 1,0 1 0,0 3-1,2-2-117,3-1 0,-1-1 0,4 6-319,-2-1 1,5 1 0,-1-2-456,3-4 495,1-2 304,1-7 0,-1 7 0,1 1 0</inkml:trace>
  <inkml:trace contextRef="#ctx0" brushRef="#br0" timeOffset="15">12427 3639 8158,'-14'0'1290,"-1"0"-1085,1 0 0,-5 7 0,-1 2 0,-3 4 0,-2 1 27,-2 0 0,-1 7 1,1 2-1,3 4-249,5 2 1,-1 1 0,1 1 0,2 4-440,1 1 0,2-2 0,-1 2 456,1-1 0,0 4 0,0-2 0</inkml:trace>
  <inkml:trace contextRef="#ctx0" brushRef="#br0" timeOffset="16">9157 5303 8078,'-37'8'97,"7"0"0,8-5 1,3 3-1,5 0 0,5 2 1,4-1 34,6-1 0,14-1 0,13-5 0,12-4 13,10-5 0,12-7-26,-23 3 1,2-2 0,3 0-1,1 0-1556,6-1 0,2-1 1491,3-4 0,2-1 0,5-1 0,2 0 0,5-3 0,2 0 0,-22 8 0,1 0 0,1 0-10,3 0 0,0-1 0,1 1 0,3-1 0,2 1 0,-1 0 0,1 0 0,0 0 0,0 0 1,4 0-1,1 0 0,1 0-138,4-1 0,2-1 0,-1 1 0,-4 1 0,-1 1 0,2 0 0,7-2 0,3 0 0,-2 0 0,-2 0 0,-1 1 0,0 0-30,-2-1 0,0 0 0,0 1 0,3 1 1,1 0-1,-2 1 0,-7 0 0,0 0 0,-1 0 1,1 1-1,-1 1 0,0-1-63,-2 1 0,0-1 0,-2 1 0,-4 2 1,-1 1-1,-1 0 0,19-5 0,-2 2 1,-8 2-1,-4 0 85,-8 2 0,-3-1 0,-7 2 0,-2-1 0,20-2 0,-12 1 1,-12 3-210,-14 2 1,-13 1-7,-10 5 1,-8 0 316,-11 0 0,-3 6 0,-6 2 0</inkml:trace>
  <inkml:trace contextRef="#ctx0" brushRef="#br0" timeOffset="17">5759 7393 7805,'-22'0'-202,"-4"0"1,7 0 0,2 0 0,3 1 0,3 2 402,1 2 162,7 0 1,-2-5-1,10 0-158,4 0 0,9 0 1,2 0-1,2 0-36,4 0 1,7-7 0,6-2-1,6-4 87,2-1 1,13-6 0,3-4 0,12-3-190,-33 13 1,1 0 0,1-2 0,2 0 0,3 0 0,0 0 0,0 1 0,0 0-95,1 0 1,1-1 0,5 0 0,2 0 0,-2 2 0,0 0 0,-1 0 0,0 1 3,-1 1 1,-2 0 0,-1-1-1,-1 1 1,0 1 0,0 1-1,-1 0 1,0 0-15,-2 0 1,1-1-1,-1 2 1,-1-1 0,-5 2-1,0 1 1,32-9-19,-7 2 0,-12-4 1,-12 10-1,-9-1-72,-7-1-2,-6 7 353,-12-3-679,-1 6 19,-7 0 1485,0 0-952,0 6-44,0-4 0,-2 4-31,-3-6 1,4 2-34,-4 2 1,-1 0-769,1 5-957,0-6 1736,5 4 0,6-14 0,2-1 0</inkml:trace>
  <inkml:trace contextRef="#ctx0" brushRef="#br0" timeOffset="18">7891 6255 7921,'-19'0'580,"0"0"-300,2 0 1,15-6 0,12-7-1,14-9 1,14-11 0,14-8-196,11-6 0,-26 20 0,2-2 0,1-3 0,0-1 0,2 0 0,0-1-76,1-2 1,-1-1 0,-1-2 0,-1-1 0,0 2 0,0 0 0,1 2 0,-1 1-1,-1 2 1,1 1-101,-2 3 0,0 1 0,-5 2 0,-1 0 0,23-26-274,-11 5 148,-14 9 0,-9 8 0,-9 8-8,-2 1 0,-4 2 0,-8 7 0,-2 2-133,-6 5 1,-2 4 0,-3 1-218,1 0 1,0 6 574,0 4 0,6 2 0,2 2 0</inkml:trace>
  <inkml:trace contextRef="#ctx0" brushRef="#br0" timeOffset="19">8730 5089 7921,'-14'7'116,"4"-6"56,1 4 0,9-3-282,5-2 0,10 0 1,19-2-1,5-3 158,7-4 0,5-5 0,7-4 1,2-2 111,2-2 1,-1 4 0,-5 1-50,-4 6 1,-5 0 0,-9 6 0,-6 2-115,-7 1 1,-11 13 0,-9 5 0,-5 5-4,-5 4 0,-9 8 1,-11 7-7,-7 5 1,-4 6 0,-7 6 0,0 0-128,1 0 1,5-7-1,6-1 1,5-2 138,8 1 0,2-1 0,1-4 0</inkml:trace>
  <inkml:trace contextRef="#ctx0" brushRef="#br0" timeOffset="20">9882 13605 7937,'0'-19'56,"0"-1"1,0-1 0,0-1 0,0 1 0,0 1 0,0 1 275,0-2 0,-2 6-275,-3-4 0,-2 9 1,-8 5-1,1 4-86,0 1 1,0 0 0,-2 0 0,-3 1 139,-5 4 1,2 3 0,-2 6 0,-1 2 14,-2 3 1,4 3-1,-1 8 1,0 2-1,2 3 63,3 1 0,5 7 1,3 4-11,1-1-208,7-2 0,2-1 1,9-2-1,3-3-221,4-5 1,9-8-1,0-4 1,4-4-94,5-4 1,-1-9 0,6 1 0,1-3 47,2-2 0,1-7 1,-5-2-1,-3-4-11,-4-1 1,-4 4-1,-2 1 1,-6-2 305,-7-2 0,-5-1 0,-6 0 0</inkml:trace>
  <inkml:trace contextRef="#ctx0" brushRef="#br0" timeOffset="21">9640 13776 7937,'0'-10'553,"2"1"-426,2-2 0,6 3 0,9 0 0,5 0 0,2 0-442,3-3 0,-1 3 0,1-1 0,-1-1 179,1 2 0,-3 2 0,-2 6 0,-5 0 127,-3 0 0,-4 6 0,0 5 1,-5 5 51,0 3 1,-2 6-1,-5 1 1,0 4 106,0 3 1,-7 2-1,-1-4 1,-1 4-172,-1 1 0,2-9 0,-3 2-266,2-3 0,7-7 287,2-4 0,7-20 0,7-11 0</inkml:trace>
  <inkml:trace contextRef="#ctx0" brushRef="#br0" timeOffset="22">10237 13463 7937,'0'14'64,"-5"2"1,1 3 110,1 5 0,1 2 1,2 3-1,0-1-65,0 1 1,0-1 0,0 1 0,0-1-37,0 0 0,0-1 0,0-1-159,0-3 0,0-5 0,0 1 0,-2-5-329,-2-5 0,1-2 0,-7-9 50,-1-3 1,3-4 0,-1-10 0,-1-5 363,2-3 0,2-7 0,6-3 0,0-1 0,0 0 0,0-1 0,0 4 0,0 2 0,0 3-28,0 2 0,5 5 1,1 5 422,2 2 1,-3 2-84,4-1 1,-1 6 0,3 1 0,-1 2-83,1 2 0,1 3 0,2 1 0,1 1-173,-1 4 0,2-2 1,1 5-1,2 0-64,-2 0 0,-2 2 0,-4 4 0,-2 2-85,2 2 0,-4-2 0,-3 5 0,-2-2 89,-2 0 1,-3 6 0,-4-1 0,-5 1-61,-4-1 0,3 1 1,-6-6-1,2-2-69,-2-1 120,3-2 1,-4-1-77,5-4 247,1-2-170,6-7 1,2 1 12,6 4 0,6 1 0,4 5 0,2-3 0,4 0 13,3 0 1,-1 2 0,5 2-185,3-2 0,5 2 0,2-2 0,-1 2-172,-2 3 0,-2-1 1,-1 0-1,-3 0-101,-5 1 0,-3-8 442,-2-2 0,6 3 0,3 0 0</inkml:trace>
  <inkml:trace contextRef="#ctx0" brushRef="#br0" timeOffset="23">10777 13648 7937,'0'-19'591,"0"0"115,0 0-640,0 11 0,0 3 0,0 12 0,0 5 74,0 6 0,0 7 0,0-1 0,0 4-7,0 5 0,0-3 0,2 3-104,3-3 1,3-3 0,6-3 0,0-5-75,0-3 0,5-4 1,2-2-1,1-5-109,3-4 0,-3-9 0,0-6 1,-1-8 22,-4-5 1,-1-8-1,-2-1 1,-1-4-5,-3-2 1,-3 5 0,-3-8 0,0-1-20,-1 2 0,-6 1 0,-3 5 0,0 5 13,-1 3 0,-4 9 0,2 7 1,-4 8-206,-1 4 0,-5 5 0,-2 7 346,-1 9 0,-1 12 0,-6 6 0</inkml:trace>
  <inkml:trace contextRef="#ctx0" brushRef="#br0" timeOffset="24">9669 14700 7845,'-10'-8'679,"1"3"-842,-1 4 0,2 8 0,2 8 0,1 7-65,0 5 0,-1 7 0,1 6 0,-3 4 340,1 3 0,-5 7 0,6-3 1,0-1 172,-1-2 1,3-6-1,4-4 1,0-6-128,0-7 1,6-4 0,4-7 0,2-1-47,2-4 1,1-3-1,-1-6 1,2 0 42,3 0 1,3 0 0,6-1-102,1-4 1,1 2 0,1-5-1,2 0-208,-1 0 1,-2 5-1,-3-2 1,-3 4-255,-6 1 0,-2 0 0,-1 0 0,-1 0-117,0 0 1,0-2 0,-1-3 524,-4-4 0,10-10 0,-3-3 0</inkml:trace>
  <inkml:trace contextRef="#ctx0" brushRef="#br0" timeOffset="25">10337 14856 7845,'12'-28'439,"-2"1"-144,-5 3 1,-4 4 0,-1 5-158,0 1 1,-1 2 0,-4 2-130,-5 5 0,-2 4 0,-4 2 0,-3 4-134,-5 5 1,2 2 0,-2 4 177,-1 3 0,3 1 0,0 6 1,3-4 69,6-2 1,1 4 0,7-3 0,2-1-85,1 1 0,4-2 0,3-5 0,4 0-19,4 0 0,6-6 0,1-3 0,2-3-65,4-2 1,-1 0 0,0 0 0,-1 0-70,1 0 0,-4 0 1,-2 0-1,-4 0 20,0 0 1,-7 6 0,-4 3 0,-2 4 127,-2 1 0,-2 5 0,-2 0 1,-6 0 317,-3 2-244,-7-6 0,4 11 1,-4-7-66,-1-2 1,4-6-1,-6-3 1,3-2-212,3-3 0,1-3 0,3-6 0,4-10-298,4-11 1,11-3 0,7-7 0,6-3 95,3-1 0,2-6 0,4-1 0,2 2 360,3 2 1,-1 6 0,4 3-1,-3 4-11,-6 4 0,0 8 0,-10 0 0,-2 5 449,-4 4 1,-2 4 0,5 6-75,1 0 0,-1 0 0,0 0 0,2 0-175,3 0 0,-2 0 1,5 0-1,0 0-270,1 0 1,-4 0 0,3 0 0,-2 0-480,-2 0 0,-7 0-247,-2 0 0,-9 0 817,-5 0 0,-3 0 0,-10 2 0,2 2 0,1-2 0,6 9 0,0-5 203,-3 2 1,5-3-1,-1 5 350,1 1 0,3 1 0,4 2 1,0 2-219,0 3 1,0 3 0,0 7-1,0-1-294,0 1 1,-5 5 0,0 3 0,2 1-146,1-1 0,2 1 0,0 3 1,0-3-295,0-4 1,0-6-1,0-4 1,2-5-372,3-4 0,-2-7 0,6-6 769,2-10 0,8-8 0,3-12 0</inkml:trace>
  <inkml:trace contextRef="#ctx0" brushRef="#br0" timeOffset="26">10991 14771 7845,'6'-22'262,"-4"6"379,2 6 1,-2 9-559,-2 1 0,-5 6 1,-1 10-1,0 3-76,-1 5 1,-4 3 0,3 1-1,-1 0 1,1 1-24,2-1 0,-4 2 0,5 2 0,2 1 4,2-1 1,1-2 0,0-2 0,0 0-327,0 1 1,1-7 0,4-5 24,4-6 0,-1-6 1,2-11-1,1-10-941,2-11 1254,1-8 0,0-13 0,0-3 0</inkml:trace>
  <inkml:trace contextRef="#ctx0" brushRef="#br0" timeOffset="27">11090 14742 7845,'-1'-12'0,"-4"2"369,-3 4 0,-1 6 105,-1 0 1,7 2-1,-2 2-478,4 6 1,2 2-1,4 3 1,4-3-113,4-2 1,0 2 0,-2-2 0,-2 3 62,2 1 1,2 0-1,1 0 1,-1 0-13,-4 1 0,4-3-105,-4-2 1,-1 1 123,2-6 0,-1-4 0,5-9 1,-1-8-303,-3-4 1,7-4 0,-3-4 0,2-1 0,-2 1 39,-4-1 1,2 3 0,-2 0 378,2 3 0,-2 4 0,-2-3 0,-2 1 479,-3 4 1,-1 1 1086,-2 2-1176,0 6 0,0 3 0,-2 10-13,-2 4-326,2 4 0,-6 6 1,5 1-12,-2 2 1,0 2 0,4 5 0,-2 1-237,-2 3-19,0-3 1,0 5 0,1-7-210,1 0 181,-5-6 0,6 4 1,-4-7-482,-1-2 0,6-6 204,-4-1 0,4-15 0,1-3 1,0-9 180,0-6 0,1 1 1,2-3-1,4 3 268,1 1 0,-4-2 0,4 2 0,-2-1 0,-2-3 1,2 3 0,-1 0-1,-1 1 153,3 4 1,-6 1 0,4 2 380,-3-1 1,-1 8 0,2 3-11,2 8 0,0 5 0,-4 10 0,3 5 0,2 3-238,2 1 1,-3 0-1,2 1 1,1-1-267,0 1 0,2-2 0,2-2-157,-2-1 1,2-5 0,-2 3 0,1-2-211,-2-2 1,3-3 0,-8 0-1794,-1-1 2140,5 0 0,-12-6 0,2-2 0</inkml:trace>
  <inkml:trace contextRef="#ctx0" brushRef="#br0" timeOffset="28">8033 13975 7983,'-9'-24'-226,"0"0"1,-3 1 0,1-1 0,0 0 0,2 1 0,-1-1 364,2 0 0,-3 7 0,7-2 1,1 3-1,-1 2 347,0 0 1,0 6-324,-5 3 1,4 3-1,-4 2-111,-2 0 0,-2 7 0,0 2 1,2 5-21,2 5 0,4 3 1,-4 7-1,-1 1-13,2 3 1,2-1 0,6 4-1,0-1-105,0-4 0,0-2 0,2-5 0,2-6-120,6-2 1,2-3 0,3-4 0,0-4 25,4-3 1,-1-4 0,4-3 0,0-6-3,0-6 1,0 0-1,4-6 1,-4 1 14,-2 0 0,-1 3 0,-6-3 1,-2 2 150,-2 2 1,-4 2 0,3 2 153,-2 0 185,-1 0 1,-5 7 186,0 7 1,0 7-310,0 7 1,0 0-1,0 0-195,0 1 0,6-1-99,4 0 0,2-1 1,1-2-1,-2-3-82,-1-2 1,-1-1 0,5-5 60,1 0 1,-6 0 0,0-2 0,1-3 37,-2-4 1,4-1 0,-4-2 0,2-4 38,-1 0 0,-4 0 0,5 2 0,-1 0 40,-1 0 1,0 0 0,-5-1 0,2 1 271,-2 0 0,-2 4-115,-1 1 1,0 7 0,0 2-65,0 8 0,0 5 0,0 1 0,0 0-38,0 1 1,0-1-1,0 0 1,2 0-229,3 0 0,-2-4 1,6-2-67,2-2 0,2-1 0,1-5 0,1-2 79,-1-2 0,2-3 0,1-4 0,2 3 111,-2 2 1,4-4-1,-1 4 1,1 0 30,-1 0 0,4-4 1,-5 4-1,-2-1 112,-1 1 1,2 0 0,-3 3 0,-4-4 275,-3-1 0,2 4 4,-5-6 1,-1 5-117,-4-4 1,-1 1-1,-4-3-223,-4 2 1,1 5-1,-2 0-283,-1 2 1,3 0-114,-1-2 273,6 2 1,-4 2 0,6 10 0,-2 4 66,-2 5 0,-2-2 0,4 5 0,-1-1-157,0-4 1,3-1 0,1-2-28,0 0 1,6-1 0,4-3-1,2-7 202,2-6 0,1-7 0,-1-7 0,0-4 0,0 1 0,1-1 0,-1-4 0,-2 1 0,-1-3 0,-1-1 0,-2-1 0,1 1 0,-4 0 0,3-7 0,0-2 0</inkml:trace>
  <inkml:trace contextRef="#ctx0" brushRef="#br0" timeOffset="29">8830 13150 7983,'0'-22'0,"0"3"209,0 3-129,0 8 0,-2 4 1,-1 8-1,-2 7-174,2 7 0,0 4 0,0 6 0,-2 1 0,2 1 39,1 3 1,-3 3-1,1 7 1,1 0-19,1-1 0,0 3 0,-1 0 0,-1 3-105,0-2 1,3 3-1,2-2 1,3-1-277,0-2 454,7-8 0,-3-1 0,6-7 0</inkml:trace>
  <inkml:trace contextRef="#ctx0" brushRef="#br0" timeOffset="30">9057 13790 7983,'8'0'-745,"-2"0"-232,-6 0 977,0 0 0,-6 6 0,-2 2 0</inkml:trace>
  <inkml:trace contextRef="#ctx0" brushRef="#br0" timeOffset="31">9000 13818 7983,'8'-6'0,"-2"-2"0,-6-6-135,0 0 0,2 4 1,1 1-1,2-2 498,-2-2-200,-1 5-97,-2 2 17,0 6 0,0 6 0,0 4 0,0 4 28,0 5 1,0-3-1,-2 4 1,-1-1-125,-2 0 1,0-5-1,4-4 32,-4 1-106,4-5 0,-6-1 0,7-10 0,0-4-57,0-4-1,5-1 1,1-2 0,2-1 62,3-2 0,-4 0 0,-1 6 95,0 4 1,-3-2 62,7 6 1,-7 2-1,2 7 0,-4 4-49,-1 6 1,2-6-1,1-1-2,2-1-37,0-4 0,1 6-3,3-4 0,-2-1 0,-1 7-186,0 1 1,-3-5 12,7-1 1,-1-5-1,4-5 166,-3-4 1,1-4-1,-5-1 1,0 0 84,1-1 0,-3 6 40,-4 0-223,0 5 0,0 0 0,0 8-636,0 6 756,0-4 0,0 7 0,0-5 0</inkml:trace>
  <inkml:trace contextRef="#ctx0" brushRef="#br0" timeOffset="32">7920 14671 7931,'-21'0'-153,"5"0"0,-4 0 1,1 0-1,0 0 0,2 0 1,1 0-1,2 0 308,-1 0 0,9 0 0,6 0 58,8 0 0,6 0 0,7 0 1,7 0-39,8 0 0,13 0 0,10 0 1,12-1-1,-30-1 0,2-1-127,3-2 0,1 1 0,2 0 0,0 0 1,2-1-1,2-1-31,3-2 0,2 0 1,5 0-1,2 0 0,8-3 1,1-2-1,0 1 0,2 1-170,2 0 0,2-1 0,-27 4 0,1-1 0,0 1 0,3 1 0,2 0 0,-1 1 0,-2-1 0,1 0 0,0 0 97,3 0 0,1 1 1,-2-1-1,-2-1 1,-1 0-1,0 0 1,4 1-1,1 0 0,-2 0 1,-2 0-1,-1 0 1,1-1 9,-1 0 0,1 0 0,-1-1 1,22-6-1,-2-2 0,-2 0 0,-1 0 1,-1-1-1,-2 1 45,1 0 1,-1-1 0,-5 1 0,-2 1 0,-4 2 0,-3 0 0,-5 0 0,-2 1-1,-6 1 1,-1 0-6,-2 2 1,-1 1-1,24 0 1,-12 4-544,-10 3 1,-13 4 548,-9 3 0,-9 2 0,-4 8 0</inkml:trace>
  <inkml:trace contextRef="#ctx0" brushRef="#br0" timeOffset="33">11289 13548 8947,'18'-23'37,"4"-9"1,8-14 0,5-11 0,-15 23 0,2-1 0,3-3 0,1-2 0,4-3 0,1 0 0,3-4 0,0 0 0,2-2 0,1 0 0,-1 1 0,1 0-107,-2 2 1,1 2 0,0 2 0,-1 2 0,-6 7 0,-1 1 0,21-23 0,-10 11 0,-10 10-648,-9 9 716,-4 11 0,-8 8 0,-2 6 0</inkml:trace>
  <inkml:trace contextRef="#ctx0" brushRef="#br0" timeOffset="34">11645 12539 7907,'0'-10'132,"-2"1"1,-1-2 0,-2-2 0,2-1 53,2 0 1,13 0 0,7-1-1,8 1 1,6-2-187,5-3 1,9-3 0,6-6 0,0 1 0,1 2-203,-2 1 1,-6 7-1,0-2 1,-7 4-51,-6 6 0,-4 4 1,-7 12 189,-8 7 0,-14 13 0,-16 11 0,-9 4 134,-6 6 0,-14 7 0,3 8 0,-3 0-284,1 0 1,21-29 0,0-1 211,-19 28 0,-4 1 0,10-5 0</inkml:trace>
  <inkml:trace contextRef="#ctx0" brushRef="#br0" timeOffset="35">11659 12439 7833,'-9'-4'69,"-1"-1"0,5 0 502,-4 5-253,6 0-306,-4 0 159,7 0 1,2-1-303,3-4 0,4 2 98,10-7 0,3 1 14,7-5 0,7-1 7,7 1 0,1-5 0,6 0 0,-1 2-54,-3 1 1,-8 2 53,-5 0 1,-4 1-13,-6 3 1,-2 3-1,-7 3 56,0 0 1,-6 0 0,-3 9 126,-3 5 0,-2 2 1,0 3-1,0 0 23,0 4 0,0 3 0,0 7 0,0-2-186,0-4 1,0 9-1,0-4 1,0 4-20,0 3 0,0-4 1,0 7-1,-2 2-234,-3 1 0,-3 1 0,-4 1 0,1-2-245,1-3 1,1-3-1,-4-8 1,4-2-532,4-1 1033,3-7 0,-4 4 0,-2-7 0</inkml:trace>
  <inkml:trace contextRef="#ctx0" brushRef="#br0" timeOffset="36">11432 13634 7779,'-7'-8'75,"-1"-3"1,-4 4 0,1 1 287,1 0 1,9 1 0,1 6 0,9 4-200,8 5 1,2 2-1,8 4 1,6 2-1,5 0 166,7 0-294,13 4 1,-4-2 0,10 6-233,0-3 1,-7 0 0,-5 2 0,-2-3-158,-4-2 0,0-1 1,-13-4-1,-1-1-30,-2 0 1,-4-6 0,-2-3-1,-5-4 383,-3-1 0,-2-6 0,0-2 0</inkml:trace>
  <inkml:trace contextRef="#ctx0" brushRef="#br0" timeOffset="37">12199 13562 7790,'0'-14'1159,"0"0"-968,0 6 1,2 3 0,3 10 0,4 6-374,4 7 1,6 4 0,1 6 0,2 1 314,4-1 0,2 2 0,4 2 0,1 1 42,-2-2 1,-2-5 0,-4-4-1,-3-2 1,-1-2-99,-4-3 1,-6 0 0,-3-1 0,-2 0 18,-2 0 1,-6 7-1,-7 3 1,-14 2-124,-11 3 1,-11 4-1,-13 0 1,-4 0-573,-4 2 1,-4-10 598,-1 4 0,-6-10 0,37-9 0,1 0 0</inkml:trace>
  <inkml:trace contextRef="#ctx0" brushRef="#br0" timeOffset="38">1337 9724 7771,'-8'-14'22,"-5"0"1,5-1 0,1 1 0,0-2-1,3-1 1,-1-4 0,2 1 0,1-1-1,2 4 834,0 1 1,0 5-575,0 6 1,0 13 0,0 18 0,0 5-21,0 7 1,0 14 0,0 7 0,0 2 45,0 2 1,5-1 0,1-7 0,2-3-110,3-4 0,6-4 0,4-3 0,1-3-44,3-5 1,9 2 0,3-2 0,5-3-1,0-3-88,1-3 0,6-7 0,3 2 1,5-5-194,4-4 1,6-2-1,7-5 1,3 2-109,2-2 0,-6-8 0,-2-5 1,-8-4-1,-6-5-71,-5-4 1,-3-11-1,-9-3 1,-5-6 361,-7-4 0,-11-4 0,-2-7 5,-9-4 1,-8-3 0,-7-8-1,-12-1 1,7 36 0,-2 0-42,-2 1 1,-2 0-1,-2-2 1,-3 1 0,-1 0-1,-2 0-26,-1 1 1,-2 0 0,0 0 0,-1 1-1,-1 2 1,0 0 0,1 3 0,1 1 63,-1 2 1,0 3 0,-26-13 0,-2 10 0,5 9 11,2 8 0,12 5 1,-1 7-1,2 4 17,4 5 0,-4 7 0,7 3 0,0 3 44,-2 2 0,4 2 1,-6 3-1,3 1-45,2 2 0,2 9 0,2-1 0,1 6-152,3 4 0,2-4 0,5 5 1,-1 2-46,5 1 0,1-6 0,7-5 0,2-7-124,1-7 1,4 1 0,1-9 0,3 0-181,2-3 0,7-3 0,4-3 1,-1-2-93,3-2 1,-5-4 0,3 3-1,-3 0 33,-2 0 0,0-4 0,-1 6 0,-2 1 224,-2 2 1,1 1-1,2 0 1,-1 2 248,-1 3 0,-1 3 0,6 6 0</inkml:trace>
  <inkml:trace contextRef="#ctx0" brushRef="#br0" timeOffset="39">1266 9681 7609,'-13'21'0,"2"4"198,2 7 0,5 7 1,0 12-1,4 7 1,6 4 446,8 1 1,10 3 0,14-4 0,11-2-477,-21-30 1,2-2 0,3-1 0,1-3 0,2 0 0,2-2 0,0-2 0,1-2-355,0-3 1,1-2 0,4-1 0,1-3 0,3-3 0,2-3-1,1 0 1,0-1 36,1-1 1,-1 0-1,-2-2 1,0-2-1,-3 0 1,0-3-1,-4-3 1,-1-1 20,-1-2 1,-1-1-1,0-4 1,-2-1 0,31-20-1,-6-5 1,-12-4 122,-9-5 1,-9-5-1,-13-3 1,-10-3 169,-5-2 1,-12-1 0,-10-5-1,-15-1-129,10 36 1,-4 1 0,-5 2 0,-3 2 0,-3-1 0,-1 0 0,0 1 0,-1 1-53,-1-2 1,0 2 0,-3 2 0,-1 3 0,0 2 0,-1 3 0,1 2 0,0 3 180,1 1 0,1 2 0,-1 2 0,1 1 0,-33 2 1,2 8 136,1 12 1,2 9 0,0 13-1,35-15 1,1 2-155,-1 3 0,1 1 1,0 1-1,0 1 1,2 0-1,1 1 0,-25 28-29,9 0 0,10 6 1,6 2-1,8-1-196,10-2 0,6 1 0,10-1 0,4-4-413,8-4 0,8-5 0,12-8 0,5-3-385,7-5 1,6-16-1,8-7 1,3-8 873,2-7 0,-5-5 0,5-9 0,3-4 0,4-4 0</inkml:trace>
  <inkml:trace contextRef="#ctx0" brushRef="#br0" timeOffset="40">1579 9312 7909,'-21'0'0,"-3"3"68,-2 6 0,2 7 1,-1 16-1,-4 6 0,-1 9 1,2 8-1,4 5 0,3 5 1,6 3-1,4 5 238,6-1 1,3 3 0,5-1 0,7 0 0,10-3 0,10-4-129,8-4 0,10-2 0,4-7 0,5-8-110,4-13 0,4-11 0,9-12 0,7-9-23,-36-3 0,0-4 0,2-3 0,1-4 1,0-5-1,0-2 0,-2 0 0,0-1-237,-2 1 1,-1-2-1,1-4 1,-1-2 0,-5-1-1,-2-1 200,-1 0 0,-1-3 0,-1-1 0,-3-3 0,-3 0 0,-3-2 0,-2 2 0,-1-2 123,-2 1 0,-4-1 0,3-30 0,-10 1 1,-13 9-30,-14 4 0,-13 8 1,-20 2-1,-11 7-155,-10 4 1,-2 7-1,33 16 1,0 3-1,-3 0 1,0 2-34,-3 0 0,-1 2 1,3 0-1,-1 2 1,-1 1-1,0 2 1,5-1-1,1 1 31,-37 4 1,8 3 0,6 8-1,2 4 17,3 9 0,3 1 0,5 6 165,4-1 0,5 9 0,7-1 0,8 1-46,7 0 1,12-6 0,4-2 0,7-1 0,7-3-358,10-2 1,13-10 0,7-5 0,7-9 148,6-5 1,6-1-1,2 0-135,1 0 1,-6 0-1,6 0 1,-2 0 0,-1 0-232,4 0 1,-5-11-1,0-4 278,-8-6 0,-7-9 0,-5-9 0,-9-7 253,-7-6 0,-12-4 0,-4-2 0,-5-2 0,-6-3 288,-9-2 1,-7 3-1,-11-2 1,-6 0-136,-7 4 0,1 10 0,-4 7 1,2 10 46,0 8 1,-2 6 0,0 9-1,-7 9 45,-4 9 1,-3 9-1,2 16 1,-6 8-197,32-16 0,1 1 0,1 2 0,1 2 0,1 6 0,2 1 0,1 0 0,1 2-64,0 0 0,2 2 1,1 4-1,2 0 1,-2 4-1,0 2 1,2 3-1,0 1 45,0 4 1,1 0-1,3 2 1,2-2 0,1-4-1,3-1 1,3 0-1,2 0-77,3 1 0,2 0 0,2-6 0,3-1 1,2 2-1,4-1-48,3-3 1,5-2 0,3-6 0,4-3 0,2-2 0,3-1 0,2-4 0,3-3-79,3-2 1,2-3-1,4-4 1,2-4-1,2-3 1,1-3-1,1-3 1,1-2 19,3-1 1,-1-3 0,-1-3 0,0-4 0,4-3 0,-1-4-1,2-2 1,1-4 2,1-4 0,0-2 0,-2 0 0,-1-3 0,1-4 0,-1-2 1,-3-3-1,-2-2 30,-2-1 1,-2-2 0,-3 0 0,-1-1 0,-4-1 0,-2-1 0,-4 2 0,-4 0 119,-3-1 0,-4-1 0,-5 2 0,-4-1 0,-4 2 0,-3 1 1,-4 3-1,-4 0-22,-3 2 0,-5 1 0,-27-32 0,10 38 0,-4 1 1,-2 0-1,-1 1-84,-2 1 1,1 0-1,0 1 1,-1 1 0,2 2-1,-1 2 1,0 1 0,-1 1-1,-1 3 1,-1 2 183,-3 1 1,-1 2 0,3 1-1,1 2 1,-2 5 0,1 3 0,-36 0 113,1 6 1,35 6 0,1 4-1,-4 4 1,0 4 0,0 4-1,-1 2-65,-1 5 0,0 1 0,2 0 1,1 2-1,-1 5 0,1 2 1,3 1-1,2 1-67,2 2 0,2 1 1,2 3-1,2 1 1,3 0-1,3-1 1,2-2-1,2 1 41,2-3 1,3 1 0,2-2 0,5 0 0,5-2 0,4-1-1,2 0 1,5 0-119,3-1 0,4-2 0,4 0 0,4-2 0,3-3 0,3-2 0,3 0 0,4-2-677,4 1 1,3-3-1,5-5 1,1-4-1,2-1 1,1-3-1,-3-3 1,1-3 324,-3-2 1,0-3 0,4-7 0,-1-5 0,-2-4 0,0-3 0,0-2 0,0-2 281,0-2 0,-2-3 1,-4 0-1,-1-2 0,0 1 1,-1-1-1,-5 0 0,-1-1-15,-2-2 1,-2-1 0,-2-2 0,-2-2 0,17-31 0,-9-1 63,-12-1 0,-8-4 0,-11-4 0,1-3 0,-10 2 0,4-3 0</inkml:trace>
  <inkml:trace contextRef="#ctx0" brushRef="#br0" timeOffset="41">2133 9539 7997,'-53'-25'0,"0"0"0,4 1 0,0 2 177,6 1 1,-1 2 0,2 4 0,-1 4 0,-36-4 0,0 9 413,3 4 1,5 6 0,5 5 0,4 13-99,4 13 1,7 12 0,27-15 0,2 3-513,2 1 0,1 3 0,3 5 0,2 2 0,3 3 0,1 0 0,2 3 0,1-1-159,2 1 1,2-1 0,1-2 0,2 0-1,2-4 1,2 0-262,2-4 0,3-2 0,5 1 0,5-2 0,5-2 0,4-1 439,5-2 0,2-1 0,1-2 0,2 0 0,7-2 0,0 0 0,-1 1 0,-1-1 0</inkml:trace>
  <inkml:trace contextRef="#ctx0" brushRef="#br0" timeOffset="42">4237 16178 7779,'8'-6'993,"-1"4"-951,-1 2 0,2 4 0,6 7 0,2 4 0,3 8 0,3 3 0,2 4 0,-1 4 0,4 3 150,5 5 0,-2-5 0,3 0 1,-3-2-223,-2-4 0,1-2 0,-2-6 0,-2-4-416,-1-3 0,-7-8 0,2-3 0,-3-4-88,-2-1 0,-5-1 0,-1-6 534,-1-7 0,-3-6 0,-4-9 0</inkml:trace>
  <inkml:trace contextRef="#ctx0" brushRef="#br0" timeOffset="43">4749 16121 7779,'-1'-7'364,"-3"0"-106,0 1 0,-7 4 0,1-1 1,-2 6-4,-3 7 1,1 2 0,-2 6-1,-3 4 1,-4 6-227,-4 2 1,-2 8-1,1 3 44,-1 5 1,1 2-1,1-6 1,3-1-96,6-3 1,3-3 0,6-8-1,4-4-207,4-4 0,1-3 1,1-3-706,4-4 1,3-4 340,6-10 1,-1-7 0,-2-7 592,-2 1 0,1-4 0,4 0 0</inkml:trace>
  <inkml:trace contextRef="#ctx0" brushRef="#br0" timeOffset="44">3925 15155 7779,'-13'-15'40,"2"1"0,3 0 0,0 0 0,2-2 0,-2-3 1,2-5-1,-1-2 98,4-3 0,1 1 1,4-1-1,1 1 0,4-1-54,0 1 1,3 6 0,6 3-1,1 5 110,2 4-220,6 4 1,-7 6 0,4 0 0,0 0 20,0 0 0,-5 5 0,4 1 0,-2 2-11,0 3 1,-2 2-1,-6 1 1,-3 0 82,-2 0 0,1 2 1,-4 1-1,2 4 16,-2 1 0,-3 0 0,-5 3 0,-4-3-54,-4-1 1,-6 3-1,-1-7 1,-3-4-12,-2-7 1,-2-4 0,-3-4 0,-3-3-163,-5-4 1,-3-10 0,-2-5 0,4-4 11,6-5 1,6 4 0,14-1 0,4 6 124,4 4 1,7 1 0,7 6-1,10 4-123,6 4 0,5 4 0,4 1 0,3 0-99,5 0 1,-1 6-1,-3 5 1,-4 5 228,1 3 0,-5 6 0,5-3 0</inkml:trace>
  <inkml:trace contextRef="#ctx0" brushRef="#br0" timeOffset="45">4849 14998 7779,'-11'-8'65,"-5"4"8,-5 2 0,-4 2 1,-7 2-1,-2 1 1,-3 2 267,-2-2 1,3-3 0,-1-3 0,1-5-54,0-5 1,9 2 0,1-8-139,9 3 1,1-3 0,11 0 0,5 0-214,8-1 1,8 6 0,13-2 0,1 6-689,3 4 623,-3 1 0,6 5 1,-4 0-1,1 2-63,-2 3 1,-2-2 0,-5 6 0,-5 2 35,-4 2 0,0 1 1,-3 0 182,-2 1 1,-4-1-1,-6 0 1,0 0 138,0 0 0,-2-4 0,-2-1 1,-6 1 77,-2-2 1,2 3-1,1-6 1,-2-2-151,-2-2 0,3-2 0,3-4 0,-1-4-428,0-4 0,5-1 1,-1-1-1,8 0-223,5-4 1,5 4-1,5 1 556,5 8 0,3-2 0,1 0 0</inkml:trace>
  <inkml:trace contextRef="#ctx0" brushRef="#br0" timeOffset="46">5787 14885 7777,'14'0'1449,"0"0"-2002,-6 0 0,-3 0 413,-10 0 1,-4 0-1,-10 0 1,-5 0 222,-3 0 1,-1-11 0,-2-5-1,-2-3 1,-1-3 233,2 0 0,7-2 1,5-3-1,5 2-166,4 1 0,4 7 0,6-2-85,0 3 0,8 8 0,6 3 1,7 4-237,1 1 1,5 0-1,-4 0 1,4 0-165,2 0 0,-1 4 1,-1 3-1,-3-1-66,-6 0 0,-2 4 0,-3-4 0,-4 2 400,-4 3 0,-5 2 0,-5 1 0,-9 7 0,-8 1 0</inkml:trace>
  <inkml:trace contextRef="#ctx0" brushRef="#br0" timeOffset="47">4166 15908 7783,'-14'-8'345,"1"-4"-13,4-6 1,-2-1-1,6 4 1,4-4-594,4-5 0,5 0 0,6-3 0,2-3 104,3 0 0,-4-4 1,4 0-1,-3 4 1,-2 4 436,1 2 0,-6 11 1,0-1-238,3 1 1,0 7-1,2 3 1,1 4-8,-1 4 0,5 8 0,1-1 0,2 6-47,4-1 0,-6-1 1,-1-2-1,-3 0-89,-2 1 0,-4-1 0,-2 0 119,-2 0 1,-1-4-1,-7-2-14,-3-2 1,-7-1-1,-9-5 1,-3 0-91,-6 0 1,0 0 0,-7 0 0,-1 0 132,1 0 1,7 0 0,8 0 0,2-2 185,2-3 0,9 2 0,4-6-377,3-2 1,9-2-1,4-3 1,6-1-296,7-2 0,4-5 1,4 5 437,1 2 0,7-5 0,-4 0 0</inkml:trace>
  <inkml:trace contextRef="#ctx0" brushRef="#br0" timeOffset="48">5318 15539 7744,'-21'14'56,"4"0"0,-5 0 68,1 0 0,-4-4 1,1-1-1,-4 1 1,-4-2-57,-1-4 0,-6-2 0,2-4 0,1-2 94,3-6 0,0-4 0,4-5 0,7-5 63,5-2 1,9-3-1,3 1-277,3-1 0,10 7 0,5 2 0,8 2-110,5 4 1,0-2-1,8 11 1,0 2 99,-1 2 0,5 1 0,-4 0 0,1 1-129,0 4 1,-7 5 0,-5 7 0,-3 2-79,-3-2 1,-7-1-1,-5 0 331,-4 3 0,-2-3 0,-4 3 1,-5-4 154,-2 0 1,-9-1 0,-2-2 0,-6-1-42,-4-1 1,3-7-1,-3 2 1,4-4-162,6-1 0,2-3 0,8-5 0,4-6-307,4-2 0,5-6 1,5 0-1,4 0-1067,4 3 1359,1 3 0,7 2 0,1 0 0</inkml:trace>
  <inkml:trace contextRef="#ctx0" brushRef="#br0" timeOffset="49">6100 16434 7742,'6'-12'235,"4"4"0,2 8 0,4 11 59,3 11 1,-3 9 0,4 15 0,-1 5 0,0 2 0,-1 4-100,-3-3 1,-2-2-1,0-8 1,-1 1-184,4-4 1,2-14 0,-4-5-1,2-10-115,3-7 1,-2-5-1,5-6 1,0-8-125,0-9 0,-3-11 0,3-7 0,-1-7-39,-4-2 1,-3 4-1,-2-2 1,-5 6 166,0 4 0,-3 9 0,-2 10 1,1 4 367,2 0 1,0 9-77,-5 6 1,0 8 0,1 9 0,2 4 49,2 1 1,6-3 0,-1 3 0,2 0-128,3 0 1,4-4-1,-1 1 1,1-3-137,2-2 1,-5-5-1,4-1 1,-1-2-37,0-2 1,0-3 0,-3-2 0,1-6-17,2-7 0,2-6 0,-4-11 1,2 0-97,-1-2 0,-7-2 1,-3 2-1,-2-4-121,-3 1 0,3 1 1,-1 9-1,-2 2 3,-1 5 1,-2 3 0,1 3-1,3 2-862,0 2 1148,1 6 0,1-10 0,2 5 0</inkml:trace>
  <inkml:trace contextRef="#ctx0" brushRef="#br0" timeOffset="50">7280 16164 7709,'0'10'1450,"0"-1"-1081,6 1 1,-3 10-1,7 4 1,1 3-194,2 1 0,6 5 1,-1 0-1,1-1-408,2-2 1,-4-2 0,5 1 0,1 1 108,-1 3 0,1 2 1,4 1-1,-1-6-33,-3-5 0,1-3 0,4 2 0,-1-6-421,-3-7 1,1-5 0,-6-6-1,-1-2 577,-3-2 0,0-11 0,-1-7 0</inkml:trace>
  <inkml:trace contextRef="#ctx0" brushRef="#br0" timeOffset="51">7806 16264 7709,'-6'-27'0,"-4"3"423,-2 5 0,-3 10 0,0 4 0,-4 3 190,-5 2 1,2 3 0,-2 5 0,-1 8-430,-2 5 0,-2 4 0,-1 8 0,-1 5-17,-2 3 1,4 2-1,7-1 1,2 1-189,2 0 0,2-5 0,4 0 0,2 1-750,6 2 1,2-5 0,2-2-1,0-4 771,0-2 0,6-6 0,2-1 0</inkml:trace>
  <inkml:trace contextRef="#ctx0" brushRef="#br0" timeOffset="52">7834 16448 7709,'18'-22'1382,"-2"3"-742,-4 4 1,1 2-1,7 2 1,10 1-229,11-1 1,10-6-1,9-2 1,2 2-1,-2 1-927,-2 2 0,-3 1 0,-4 2-952,-8 1 1170,-1 7 1,-12-8-1,2 6-514,-7 2 1,-4 2-36,-7 1 1,-6-2 845,-3-3 0,-23 4 0,-5-5 0</inkml:trace>
  <inkml:trace contextRef="#ctx0" brushRef="#br0" timeOffset="53">8275 16008 7709,'-1'-15'1993,"-4"1"-1544,3 6 0,-4 4-380,6 8 0,0 6 0,0 9 0,0 6-220,0 7 1,5-1 0,-1 7 26,0 2 1,-1-4 0,0 2 0,3 1-155,2 2 1,0 2 0,3 0 0,-1-2-496,1-3 773,1 3 0,2-11 0,1 5 0</inkml:trace>
  <inkml:trace contextRef="#ctx0" brushRef="#br0" timeOffset="54">8830 15666 7673,'8'-14'690,"-2"6"0,-5 13-701,4 9 0,-3 16 0,3 4-56,-4 5 1,-1 10 0,0 2 0,0 1 230,0 0 1,0 0 0,0 5 0,2 1 196,2 4 0,0 1 0,3 2 0,0-8-483,-4-8 1,-1-7-1,-2-4 1,1-6-530,4-7 1,-4-9 283,4-7 1,-3-17 0,-1-4-1,2-10-2,2-8 0,6-8 1,-1 1-1,4-1 367,5 1 0,-3 5 0,4 0 1,-1 7 19,0 6 1,0 5 0,-3 3 0,3 3 131,5 2 0,-2 1 1,0 5-1,0 0-52,0 0 1,-5 6 0,2 4-1,-4 2-15,-6 3 1,2 4-1,-6 1 18,-2 2 1,-3 2 0,-3 4 0,-3 1 86,-2-1 0,-7-4 0,-4 0 0,1 1 113,-3 2 0,-1 0 1,-7-2-1,1-3-108,0-2 0,-1-1 0,2-6 0,4-3-116,4-6 0,4-4 0,6-4 0,4-6-254,4-3 0,1-1 0,0 0 87,0 0 1,1 4-1,4 2 1,4 2 93,4 3 0,-3-3 93,-1 1 1,-4 0 123,4 5 1,-6 2 509,2 2-107,-3-2-575,-2 4-770,0-6-706,0 0 1,-2-4 1426,-3-1 0,-3-6 0,-6 3 0</inkml:trace>
  <inkml:trace contextRef="#ctx0" brushRef="#br0" timeOffset="55">5844 17742 7658,'-14'0'0,"7"0"0,7 0 458,8 0 1,13-1 0,7-4 0,12-5 0,10-4-362,12-5 1,-23 6-1,2-1 1,5-3-1,2-2 1,4-1-1,2 0-22,4-1 1,2-2 0,4-1 0,2 1 0,4 0 0,3 2-102,-20 6 0,1 1 0,0 0 0,0 0 1,0 0-1,1 1 0,4 2 0,1 1 1,1 1-1,2-1 0,1 0 0,0 1 67,1 1 1,1 1 0,-1 0 0,4 3 0,-1 0 0,1 1 0,-4 1 0,-1 1 0,1 0 0,0 0-1,1 0 1,-1 1-185,-1 0 1,1 0-1,-1 0 1,-4 0-1,0 0 1,0 0-1,-2 0 1,-1-1 0,0 0-1,19 0 1,-2-1-24,-7 0 0,-1-1 0,-7-2 0,-1-1 0,-1 2 0,-1 1 0,-4-2 0,-1 0 240,-5 0 1,0 1 0,-5-1 0,-2 0-1,23-9 1,-10 0 178,-6-1 0,-12 3 0,-5 1 1,-10 1 112,-8-1 1,0-1-31,-6-3 1,-2 7 0,-8 2 0,-4 0 1,-4 4 0,-1-3-271,0 4 0,4 1 1517,1 0-1530,-1 0-482,2 0-178,2 0 629,6 0 0,0 1 22,0 4 0,0-2 382,0 7 152,0-7-264,0 3-289,0-6 1,0 2-35,0 3 0,0-2 0,0 6-17,0 2 0,0-3 0,0 2-53,0 1 363,0-5-13,0 7 267,0-12-264,0 6-534,0-7-3408,0 0 0,-6-2 3201,-4-3 1,2 4 0,-1-6 465,-2 1 0,-2-2 0,-1-6 0</inkml:trace>
  <inkml:trace contextRef="#ctx0" brushRef="#br0" timeOffset="56">7237 15780 7678,'0'-14'9,"-6"6"39,-4 3 0,-7 12 0,-2 8 0,0 14 0,-1 14 0,-4 13 0,-1 14 0,12-30 0,0 0 0,2 4 0,0 1 114,0 2 0,2 1 0,1 3 0,3 2 0,2 1 1,1 1-1,2 0 0,0 1 0,3-1 0,2 0 12,4 0 1,1-1-1,1-3 1,3-1-1,6-1 1,2-1-1,0-5 1,3-3-1,0-4 1,2-2-220,1-3 0,3-2 0,4-4 0,2-4 1,39 5-1,-35-16 0,0-4 0,1-2 0,0-3-51,-2-2 1,0-1 0,38-9 0,-7-13 0,0-9 0,-36 13 0,0-1 47,-2-2 0,0-2 1,-1 0-1,-2-2 1,-3-3-1,-2-1 1,19-36 50,-9-2 0,-19 31 0,-2 0 0,0-39 0,-6-2 115,-5 38 0,-3 0 1,-5-3-1,-4 1 1,-2 0-1,-4 0 1,-3 2-1,-5 0 1,-3 1-1,-3 0-57,-2-1 0,-3 1 0,-2 2 1,-2 2-1,0 4 0,0 2 0,2 2 1,0 1 56,2 3 1,0 1 0,0-1 0,0 3 0,-28-7 0,4 7 85,4 9 1,5 5-1,8 7 1,5 0-1,6 0 15,4 0 0,9 0-219,-2 0 1,8 0 202,1 0-643,7 0 261,-3 0 638,6 0-372,0 0-886,-6 0 0,1-6 0,-8-3 799,-3-4 0,-7-1 0,1 0 0</inkml:trace>
  <inkml:trace contextRef="#ctx0" brushRef="#br0" timeOffset="57">2432 10620 7759,'-8'14'-121,"-3"-5"1,6-2 0,2-6 0,3-7 595,5-5 0,2-5 1,8-1-1,-1-2 0,2 1 85,3 3 0,-2 2 0,7 3 0,1 6-122,2 2 0,1 2 0,1 2 0,1 1-111,3 2 0,3 6 0,7-2 0,1 2-14,4-1 1,4-4 0,9-6-1,9-3-221,9-7 0,-39 6 0,0-3 0,6-4 0,0-1 0,-1-1 1,0 0-119,0 0 0,0 0 0,0-3 1,0 0-1,-2 1 0,-1 0 0,0 2 1,0 1-89,-1 0 0,-1 2 0,31-8 0,-13 9 0,-9 4-7,-11 3 1,-13 2 0,-6 0 0,-4 2 111,-6 3 1,-3-2-1,-6 6 140,0 2 0,-1-3 1,-4 2-20,-4 1 0,-4-5 1,-1 0-152,-1 1 0,6-6-1166,0 4 543,-1-3 1,1-2 0,-1 0-196,-1 0 0,3 0 0,-1-2 0,-2-3 217,-2-4 0,0-4 1,2-1-1,2 0 640,-2 0 0,-2-1 0,-1 1 0,0 0 0,-1 0 0</inkml:trace>
  <inkml:trace contextRef="#ctx0" brushRef="#br0" timeOffset="58">3669 10065 7759,'-5'-9'442,"-1"1"457,-2 2-354,4 1 0,-3 5 221,2 0 0,2 0 1107,-7 0-445,7 0-376,-3 0-458,6 0 0,1 5-247,4-1 0,5 3 1,7-4-1,3 1 120,3 0 1,0 2-1,6 0 1,-1 1-80,1-1 1,4 0 0,0-3-1,0 2-44,2-2 1,-5 0 0,3 1 0,-3 0-133,-2 0 0,1 2 0,-2-1 0,-2-2 0,-3 0 124,-1 2 1,-2-2-177,-5 6 0,-1-4 1,-4 4 156,-4 3 1,-4 0 0,-1 2-79,0 1 0,-6 5 0,-5 4 1,-6 4-14,-7 5 1,-9 9 0,-5 5 0,-5-1-181,-4-2 0,1-1 0,-5-4 1,2-4-47,4-7 0,0-4 0,4 0 0,3-5-248,5-4 0,5-7 0,4-1 0,5-3-856,3 1 384,8 0 125,2-5 538,6 0-2630,0 0 1,-1-8 1250,-4-6 0,2-8 1436,-7-12 0,1-15 0,-6-9 0</inkml:trace>
  <inkml:trace contextRef="#ctx0" brushRef="#br0" timeOffset="59">6086 15993 7636,'-15'-14'199,"-4"6"1,0 5 1291,2 6-1357,-5 5 1,0 18 0,-7 5 0,1 9-1,0 9 1,-1 4 0,1 6 0,1 1-1,2 3 164,1 2 1,7-8 0,-1 3-1,7 0 1,8 0 0,8 1 72,9 1 1,13 11 0,-9-38-1,3 1-272,2 0 0,0 0 0,1 0 1,1-1-1,2 0 0,1-2 0,0 0 1,1-1-63,2 0 1,1-1-1,3 0 1,1-2-1,4-2 1,1-3-63,3-1 1,2-4-1,4-2 1,3-4-1,2-3 1,2-2 0,4-2-1,1-1 1,6-2-1,2-1 48,3-1 1,2-1 0,3-1 0,2-1-1,-24 0 1,0-1 0,1 0-158,4-1 0,1 0 1,0-2-1,-1-1 1,1-1-1,0-1 1,3 1-1,1 0 1,0-1-1,-1-1 0,0 0 1,0-2 132,-1 1 1,1-2 0,0-1 0,-1 0 0,0-2 0,-1-1 0,-2 0 0,0 0 0,-1-1-1,-1 0 1,0-1 0,0-1-42,-4 0 0,-1 0 0,-1-2 0,-1 1 0,-2-1 1,-2-1-1,16-13 0,-3-2 0,-2 0 0,-1 0-22,-5 1 0,-2 0 1,-5-1-1,-3-2 1,-6 2-1,-2-1 1,-2 1-1,-2-1-6,-4 0 1,-2 0-1,-2-1 1,-2 0 0,-3 2-1,-1 0 1,8-36-91,-9 1 0,-15 7 0,-7-1 0,-18-1 498,-15-1-315,13 33 1,-3 1-1,-4-4 1,-2 0 0,-5-1-1,-2 1 1,-6-1-1,-2 1 9,-7 1 0,-2 1 0,1 0 1,-2 2-1,-6 2 0,-1 2 140,0 1 1,-2 3 0,-3 4 0,-1 3-1,-2 4 1,0 4 0,-3 2 0,-1 2 0,25 5-1,0 2 1,-2 1-95,-2 1 1,-1 2 0,-1 2 0,-1 2 0,0 2 0,0 2 0,-2 2 0,1 1 0,-1 2 0,-1 0 0,-1 1-1,1 2-103,1 0 0,0 1 0,0 1 0,-6 3 0,-2 1 0,2 2 0,2 1 0,0 1 1,1 0-1,-2 2 0,0-1 0,1 1 14,1 1 1,1 0-1,0 0 1,5-1-1,1-2 1,1 1-1,4-1 1,1 1-1,1-2 1,-18 12-1,4-1-7,8-2 0,2-1 0,6 0 0,2-1 0,9-6 0,1-3 276,4-2 1,2-2 0,-17 10 0,20-13 0,9-5-93,4-5 1,10-4 0,6-11 0,9-7 465,8-4 1,7-10 0,8 0-324,1-4 1,6-3 0,-2 8 0,1 0-159,0 3 0,-8 7 0,-2 0 0,-7 6-246,-6 4 0,0 1 460,-1 5 1,-5 0 43,1 0 311,-7 0 332,3 0-1039,-6 0-723,0 0 217,0 7 0,-1-6-391,-4 4 421,3-3 0,-4-1-481,6 4 511,0-3 1,-2 5 0,-1-2-290,-2 5 1,-1-4 0,1 0 168,-4 1 1,-4-6 0,-2 4 0,-3-3-1882,-1-2 2434,0-7 0,-1-7 0,-2-8 0</inkml:trace>
  <inkml:trace contextRef="#ctx0" brushRef="#br0" timeOffset="60">2801 9596 7818,'-14'0'205,"0"0"1,0 0 0,1-1-1,2-3 68,2 0 0,5-7 1,-2 3-102,0 0 0,4-5 993,-3 4-813,4 2 1,4 3-131,6 8 1,3-1 0,11 5 0,2 0 138,2 0 0,7-5 0,2 2 0,3-3-140,6-2 0,2-2 0,0-1 1,5-3-173,4-2 1,5-2-1,1-2 1,-2 1-83,-2 1 0,-2 5 0,-4-3 0,-5 2 0,-4 3-263,-5 1 1,-3-2 0,-9-1 0,-2 2-88,-5 1 0,-3 2-625,-2 0 750,-6 0 0,-3 0 1,-10 0-36,-4 0 1,-4 0 0,-1 0 0,-1 0-177,1 0 0,0 0 1,0 0-1,1-1 0,2-3-869,2 0 1338,-1-7 0,-4 3 0,0-7 0</inkml:trace>
  <inkml:trace contextRef="#ctx0" brushRef="#br0" timeOffset="61">3470 9198 7818,'0'-8'0,"0"0"0,-2 5 919,-3-2-538,4 1 0,-6 5 0,9 2 19,3 2 0,4 6 1,9-1-1,2 1 128,2-2 0,2 4 1,7-5-259,7 0 0,-3 4 1,11-2-1,1 2-202,2 3 1,-8-6 0,-1 0 0,-7 3 22,-6 0 1,-8 4 0,-2 1 0,-6 4 20,-6 1 0,-5-1 0,-6 5 0,-8 6 412,-9 3-459,-3-4 1,-9 10 0,-3-3 0,-2 2 41,2-2 0,-1 1 0,6-6 0,1-1 100,2-2 0,3-6 0,2-4 0,3-2-45,1-6 0,7-2 1,5-1 492,-2-4 154,4-4-14,1-1-200,6 0-8229,0 0 7121,6 0 0,-3 0 0,7 0-568,1 0 1,-3 0 1080,1 0 0,1 0 0,4 0 0</inkml:trace>
  <inkml:trace contextRef="#ctx0" brushRef="#br0" timeOffset="62">2460 10591 7955,'-9'0'-815,"-1"0"0,7 2 1353,-2 3-138,4-4 1,2 5-1,4-6-73,4 0 0,6 0 0,5 0 0,9 0 30,7 0 1,13 0-1,8 0 1,8 0-169,4 0 0,-28 0 1,2-1-1,2-1 1,1-1-1,6-2 1,1-1-131,5-2 1,2-1 0,0-2 0,0 0-1,5-3 1,0-1 0,-2 1 0,0 0-152,2 0 1,0-1 0,-6 1-1,-1 0 1,0 0 0,-1-1-1,-5 1 1,-1 0 0,-7 1-1,-1-1 223,31-10 0,-13 1 1,-13 7 41,-10 3 1,-13 9-218,-6-1 1,-11 3 210,-8 2 0,-6 7 0,-9 0 112,1 1 1,0 0 174,0-3-348,6-3-887,1 4-1548,7-6 1311,0 0 0,0-6 0,0-2 1</inkml:trace>
  <inkml:trace contextRef="#ctx0" brushRef="#br0" timeOffset="63">4621 10122 7432,'-14'0'-138,"0"0"0,0 2 0,-1 1 1,1 2 153,0-2 1,4-2-154,1-1 0,-1 0 41,-4 0 0,5 0 61,-1 0 1,6 0 72,-6 0 1,1 5 0,-6 1 93,1 2 0,0-5 0,0 4 25,0-1 0,-1-4 0,1 2 0,0-2 27,0-2 1,-1 0 0,1-2 0,0-2-170,0-6 0,0-2 0,1-3 0,2 1 19,1 0 0,1-5 0,-4 0 103,4 2 1,-4 7 0,4 5 0,-6 4 52,-4 1 0,2 1 1,-7 4-1,-1 5-28,-2 2 1,-3 2 0,-3 2 0,-3 2 70,-1 1 0,3 0 0,5-5 0,1 0 35,-1 0 0,2-1 1,5-2-1,7-3 306,4-2 0,7 0-544,0-1 0,4 3 0,4 6 0,6 2-14,2 3 0,7-2 1,2 5-1,1 1 32,3-1 0,4 0 0,4 3 0,3-3 23,1-1 0,10-4 0,-1-6 0,6-3-13,5-2 0,4-1 0,15-6 0,3-3-144,0 0 1,-4-7-1,-8 3 1,0-2-100,-9 1 1,-6-1 0,-11-4 0,-4 0 177,-9 0 1,-1-1-1,-8 0 1,-3-3 19,-5-1 1,0-6-1,-6 1 1,-2-3 7,-2-1 0,-7 0 0,-5-1 1,-6-1-34,-7-3 0,-9 3 0,-7-3 0,-6 3 94,-6 1 0,-11 7 0,-6 3 0,-7 5 84,-3 5 0,6 2 0,2 7 0,6 2-9,2 3 1,9 2 0,-1 8 0,6-1-88,8 0 0,0 0 0,9-1 0,6-2-40,5-1 1,5-3-1,4 4 1,2-1-194,5 1 0,4-3 0,1 3 0,0 3 24,0 4 1,6 7 0,5-3-1,5 2 160,3-1 0,6-1 0,-1 4 0,4-4 24,6-2 0,-1-1 0,8-4 0,5-3-95,3-2 1,3-4 0,6-6 0,4 0-173,4 0 1,-3 0 0,-3 0 0,-4 0-1,-7 0-120,-5 0 0,-2 0 1,-12-2-8,-3-2 271,-8 2 0,0-6 0,-8 3 22,-1-4 0,-7 1 0,2-1 0,-4-2 0,-2-4 121,-4-4 1,2-1 0,-8-7-91,-5-1 0,-1 1 0,-10-10 0,-6 1 1,-5 1 86,-7 1 1,-8 2-1,-4 8 368,-8 5-291,2 10 1,0 4 0,7 11 177,4 9 0,-2 5 0,7 9 0,3-1 0,3 0-44,3 1 1,8-1 0,0-1-318,5-3 1,9-2-1,0-5 1,7 4 36,2 1 0,2 2 1,5 4-1,4 1-77,5-1 1,2 5 0,14 0-1,4-1 10,2-2 0,9-3 0,-1-2 0,6-3-52,2-1 0,12-7 1,-1-6-1,5-2-181,5-3 0,-3-7 1,0-6-1,-2-4 41,-3-5 1,-8-3-1,-5-8 1,-4-2 87,-5-1 1,-3-6 0,-8 2-1,-4 1 164,-4 3 0,-9 1 0,-6 1 0,-5-3-10,-9 3 0,-7 1 0,-16 3 1,-7 2 3,-6 1 1,-10 2 0,-11-2 0,-2 5 175,-2 3 0,0 8 0,0 4 1,1 4 223,4 4 1,-2 6-1,8 7 1,3 4 3,3 1 1,8 2 0,0 4 0,9-1-137,8-3 1,9 1-1,10-5 1,5 1 0,7 1-266,7 0 1,2-4 0,15 1-1,2-4 91,4 0 1,6-8 0,-5-2 0,0-3 85,2-2 1,-5-2 0,1-3 0,-4-2 387,-3-1 1,-7-5-182,2 4 1,-8-3 592,-1 3-103,-7 3 0,2 4 204,-10-3-755,3 4-596,-4-6-533,6 7-2337,0 0 0,-1-4 2355,-4-1-39,3 0 0,-10 5-449,2 0 1,4-6 1292,1-4 0,3-2 0,2-2 0</inkml:trace>
  <inkml:trace contextRef="#ctx0" brushRef="#br0" timeOffset="64">2474 9511 7858,'-23'14'-213,"1"0"1,1 0-1,4-1 1,2-2-1,4-3 21,2-2 0,6-2 889,-2-9 476,3 3-931,2-4 0,2 6 0,3 0 11,4 0 1,13-2 0,11-1-1,13-3 58,8-2 0,17-2 0,6-4 0,-35 7 1,0 0-272,0 0 1,0 0 0,35-6 0,-37 7 0,1 1 0,-1 1-1,0 0 1,1 1 0,-1 0-52,1 1 0,-1 1 0,34-1 0,0 2 0,-6 0 4,-6 0 0,-5-1 1,-5-3-1,-7-2-93,-5-2 0,-5 3 1,-8-2-1,-4-1 191,-4 0 211,-9 5 0,-10-8-98,-10 6 1,-2 0-267,-3 5 0,6 0-251,-1 0 1,6 0 145,-6 0 1,5 0 23,-4 0-39,6 0-1376,-10 0 719,12 0 0,-6 2 495,7 2 0,5 4 0,1 6 1,2 1 343,3-1 0,2 0 0,1 0 0</inkml:trace>
  <inkml:trace contextRef="#ctx0" brushRef="#br0" timeOffset="65">4365 9568 7905,'-12'-15'-193,"1"1"0,1 0-24,-1 0 1,3-5 0,-1-2 0,-2-1 315,-2-3 1,2-2 0,-2-1 0,-3-1 142,1 1 0,-7 4 0,-2 2 0,-3 1-31,-1 4 1,-2 1-1,-4 4 1,-4 2-111,-3 5 1,-1 15 0,-1 7 0,0 7 255,1 6 0,1 9 0,3 3 0,5 5-57,3 3 0,7 1 0,6 3 0,6-4-288,6-1 0,4-3 0,4-8 0,8-5-8,13-3 0,10-3 1,14-3-1,6-7-81,6-6 1,9-5 0,8-7 0,1-4 28,-1-4 1,-36 1 0,-1-2 0,37-10 0,1-1-1,-1-1-70,-3 0 1,-3-2 0,-6-4 117,-8-1 1,-8-5 0,-9-3 0,-6 1 114,-4 3 1,-4 3-1,-14 3 1,-2 2 0,-7 3 38,-6 1 1,-12 0 0,-10 4 0,-6-3-128,-7-3 0,-5 6 0,-4-3 0,-7 1 67,-6 0 1,-5 0-1,-6 4 1,2 3-1,2 2 209,6 6 0,4 2-184,5 2 0,-2 6 0,6 4 0,4 2 74,5 3 0,4 4 0,8 1 1,3 1-189,5-1 0,4 1 0,2-4 1,4 4-1,4-1-3,3 1 0,2-2 0,2-4 0,3 1 54,4-1 0,4 2 0,2-9 272,4 0-190,-3-2 0,9-4 1,-4 1 48,1 1 0,0 1 0,4-5 0,-4 0 4,-2 0 1,4 0 0,-4 0 0,1 2-103,-1 3 0,6-4 1,-4 4-1,2-2-1,-1 2 1,1-4 0,3 4-1,-2-3-28,-1-2 1,-7 0-1,2 0 1,-3 0-108,-2 0 0,0 0 37,1 0 0,-6 0-18,1 0 1,-1 0-1,5 0-13,0 0 0,-4 0 0,-1 0 38,2 0 0,-3-5 281,2 0 554,-1 0-393,-1 5 0,-1-1 191,-7-4-163,0 4-392,0-6-294,0 7-3517,0 0 2695,-7 0 1,4 0-1,-6 0 1,-1 2 1040,2 3 0,-4 2 0,4 8 0</inkml:trace>
  <inkml:trace contextRef="#ctx0" brushRef="#br0" timeOffset="66">14019 15524 7982,'0'-14'99,"0"0"-58,0 0 1,2 1-1,4 4 1,7 2-1,6 1 1,3-2-1,5-1 1,4-1 57,7-1 1,3-2 0,2-1 0,-1 0-77,1 0 1,-2 0 0,-1 1-1,-4 2 1,-3 3-362,-6 2 0,0 1 0,-8 5-393,-2 0 1,-7 1 730,-6 4 0,-8 3 0,-4 6 0</inkml:trace>
  <inkml:trace contextRef="#ctx0" brushRef="#br0" timeOffset="67">14446 15311 7982,'0'-8'486,"0"2"-120,-7 19 1,6 2-237,-4 14 0,2-1 0,0 2 0,-4 2-38,-1 1 0,5 5 0,-3-3 0,1 1-77,1 3 0,-1 2 0,5 2 0,0 0-175,0-1 1,-5-4 0,0-1-1,2-3-277,2-2 0,1-7 0,1-3-853,4-1 1290,3-2 0,0-5 0,-2 0 0</inkml:trace>
  <inkml:trace contextRef="#ctx0" brushRef="#br0" timeOffset="68">14673 15766 7808,'-9'0'158,"-1"2"1,1 2 0,-1 4 0,2 2-44,2-1 1,3-1-1,8 2 1,4-6-1,5-2-147,5-2 1,3-2-1,7-2 1,-1-6 0,-1-4-5,-3-5 0,3 2 0,-5-6 1,0 3-130,-3 3 1,-8 1-1,-3 1 108,-2 1 1,-1 0-1,-7 1 1,-2 2-12,-6 2 0,-7 4 0,-4-3 0,-1 0 25,-3 0 0,-2 5 0,0-1 0,2 2 178,1 2 0,7 2 0,-2 2 0,5 6-8,4 2 1,-1 7 0,6 2 0,2 1 34,1 3 1,2 2-1,0 2 1,0-1-114,0 0 1,0 1 0,2-1 0,1-1-168,2-3 1,6-4 0,-1-5-293,2-1 0,9-6 173,2-4 1,-2-2 0,-2-2 0,-3 0-55,-2 0 1,0-2 0,0-1 0,1-3 290,-1-2 0,0-1 0,0-6 0,0 1 0</inkml:trace>
  <inkml:trace contextRef="#ctx0" brushRef="#br0" timeOffset="69">14972 15695 7973,'4'-22'22,"1"3"162,-2 3 1,1 3 785,0 4-834,-2 3 0,4 7 1,-6 6-1,2 5-76,2 6 0,0 7 1,5-1-1,1 2-65,-3 3 1,6-1 0,-3-1 0,2-3-384,2-5 1,5 1 0,0-1-37,-1-1 1,-2-7 0,-2-3-246,0-2 1,0-1 668,0-5 0,-6-11 0,-3-5 0,-3-5 0,-2-4 0,0-7 0,0 1 0,0 2-46,0 4 1,0 12 0,0-1 0,-2 3 590,-3 3 0,4 0 155,-4 4 1,-1 4 0,-1-2-541,-1 5 1,1 8-1,-4 0 1,1 5-64,-1 3 1,-2 6 0,1-3-1,1 2-201,1 0 0,5-5 0,-4 3 0,-1 0-484,3 0 0,-1-4 0,5 0-1007,-2-2 1595,0-2 0,-1-6 0,-2-1 0</inkml:trace>
  <inkml:trace contextRef="#ctx0" brushRef="#br0" timeOffset="70">15199 15567 7926,'0'-14'0,"2"6"-15,3 3 0,-2 4 0,6 1 0,2 0 0,3 0-70,5 0 1,4 0-1,7-2 1,3-1-19,5-2 0,-2-4 0,0 2 0,-1-1-92,-3-3 0,-4 5 0,-3 0-149,-1-1 0,-8 4 344,-2-6 0,0-1 0,-6-4 0</inkml:trace>
  <inkml:trace contextRef="#ctx0" brushRef="#br0" timeOffset="71">15455 15297 7904,'0'-14'0,"0"4"405,0 1-257,0 6 0,-5 7 1,-1 12-1,-2 6-30,-3 8 0,-6 5 0,-4 8 0,-1 1-52,-3 3 1,4-3 0,2 4 0,4-2-90,0 1 1,7-7 0,4 1-1,2-5-145,2-4 0,6-9 0,5-4 0,7-3-207,6-2 1,-2-1 0,3-4 0,3-4-865,4-3 1239,1-2 0,2 0 0,1 0 0</inkml:trace>
  <inkml:trace contextRef="#ctx0" brushRef="#br0" timeOffset="72">16081 15467 7895,'0'-22'0,"0"2"0,-2 2-265,-3 4 0,2-3 0,-6 7 0,-1-2 491,2-2 0,-4 4 0,4 1 0,-2-1 32,1 2 1,-1-3 0,-5 6 0,-3 2 31,-1 2 1,-4 1-1,2 1 1,-1 6-55,-3 7 1,3 6 0,-2 10-1,0 2-47,2 1 1,0 7 0,5-3 0,-1 5-120,6 0 1,-1 1 0,8-1 0,2 0-321,1-5 1,9-2-1,4-8 1,6-3-1,7-7-443,3-6 1,3-4 0,3-7 51,5 0 1,3-7 0,2-2 640,-1-4 0,1-14 0,-1-3 0</inkml:trace>
  <inkml:trace contextRef="#ctx0" brushRef="#br0" timeOffset="73">16308 15453 7254,'-9'2'-206,"1"3"363,1 4 1,1 4 0,3 2 0,-3 3-1,-2 2 57,-3 3 1,3-5-1,0 6-72,2 1 0,-5 2 0,1 3 0,-1 2-14,2 1 1,-3 5 0,6-5-14,-2-1 0,5-7 0,-2-3-436,4-1 0,1-10 0,1-11-260,4-8 1,3-13 0,5-7 0,-1-8 406,3-6 1,-9 0-1,8 1 1,-1 3 173,-1 5 0,1 1 0,-2 2 0,-3 2 169,-2 5 0,-1 6 0,-3 4 1,1 2 1329,1 2-1118,1 6 0,-5-2 0,0 11-269,0 9 1,0 0 0,0 7 0,0 1-89,0-1 0,0 1 0,0 4 1,0-1-166,0-3 0,5-5 0,0 1 0,-2-4-178,-2 0 0,6-8 288,2-2 1,2-5-1,0-5 1,-1-6 10,1-6 0,-2-5 1,2-8-1,4-2-122,0-1 0,-2-5 0,4 5 0,-4 3-178,-3 5 0,-6 1 0,4 8-512,-2 4 832,-1 7 0,-11-1 0,-2 6 0</inkml:trace>
  <inkml:trace contextRef="#ctx0" brushRef="#br0" timeOffset="74">16635 15425 7778,'8'0'394,"-2"6"0,-6 2-174,0 6 0,0 2 0,-1 3-78,-4 5 1,-3 3-1,-4-1 1,1 0-1,1-3 32,-1 3 1,0-1 0,0 0 0,3-3-249,2-1 1,1-2 0,5-5-475,0 0 0,0-7 263,0-7 0,6-8 1,4-10-1,2-2 26,3-2 0,-1-7 1,0-6-1,0 1 121,0-1 0,1-3 1,-3 5-1,-2 1 325,-6 2 0,3 8 0,-2 3 0,-2 3 1407,-2 2-1040,-1 0 0,0 9 0,0 8-267,0 10 0,-1 12 0,-2 2 0,-2 8-216,2 6 0,1-6 1,2 6-1,0-5-148,0-4 0,5-2 1,1-3-48,2-4 0,2-2 1,4-7 59,0 0 0,0-6 0,0-3 1,1-5 55,-1-5 0,0-4 1,0-12-1,0-6-103,1-4 0,-1-10 0,2 0 1,1-7-72,2-2 0,0-1 1,-5-3-1,0 4-2,1 1 1,-1 8-1,0 8 1,0 4-573,1 5 756,-8 4 0,-7 12 0,-7 2 0</inkml:trace>
  <inkml:trace contextRef="#ctx0" brushRef="#br0" timeOffset="75">18071 12624 7777,'7'-20'-834,"-4"4"735,6-3 1,-4 3 0,4 2 0,2 0 0,0-1 0,1 1 98,-3 0 0,-6 0 0,3 0 0,-1-1 0,0 1 0,-2 0 0,-1 0-51,-2 0 1,1 4 0,2 1 0,2-3-53,-2 0 103,-1-2 0,-2-1 0,0 1 0</inkml:trace>
  <inkml:trace contextRef="#ctx0" brushRef="#br0" timeOffset="76">18213 12027 7777,'8'-9'-1314,"-3"-1"1400,-3 7 1,-4-3 217,-3 6 1,-3 0 174,-6 0 0,6-2-78,4-3 0,2 2 142,2-6-53,0 6-135,6-4 1,-4 9 29,3 3 0,-4 2-110,-1 8 1,0-6 241,0 1-208,0-7-22,0 3 102,0-6 613,0 0-938,0-6 0,0 3-23,0-7 0,0 5 0,0-4 1,-1-1 286,-4 3 1,3-1 42,-2 3-77,2 3-195,2-4-136,0 6 1,0 2-1,0 2 1,0 6 48,0 2 0,-2 4 0,-1 3 0,-2 5 0,2 3 52,2 1 0,1 2 1,0 2-1,-2 1-14,-3-1 0,2 2 0,-5 1 0,2 0 86,3 0 1,-3 4 0,-1-3 28,-1 1 1,0 2-1,-1-4 1,3 0-35,-1-1 1,6 6-1,-4-2 1,3 3 1,2 2 0,0-1 0,2 1 0,1 0-86,2-1 0,6-1 1,-2-1-1,2-4-96,-1-1 0,3-2 0,-6-5 0,3 1-11,-1-1 0,-5-1 0,0-2 0,-2-1 83,-2 1 1,0 1 0,0-1-1,0-1 21,0 1 1,0 0-1,0 0 1,0-1 11,0 1 1,0 1 0,0-1 0,0-1-38,0 1 1,0 0 0,0 0 0,0-1-48,0 1 0,0-2 0,0 0 0,0 4 0,0 3 1,0 3 0,0 7 1,0-2-1,0 3 50,0 1 0,-5-4 0,0-1 1,1-1-54,-3 0 0,6-4 0,-4 1 0,3-3-23,2-1 1,0-3-1,0 0-92,0-3 0,0-5 0,2 1 0,1-4-931,2 0 723,0-7 1,-4-2 274,4-6 0,-3-2 0,2-2 0,-2-6 73,-2-3 1,5-7 0,-1-2 0,1-2 55,1 0 1,-2 5 0,4-3 0,-2 2 74,-3 2 1,3 7-148,-1 2-141,0-1 83,-5 3 245,0 0 1,6 7-10,4 0 1,2 0 0,2 0 0,1 0-16,-1 0 0,0 0 0,2 0 0,1 0 94,2 0 0,7 0 1,-3-1-122,4-4 1,6 3 0,0-2 0,1 2 0,-1 2-110,0 0 0,0 0 0,-4 0 0,-1 0-35,0 0 0,2 5 0,2-1 0,1 0 0,0-3 10,2-1 0,1 0 1,6 0-12,-5 0 0,5 0 0,-6-1 1,0-4 23,-3-5 0,-3-2 1,-3-1-1,-1 2 16,-3 2 0,-10 4 0,1-3-2,-1 2 1,-5-4 63,1 5 67,-6 1 0,4 2-114,-7-3 1,0-3 0,0-6 0,0-2-130,0-2 0,4 0 0,1-6 1,0-1 19,1-2 0,-4 0 0,4 2 1,-1 3-10,-1 2 1,1-4-1,-3 3 1,1-1-41,2-3 1,-1-4 0,-2-4 0,3-6-27,4-7 1,-1-8-1,2-12 1,1-10 0,-5 35-1,0-2-19,1-1 1,1-2-1,-2 2 1,0 0-1,0-3 1,-1-1 102,0 0 0,0 0 0,-1 2 0,0 0 0,1 2 1,1 0-1,-2 3 0,0 1 86,2-31 1,3 6-1,-4 8 1,-2 2 260,-1 3 1,-2 5 0,0 7 0,-2 4-45,-2 1 0,2-3 0,-4 5 0,1 3-33,0 5 0,-1-1 0,3 6 0,-4-1-131,-1 1 1,5-5-1,-3 2 1,1 0-151,0-1 0,-1 7 0,3-4 1,-2 2-74,2 0 538,2 0 93,1 5-115,0 6 103,0 2-275,0 6 0,-2 0-2,-3 0 0,-3 0-94,-6 0 0,-5 0 0,0 0 0,0 0-38,-1 0 1,-2 0-1,-7 1 1,1 3-124,-1 0 0,-5 7 0,-4-1 14,-3 2 0,-4 3 0,-1-3 0,-2-1-49,-3-1 0,5-2 0,-3 3 0,0-3-68,-3-2 0,2 0 0,-1-2 0,0 0 85,1-1 1,6-3 0,-1-3 0,7-1-18,4 0 0,2 3 0,8 1 0,5 0-60,4 0 1,0 0 0,1 0 0,2 1-149,2 4 0,-1-2 0,5 5-956,-2-2 10,5 6 710,-4-11 419,7 5 372,0-6 1338,0 0-1443,0 7 1,2-1 0,1 7 146,2 1 1,0 0 0,-4 13-1,2 6 5,2 7 1,0 7 0,-5 15-1,0 6 1,-2 7-113,0-32 0,-1 0 1,0 1-1,-1 0 1,-3 5-1,-1 0-143,1 1 1,0 1-1,2 1 1,1 0 0,0 0-1,0-1 1,0 1 0,0 0-1,1-1 1,0-1-30,0-1 0,-1-1 1,-1-5-1,1-1 0,-1 32 1,2-4-30,1-4 0,2-12 0,0-2 0,0-8-191,0-6 1,0-3-1,0-8-127,0-4 1,0-2-876,0-7-44,0 0 887,0-6 569,0-1 0,0-9 311,0-3-298,0 4-246,0-6-785,0 7 563,0 0 0,0 7 209,0 2 0,2 4 0,3 1 0,2 0 122,1 1 1,5 0 0,-5 3 0,1 1 114,1-2 0,-2 4 0,3-1 0,-3 1-131,-2-1 1,4-1 0,-6-5 0,1-1-29,1-4-1,-4-2-111,4-7 146,-6 0 1,5 1-1,1 4 44,2 5 1,-5-3-1,4 1 6,-1-1 1,-3 2-6,7-4 1,-6 0-1,6-5 1,2 0 118,6 0 0,4 0 0,8-2 0,2-3-9,1-4 1,11 1 0,-1-2 0,2-1-149,4-1 0,-4-2 1,4-1-1,-2 1 0,2 0-29,2 0 1,-4-1 0,5 1-1,0 0-70,-1 0 1,1-5 0,-8 0-46,-3 2 0,-6-4 1,0 2-1,-4 0 0,-5 2 106,-4 2 0,-3-2 1,-5 9 117,0 0 1,-4-3 0,-3 5 94,0-2-24,-2 5 0,-5-5 0,0 3-134,0-4 0,0-9 0,0-2 0,1-4-160,4-6 1,-2-5 0,6-7-95,3-1 1,5-4 0,3-2-1,1 0-17,0 0 0,2 1 0,-4 6 0,-1-2 5,-3-4 1,-2 4-1,-4-5 1,-4-2-1,-3-5-140,-2-9 0,0-8 1,-2-6 235,0 37 0,-1-1 0,0-1 1,-3-1-1,-3 2 0,-1 0 1,-1-1-1,0 1 61,0 0 0,0 0 1,0 0-1,1 1 1,-6-27-1,1 9 295,0 9 1,-5 13 0,9 6-1,0 7 680,-2 6 1,2 3-782,2 2 0,2 5-298,7-1 50,0 7 1,-1-3-1,-2 4-42,-2-3 1,-1 4 148,1-4 0,2 4 127,-7 1 0,5 0-65,-4 0 0,4-2-37,-4-3 0,4 4 0,-5-4-39,-1 3 1,-1-2 0,-2-3 0,-2-1-68,-3-3 1,-10-1-1,-9-3 1,-4 1-75,-6 0 0,-7 5 0,-8 1 0,0 1 97,0 4 1,-1 8 0,4 6-1,-1 6 1,-1 7 74,-1 3 0,0 1 1,-2 1-28,8-1 0,7-4 0,10-4 1,5-2-308,7-6 1,14-5 0,-1 1-237,3-2 1,5-3 0,3-8-138,2-4 1,7 1-1,1-1 1,2-1 44,3 2 0,2-3 1,1 6-1,0 2-16,0 2 0,1 1 0,-1 0 634,0 0 0,0 6 0,1 2 0</inkml:trace>
  <inkml:trace contextRef="#ctx0" brushRef="#br0" timeOffset="77">17972 15581 7743,'-16'-20'-56,"-3"-1"0,11-3 1,0 5-1,3 4 0,4 0 1,2 3-1,4 2 0,6 6 156,7 2 0,-3 2 0,6 0 1,-2 2-1,1 2-54,2 6 0,-4 2 0,2 3 1,-1-1-41,0 0 0,2 0 0,-4 1 0,2-3 0,0-1 50,2-1 0,1-7 0,6 2 4,1-4 0,5-1 0,4 0 0,3 0 12,2 0 1,1-6 0,2-4 0,3-1-8,2 2 0,-6-4 0,4 4 0,0-4 0,4 0 86,2 4 0,6-2 0,-1 6-36,-4 2 0,1 3 0,-7 5 1,2 4-72,0 4 0,-9-2 1,3 2-1,0 2-46,-2 1 0,11-2 1,2-3 33,2-1 1,10-7 0,2 2-1,0-4 21,-3-1 1,3-6-1,2-3 1,-32 3-1,0-1 1,3 0 0,1 0 0,2 0 0,0 0 0,-1 0 0,-2 1 0,1 0 0,-1 1 1,-1 0 0,1 0 0,1 3 0,0 1 0,1-1 0,-1-1 0,1 2 0,-2 1-20,0 0 1,-1 0-1,2 0 1,-1 0-1,35 0 1,-38 0-1,0 0-29,2 0 1,-1 0 0,0 0 0,0 0 0,4 0 0,1 0 0,-1 0 0,0 0-5,-2 0 0,0 0 0,0 0 0,1 0 1,0 0-1,0 0 0,2 0 0,1 0 49,0 0 1,2 0 0,-1 0 0,-1 1 0,1 1 0,-1 0 0,-1 1 0,1 0 67,0 1 0,0 0 0,-1-2 0,-1 1 0,2 0 0,-1 1 0,0 0 1,1 0-82,-2 1 0,1-2 0,1-1 0,0-1 0,-2 2 0,-2-1 1,1-1-1,0 0-108,1-1 0,0 0 0,-2 0 0,-1 0 0,2-1 0,0 0 0,-1 0 0,-1-1-151,0 0 0,-1-1 0,37-8 1,-3 2-1,-3-2-2,-2 1 1,-2 2-1,-2 5 1,-7-2 176,-7 2 0,-1 6 1,-9 4-1,-7 1 1,-4 3-81,-4 1 0,-5 3 1,-4-1-1,-4 0-342,0 0 1,-6 0-1324,1 1 1149,-7-7 1,3-4 706,-6-8 1,0-11 0,0-7 0</inkml:trace>
  <inkml:trace contextRef="#ctx0" brushRef="#br0" timeOffset="78">24270 15183 7679,'0'-14'3375,"0"6"-3246,0 2 1,0 9 0,0 5-125,0 6 0,3 10 1,5-1-75,6 4 1,5 2 0,0-1 0,7 1 0,4-3 40,3-2 1,6 1-1,-2-6-113,-1-1 0,0-3 1,-6 0-1,0-1 176,-3 0 1,-9-4 0,-3-3 0,-5 1 78,-4 0 0,-3-3 0,-7 5 0,-7 1-71,-7 1 1,-4 7 0,-6 2 0,-2 1 0,-4 3-83,-4 2 1,-3 1-1,-1 1 1,1-1-83,3 1 0,3-6 0,7-1 0,1-3-603,3-6 1,3 0 723,7-9 0,0 1 0,0-5 0</inkml:trace>
  <inkml:trace contextRef="#ctx0" brushRef="#br0" timeOffset="79">18313 14686 8418,'-14'0'-135,"-1"-2"1,3-3 0,1-3 0,3-1 0,2-1-1,1-1-30,-2-1 0,6-3 1,-4 1-1,4-2 1,-1-1-1,-3-2 1,-3 2 362,0 1 0,-4 8 0,2 3-30,-2 4 1,-3 1-1,1 1 1,2 4-51,2 5 1,-2 2 0,4 2 31,0 1 0,0-6 10,3 1 1,5-6-1,0 4 1,6 0-13,2 0 1,5 3 0,-4 6 18,4 2 0,3 7 0,0-1 0,1 7-2,0 5 0,-9 3 0,7-1 1,-3-1-246,1 2 1,1-5 0,0-2 0,0-5-163,1-4 1,4 1-1,0-7 1,-2-4-186,-1-3 0,-2-8 0,0 2 122,0-4 1,-6-7-1,-3-5 1,-3-5-714,-2-3 1018,0-12 0,0 1 0,0-13 0</inkml:trace>
  <inkml:trace contextRef="#ctx0" brushRef="#br0" timeOffset="80">18498 14657 8337,'4'-14'-277,"1"0"0,-2-1 0,-7 3 744,-6 2 1,2 4 0,-1 6-348,-2 0 0,-2 2 0,-1 4 0,-2 8-121,-3 8 1,2 10 0,-5 4 0,-1 4 52,1 4 1,5 6 0,-2-1-121,3 2 1,2-5 0,1 3-273,4 0 0,3-7 0,6 3 0,0-7 340,0-4 0,-7 6 0,-1-4 0</inkml:trace>
  <inkml:trace contextRef="#ctx0" brushRef="#br0" timeOffset="81">18071 15908 8103,'0'-14'-33,"0"0"0,-1 0 0,-4 1 0,-5 3 27,-2 6 1,2 2 0,1 4 0,-2 2 0,-2 6 0,-1 4 0,0 5 0,-2 3 21,-3 0 0,-3 10 1,-7-4-1,3 2-58,2 0 0,-1-3 0,6-2 0,1-2-398,2-3 1,9-1 439,2-5 0,-3-6 0,0-1 0</inkml:trace>
  <inkml:trace contextRef="#ctx0" brushRef="#br0" timeOffset="82">17844 16093 7751,'0'14'665,"1"0"-558,4 1 0,-2 5 1,5 5-1,0 5 0,-2 5-8,1 2 0,2-1 0,-4 3-163,-2-1 0,-1-5 0,-2 2 0,1-3-32,4-5 1,-4-8-1,4 0-372,-3-4 1,-1-2 35,4-4 0,-2-4 0,5-10 432,-2-4 0,6-10 0,-5-3 0</inkml:trace>
  <inkml:trace contextRef="#ctx0" brushRef="#br0" timeOffset="83">18029 16249 8096,'7'-14'106,"0"5"1,-6 1-120,4 1 0,-2-4 1,8 4-1,4-1 1,3 1-2,5 1 1,-4 4-1,3-4 1,-2 1-186,-2 1 0,-3-1 1,0 5-179,-1 0 1,-6 6 108,-4 4 1,-4 2 267,-4 3 0,-4-1 0,-6 0 0</inkml:trace>
  <inkml:trace contextRef="#ctx0" brushRef="#br0" timeOffset="84">18114 16235 8103,'0'10'-321,"0"-1"394,0 1 0,0 4 0,-2 2 0,-1 3 187,-2 4 0,1 6 0,4 2 0,0 2-387,0-1 1,0-2 0,0-3-1,0-3 1,1-5-295,4-4 1,-2-7 0,7-3 203,1-3 1,-3-4 0,-1-3 0,1-6 88,0-6 1,2-5-1,4-7 1,2 2 155,3 4 0,-4-3 1,4 7-1,-3 2 1,-2 3 356,1 4 1,-1 4-255,0 6 1,-6 6-1,-3 4-1,-4 3 0,-1 1-28,0 0 1,-1-1 0,-2-2-56,-2-2 0,-6-4 0,1 3 0,-2 0-1,-3 0 1,1-1 0,0 5 0,0-5 57,0 0-118,-1 4 1,4-5 0,7 2-231,8-8 0,14-13 244,5-10 0,4-10 0,2-4 0</inkml:trace>
  <inkml:trace contextRef="#ctx0" brushRef="#br0" timeOffset="85">19138 15652 8165,'-21'8'-191,"10"-2"173,-3-6 1,11 0 0,3 0 0,9 0 7,8 0 0,6 0 0,5 0 0,0 0-460,1 0 0,-5-4 0,-2-3 470,-2 0 0,-7 3 0,-7-2 0</inkml:trace>
  <inkml:trace contextRef="#ctx0" brushRef="#br0" timeOffset="86">18995 15695 8160,'8'6'-271,"3"-3"1,-6 7 299,-2 1 0,4 8 1,-3 5-1,-1 4 251,-1 5 0,-7 4 0,-1 7 0,-2 3-238,-3 5 0,-3 4 1,-2 0-1,0 0-123,4-4 1,2 2 0,1-7 0,4-3-88,3-4 0,9-6 0,4-7 0,6-3 168,7-5 0,-4-10 0,1-2 0</inkml:trace>
  <inkml:trace contextRef="#ctx0" brushRef="#br0" timeOffset="87">19820 15937 7973,'-8'-15'951,"2"7"-1075,6 2 0,6 6 0,4 0-74,2 0 0,2 5 0,-1 1-143,-3 2 0,-4 2 0,-6 4 263,0 0 0,-6 0 1,-4 0 28,-3 1 0,-6 2 1,0 0-1,2-2 74,1-3 0,4 4 0,1-6-25,1 2 1,9 1-90,1-4 1,6-2 0,8-7-1,2-2 89,3-3 0,-3-9 0,4-8 0</inkml:trace>
  <inkml:trace contextRef="#ctx0" brushRef="#br0" timeOffset="88">19905 16036 7973,'0'-8'-1088,"0"3"1269,0 10 0,-4 3 0,-3 6 0,1 1 0,0-1-93,2 0 0,-2 2 1,1 1-1,2 2-173,2-2 0,1 4 1,0-2-1,0-2 1,0-1-80,0-2 0,0 1 0,0-1-149,0 0 0,1-6 313,4-3 0,3-10 0,6-3 0</inkml:trace>
  <inkml:trace contextRef="#ctx0" brushRef="#br0" timeOffset="89">19991 15752 7973,'0'-14'49,"0"-1"197,0 7 1,-5-1-300,0 9 0,2 3 0,6 13 70,2 3 0,1-2 1,-3 5-1,2 0 10,-2 1 1,4-4 0,-1 3-70,2-2 1,0-1-1,3-5 1,-3 1-518,-2-1 1,3-5 9,-4 1 1,5-9 548,-6-1 0,1-11 0,-5-8 0,6-12 0,2 1 0</inkml:trace>
  <inkml:trace contextRef="#ctx0" brushRef="#br0" timeOffset="90">20104 15823 7973,'5'-22'-30,"0"3"1,-2 3 10,-1 2 263,-2 6 1,1 2-373,4 6 1,-4 1 0,4 4 0,-3 4 22,-2 4 0,5 1 0,-1 0 35,-1 1 0,-1-1 0,-2 0 1,-2 2 72,-2 3 1,1-2-1,-5 5 1,1 0-1,3 1 69,-3 2 1,6-3 0,-4 2-79,3 1 1,2-3 0,0 0 0,0 0-181,0 0 0,0-4 0,0 1-245,0-3 0,7-9 431,2-2 0,-1-3-20,2-2-94,-7 0 114,3 0 0,-6-7 0,0 0 0</inkml:trace>
  <inkml:trace contextRef="#ctx0" brushRef="#br0" timeOffset="91">20730 15908 7973,'9'0'-1138,"1"0"1425,-7 0-70,3 0 0,1 0-921,2 0 704,4 0 0,1 6 0,0 2 0</inkml:trace>
  <inkml:trace contextRef="#ctx0" brushRef="#br0" timeOffset="92">20844 16121 7973,'14'0'-912,"-6"0"888,4 0 1,-4 2-63,7 3 1,-6 3-1,-1 6 1,-2 0-49,-3 0 1,4-4 0,-3-1 0,0 2 133,-3 2 0,5 1 0,2 0 0</inkml:trace>
  <inkml:trace contextRef="#ctx0" brushRef="#br0" timeOffset="93">18341 17188 7938,'15'-7'59,"0"-1"0,4-6 0,5 2 1,4-1-1,6 2 0,5-2 1,7 4 62,6 1 1,5-3-1,5 3 1,9-2 0,-31 6-1,2-1 1,6-1-1,2-1-97,4-1 0,1-1 1,-1 1-1,1 0 1,6-2-1,1 0 1,4 0-1,2 1-23,5-1 0,1 1 1,-1-1-1,1 1 1,-21 3-1,1 1 0,0 0 1,2-1-1,-1 0 1,2 1-183,2-2 0,0 1 0,1 0 0,0-1 0,0 1 0,0 0 0,0 1 0,0 1 0,0 0 0,2 0 0,0 0 0,1 1 162,-1 0 1,1-1 0,0 2 0,-2 0 0,1 0-1,0 1 1,0-2 0,1 1 0,0-1 0,-3 0 0,-1 1-1,0-1 4,-3 0 1,-1 1-1,0-1 1,2 0 0,1 0-1,-1 0 1,23-4 0,0-1-1,-3 1 1,0 0 0,-3 0-1,-1 0 16,-2 0 0,-3 0 0,-3-2 0,-2-1 0,0 0 0,-2 1 0,-6 0 0,-1 0-28,-5 1 1,0 1 0,-6 2 0,-1 0 0,34-3-209,-4 2 0,-7 1 1,-5 5-1,-8 0-47,-9 0 0,-7 2 0,-9 1 0,-5 3 281,-8 2 0,-1-2 0,-8 9 0,0 2 0</inkml:trace>
  <inkml:trace contextRef="#ctx0" brushRef="#br0" timeOffset="94">23374 16477 8064,'7'-22'137,"-6"1"1,6 9 149,-1 2 0,2 4 0,8 6 0,1 0-428,2 0 1,11 1-1,-2 4 1,2 3 0,0 1-36,-1 1 0,-1-1 0,-1 6 27,-3-1 1,-4-2 0,-7 0 0,-2-3 39,-1 2 1,-7 2-1,-2 1 1,-7 2 8,-8 3 1,-11-4-1,-4 6 1,-7-2-219,-5 0 1,-10 5 317,-6-5 0,-12 6 0,29-14 0,1 0 0</inkml:trace>
  <inkml:trace contextRef="#ctx0" brushRef="#br0" timeOffset="95">18199 12169 7917,'8'-19'-102,"-3"0"1,-4 0-1,-1 0 1,0 0-1,0 2 1,0 1-1,0 2-123,0 0 0,-1 4 0,-2 1 0,-4-2 459,-1-2 1,4-1 0,-4 0 217,1 0 1,3 4-1,4 1 31,0-2 0,0 3-295,0-2 1,1 7-28,4-2 0,-3 5 0,2 5 98,-2 5 1,3 4 0,-1 5-1,0 6 135,-3 7 0,-1 1-215,0 9 0,5 1 3,0 14 1,1 3 0,-3 13 0,2 2-96,-4-35 1,1 1 0,1 3-1,0 0 1,0 3 0,-1 0-1,0 0 1,1 0-55,0 1 1,0 1 0,-2 6 0,0 0 0,1-2 0,0 0 0,0 1 0,-2 0-79,0-1 0,0 1 1,2 1-1,1-1 1,0-2-1,0 0 1,0 0-1,0-1 12,0 0 1,1-1 0,0-6-1,1-1 1,-1-2 0,-1-2-1,3 32-202,0-9 1,4-8-1,-6-18 1,1-7-843,1-9-84,-4-4 669,4-8 0,-6-3 0,0-10 162,0-5 1,0-2 0,0-4 0,0-3 37,0-5 1,0-4 0,0-5 0,2-5 78,3-3 0,-1-8 0,7-5 213,1-6 0,3 2 0,-7-6 0</inkml:trace>
  <inkml:trace contextRef="#ctx0" brushRef="#br0" timeOffset="96">18455 12326 7863,'-14'-30'0,"0"-2"-89,-1-1 1,1 0-1,0 4 1,1 2-1,4 2-21,4 1 0,-1 5 0,1-4 0,2-1 69,1 2 0,2-3 0,0 4 1,2 1-39,3-1 1,-4 1 108,4 1 1,-3 3 477,-2-3 0,0 8 261,0 1-534,0 7 1,1-3-4,4 6 1,-2 0 0,7 0-110,1 0 0,1 0 1,2 0-1,1-2 0,-1-1 116,0-2 0,2-4 1,1 3-150,2-2 0,0 3 0,-5-3 1,1 2-177,-1 3 0,-2-1-463,-2 0 333,-4 2 1,-7-3 0,-4 9-270,-5 0 1,-7 1-1,-3-5 1,-1 0-108,0 0 0,1 0 0,3 0 592,-2 0 0,-5 6 0,3 4 0,1 2 0,-1 3 0,-4 0 0,1 4 0,-3 10 0,-1 7 0</inkml:trace>
  <inkml:trace contextRef="#ctx0" brushRef="#br0" timeOffset="97">17574 12539 7863,'0'-22'-133,"0"1"0,-2 7 643,-3 0 1,4 9 0,-4 8-214,3 10 1,7 12-1,1 4 1,2 8-30,3 9 0,-3 6 1,0 12-1,-2 5-262,-2 5 0,-1-31 0,0 1 0,0-1 0,-1 0 0,-1 0 0,1 0-40,-1 1 1,-1-1 0,1 2 0,-2-1 0,1-2 0,0-1 0,0 34-144,0-11 0,-4-7 1,-1-6-1,2-8-20,1-9 0,2-10 0,0-5-184,0-3 0,0-10 0,2-6 3,3-8 1,-4-6 0,4-5 0,-4-5 73,-1-3 0,-1-7 1,-4-3-1,-3-1 304,0 1 0,-9 5 0,3-1 0,-2 4 0,0 6 0,2 4 0,0 9 0,-1 4 79,1 0 0,5 4 1,-1-3 266,-1 4 0,5 7 0,1 5-17,4 6 0,1 6 0,0 7 0,0 3-147,0 5 0,0 4 1,0 4-1,0 1 1,1 1-3,4 1 1,-2-7 0,7 3-191,1-6 0,0-9 0,0-1 0,-2-9 0,2-6-90,2-4 1,1-5-1,2-12 1,1-9-146,2-10 0,2-6 0,-4-9 0,2-5-48,-1-3 0,2-8 1,-1-6-1,-2 0-101,-1 0 0,2-4 1,-3 6 393,-2 1 0,4-5 0,5 0 0</inkml:trace>
  <inkml:trace contextRef="#ctx0" brushRef="#br0" timeOffset="98">18327 11871 7905,'-8'-15'17,"2"1"-55,0 0 1,4 5-1,-4-1 12,-1-1 1,4 5 358,-6 1 1,4 3-1,-3 4-72,2 3 0,1 4 0,5 9-73,0 1 1,0 6 0,0-3 0,0 2 19,0-1 1,2 3 0,1 7 0,1 5 49,0 3 0,-3 9 1,-1 7-1,-1 9-149,-4 9 1,3-35-1,1 0 1,-3 3-1,0 1 1,0 1 0,0 0-26,0 2 1,0-1 0,2 2 0,1 1 0,-2 6-1,1 0 1,1-1 0,1 0-70,-1-1 0,2 0 1,-1 1-1,0 1 0,-1-3 1,2 0-1,-1 0 1,1 0-46,2 1 0,-1 0 1,-1-5-1,-1-1 1,3 0-1,1-1 0,-2-4 1,1 0-206,1 33 0,1-3 1,-5-6-1,0-6 49,0-6 0,-5-7 1,-1-9-1,0-5-24,-1-3 1,-2-8-1,3-3-872,-2-3 646,4-2 1,0-14-1,8-11 1,6-13-21,3-7 1,6-15 0,1-3-1,1-9-57,-1-9 0,-1-2 513,-5-2 0,2 1 0,3 4 0,3 3 0</inkml:trace>
  <inkml:trace contextRef="#ctx0" brushRef="#br0" timeOffset="99">18356 12041 7840,'0'-9'0,"-2"1"20,-3 2 0,4-1-57,-4 3 484,3 2 623,2-4-362,0 6-370,0 0 0,7-2-162,2-3 0,-1 4 1,2-6-1,2 3-53,6-1 1,-1-5-1,5 4 1,0 0 11,0 0 1,2-6 0,4 3 0,2-4 54,4-1 0,-4 5 1,4-1-37,1-1 0,-3-2 0,6 1 0,1 1-44,2 1 0,2 7 0,1-2 0,2 2 1,1 0-50,-1-2 0,-2 1 1,-3 4-53,-3 0 1,2 0 0,-9 0 0,-2 0-84,-4 0 0,-6 0 0,3 0 1,-1 0-1,-4 0-1,-1 0 1,3-5 0,0-1-1,-2-1-107,-1 1 1,-2-4 0,-1 4 0,-2 0-265,-2 0 0,-5-1-115,0 2 286,-2 4 0,-1-5 181,4 6 1,-2 0-1,7 0-37,1 0 1,-3 0-277,1 0 474,1 0 549,-2 0 114,-2 0-112,-6 0-389,0 0 0,0 7 0,0 8 10,0 7 1,-2 14 0,-1 10 0,-3 12-73,-2 10 0,4-28 0,-2 1 1,0 6-1,-2 1 0,1 1 1,0 1-116,0 2 0,0 0 0,0 1 0,1 0 1,0 2-1,1 1 0,1-2 0,0 1-94,1 0 0,0 0 0,0-2 0,1-1 0,2-1 0,0-1 0,0-3 0,0-1 0,1-2 0,0 0 26,1-1 1,1-2 0,-2 35 0,4-2-108,-4-6 0,1-5 0,1-6 0,2-2 37,-2-2 1,-1-5-1,-4-5 1,-1 0-22,-2-1 1,-6 0-1,3-3 1,-1-3-84,-1-1 0,7-6 0,-2-7 0,2-3-621,-2-7 1,5 1 145,0-8 1,2-5 0,6-7 203,-2-1 1,5-6 0,-3-6 0,0-1-190,-3 1 1,-4 1 649,-1 4 0,-6-5 0,-2-2 0</inkml:trace>
  <inkml:trace contextRef="#ctx0" brushRef="#br0" timeOffset="100">18341 14160 7713,'-23'4'632,"1"1"880,1-2-1527,8-1 0,15-2 61,12 0 0,19-8-106,15-6 0,12-7 7,6-7 1,2-2 0,0-2 0,-3-1 0,-2 3-299,-3 5 1,-3 4 0,-5 8 0,-6 4 350,-7 4 0,-4 4 0,-7 1 0</inkml:trace>
  <inkml:trace contextRef="#ctx0" brushRef="#br0" timeOffset="101">17545 12539 7835,'0'-14'-160,"-5"4"0,1 1 0,0-2 0,3-2 0,1-1-77,0 0 0,1 4 1,3 1 162,0-2 0,3 3 0,-4-2 0,2-1 70,-2-1 0,-2-3 0,-1 1 0,2 1 0,1 2 175,2 2 0,0-1 9,-5-4 0,1 0 1,2 0-74,2 0 1,5-1 0,-4 1-1,2 1 54,3 4 0,-3-4-8,1 4 0,-1 6-24,2 7 1,-4 12 0,-6 19-1,0 8 104,0 7 0,-5 17 0,0 7 0,4-34 0,-1 2-129,2 3 1,-1 2 0,-2 0 0,1 0-1,-1 2 1,1 0 0,0-1 0,1 1-49,0-1 0,0 0 0,3 2 0,1-1 0,0-4 0,0-1 0,1-2 0,-1 0-194,3 35 1,4-6 0,-4-5 0,0-5-235,1-8 1,-3-10-1,-4-10 1,0-5-284,0-4 0,0 1 1,0-6 175,0-1 0,-6-9 479,-3-4 0,-4-10 0,-1-3 0</inkml:trace>
  <inkml:trace contextRef="#ctx0" brushRef="#br0" timeOffset="102">18341 11970 7819,'-14'-14'-17,"3"0"0,0 0 0,-2-1 80,2 1 0,2 5 761,-1-1-605,4 7 0,6-5 0,2 3 0,2-3-134,6 1 0,-2-4 0,1 4-578,2-1 1,-4 8 661,-3 5 0,-2 16 1,-4 18-1,-1 7 307,-2 6 0,-6 11 1,2 8-1,-2 7-265,1 1 0,6-37 0,0-1 1,1 38-1,1-38 0,0-1-144,0 0 1,0 0 0,-1 3-1,0 0 1,0 3 0,1 1-1,1 1 1,-1 0-99,1 2 0,1 1 0,-1 4 0,0 1 0,0 1 0,-1 0 1,-1 3-1,1 0-17,0 1 0,1-1 0,-1-1 1,1-2-1,-1-3 0,1-1 1,-2 0-1,1-2-74,0-1 1,1-2-1,0-3 1,0-3-1,1 32 1,0-7 55,0-10 1,0-10 0,0-14 0,0-9-170,0-7 1,2-4-754,2-4 597,-2-2 1,4-14 0,-6-2 189,0-4 0,0-3 1,-1-1-1,-2-3 0,-2-1 36,2 1 1,0 1 0,-1 4 473,0 1 1,-1 0 497,5 0 1,0 4 157,0 1-800,0 6 0,2-4 0,1 9 0,1 3-108,0 4 1,2-1-1,0 1 1,1 2-104,-1 2 0,3-3 1,-2-3-1,1 0-33,3-4 1,1 3 0,2-1 177,1-2 0,5-1 0,4-4 0,4-1 1,6-2 20,3 2 1,5-3-1,0-1 1,-1 1 20,-3 0 0,3-4 0,-3 6 1,2-1-145,-2-1 1,6 2-1,-5-5-80,1-2 0,-1-3 1,5-4-1,2-2 0,2-2-75,-2-4 0,-7 1 0,-3 0 134,-1 1 0,-2 2 0,-4-3 0,-2 4 22,-4 5 1,-2-4-1,-7 9 1,-1 0-11,-4-2 0,2 5 1,-6-1-1,-2-2 38,-1-2 0,-2-1 0,0 0 0,0-2-46,0-3 1,0-3-1,0-8 1,0-3-1,0-5-35,0-3 1,0-8-1,0-5-20,0-6 0,0 0 0,0-8 0,1-5 0,2-6-34,-1 38 0,1-1 0,2-4 0,0 0 0,-2 0 0,0 0 61,1 2 1,0 0 0,0-2 0,1 2 0,8-34 0,-2 3 92,-2 4 0,-1 15 0,2 6 0,-5 9 59,-4 7 1,-1 11-1,-1 5 1,-3 6 55,0 2 0,-7 7 0,1-2 0,-2 4-61,-3 1 0,-4-5 0,0 0 0,2 1 0,0-1-45,-2 0 0,3-1 0,-3 3 0,3-4-38,2-1 1,0-1-88,-1-5 1,6 0-10,0-1 271,5 1 0,-4 6-167,4 3 1,-4 4-1,-6 1 1,-1 1 26,1 4 1,0-3 0,0 4 0,0-1-19,-1 0 0,-4-1 0,-1-4 0,-1 0-64,1 0 0,-6 0 0,4 0 0,-1 0-142,-1 0 1,-1 2 0,-7 1-92,-1 2 1,0 6 0,4-2-1,1 4-266,-1 1 0,3-4 0,2-1 0,5 1-819,3-2 1349,2-2 0,0-6 0,-1 0 0</inkml:trace>
  <inkml:trace contextRef="#ctx0" brushRef="#br0" timeOffset="103">16806 13122 7796,'-8'1'315,"3"4"0,5 5 0,5 2 1,4 2-1,2 2-149,-1 3 1,3-3 0,-6 4 0,3-1 0,-2 0-147,-2-1 1,-1 2 0,-5 1 0,0 1 0,0 5 0,-2 3 21,-2 3 1,-9 6 0,-8-2 0,-1 1-272,-3 0 0,-7-7 0,-1 1 52,2-7 0,-3-6 0,4-9 0,4-6 69,-1-2 1,6-10 0,4-5-1,6-7 68,6-7 0,3 2 0,4-7 1,4 5 94,9 4 0,0 5 0,9-1 0,1 5 187,2 4 1,0 4 0,-2 6 0,-1 0-61,1 0 1,-3 0 0,1 2-1,-1 2-226,0 6 0,-3-4 0,3 1 0,0-3-196,0 1 1,-5 0 0,4-5 0,-2 0 0,0 0-237,-2 0 1,-1-7 0,-2-2 0,1-4 475,-1-1 0,0-13 0,0-3 0</inkml:trace>
  <inkml:trace contextRef="#ctx0" brushRef="#br0" timeOffset="104">17161 13122 7796,'8'-21'0,"-2"5"0,-6-3 1188,0 4-710,0 0 1,-4 9-414,-1 6 0,0 11 1,4 10-1,-2 1 116,-2 3 0,0 2 0,5 1 0,0 1 1,0-1 21,0 1 0,2-6 1,2 1-1,6 1-99,2 2 1,3 0-1,-1-2 1,0-3-73,0-1 1,-4 3-1,-1-5 1,1-2-115,-2-1 1,3-2 0,-7 0-24,0 0 1,-3-4-1,-1-1 1,-1 2 31,-4 2 0,-9 1 1,-8 1-1,-2-1-146,0 0 0,0-5 0,-4-1 0,0 0-129,-1 0 1,2-5 0,2 0 0,3-4-143,1-4 1,2-7 0,5-1-1,2-6 42,2-3 1,4-2 0,6-6 447,0-3 0,12 3 0,4-5 0</inkml:trace>
  <inkml:trace contextRef="#ctx0" brushRef="#br0" timeOffset="105">17104 13235 7796,'15'-22'70,"-6"2"0,-1 6 642,-2-1-575,-1 8 1,-3-5 0,2 8-229,6 1 1,2 1-1,3 2 1,-1 2-246,0 2 1,-4-2 0,-1 4-298,2 1 0,2-6 633,1 4 0,0 3 0,0 0 0</inkml:trace>
  <inkml:trace contextRef="#ctx0" brushRef="#br0" timeOffset="106">17403 12738 7796,'0'-22'1612,"0"1"-1549,-6 13 0,-1 4 28,-2 8 0,1 9 0,5 9 0,-2 3 61,2 5 1,0 10 0,0 1 0,-4 8 212,-1 6 1,4-1-1,-6 11 1,1 1-52,1 5 0,1 5 1,7-2-298,0 2 1,0-7-1,0-8 1,2-9 0,3-10-68,4-7 1,9-13-1,2-8 1,2-7-255,4-6 0,-3-4 1,4-6-1,3-12 40,0-9 0,-5-8 0,-1-11 1,0-6 148,-2-5 0,-2 3 0,-7 6 1,-3 4 23,-6 6 0,-8 2 1,-6 10-1,-4 9 143,-5 7 0,-5 7 0,-9 7 0,-3 6-5,-1 7 1,-4 6 0,5 9-1,0 1 1,2 0-374,4-2 0,8 2 1,5-9-396,6 1 1,6-5 720,10 2 0,9-9 0,8-4 0</inkml:trace>
  <inkml:trace contextRef="#ctx0" brushRef="#br0" timeOffset="107">17687 13250 7856,'-15'-7'0,"-3"-1"293,-1 1 1,0-3 0,7 10-294,2 6 0,4 5 0,6 4 0</inkml:trace>
  <inkml:trace contextRef="#ctx0" brushRef="#br0" timeOffset="108">18199 12098 7828,'-5'-14'-259,"1"0"0,-1 0 0,0-1 0,0 1 1,2 0 132,2 0 0,1-1 1,0 1-1,0 0 1,0 0 163,0 0 0,0-1 0,0 0 0,0-3 166,0-1 0,1-6 0,2 1 1,2-1 103,-2 1 0,-1 4 79,-2 6 0,0 7 1,0 9-78,0 10 0,0 9 0,0 11 0,0 4-63,0 7 1,0 4 0,0-1 0,0 3-65,0 1 1,5-1 0,-1 7 0,1 4-20,1 3 0,1 5 1,4 9-1,-7-34 0,0 1-54,-1 4 0,0 2 0,2 7 0,0 3 1,-3 4-1,0 1 0,1 3 0,-1 0-163,1 4 0,0 0 0,-2 2 0,0 0 0,2 4 0,0 1 0,0-1 0,-1 0 11,0 1 1,1-2 0,-1-2 0,0-1 0,-1-3 0,-2-1 0,1-5 0,0-1-94,1-3 0,-2-2 0,-1-9 0,-2-2 0,0-3 0,-1-1 0,-8 33 28,-1-12 0,4-15 0,2-17 1,2-4 208,3-5 0,1-9-298,2-5 0,2-9 0,3 1 122,4-5 1,4-4 0,1 1 0,0-6-78,0-6 0,1-7 0,0 1 0,3-4-15,1-5 1,-2 3 0,-6-4 0,-3 4 456,-2 2 1,-1 4-367,-5 1 1,0 4 51,0-5 1,-1 7-1,-4-2 299,-5 3 0,3 3 54,-3 4-216,7 2 1,-2 7-58,10 0 1,3 0-1,8-1 362,3-4-315,-4 3 1,12-4-1,-2 6 51,7 0 1,6 0-138,9 0 0,-1-6 0,6-4-26,2-2 0,8-4 0,6-5 0,6-5-69,-34 10 0,0 0 1,1-1-1,1 1 0,-2 1 1,0 0-1,-2-1 1,-2 0-174,32-17 0,0-5 0,-8 5 0,-3 1 105,-3 2 0,-15 7 0,-1 0 0,-8 1 88,-6 0 1,-4 3 0,-7-6-1,-3-7 74,-6-9 1,-2-9-1,-2-13 1,0-10 0,0 32-1,0-2-34,0-3 0,0-1 0,-3-2 0,0-1 0,-2-3 0,0 0-60,-1-4 0,-1 0 0,1-3 1,0-2-1,0-3 0,1-1 0,1 1 1,0-1-49,1 3 0,0 0 0,0-3 0,1 1 0,2 3 0,0 2 0,0 2 0,0 1 110,-1 2 0,2 2 266,2 8 1,0 2 0,-2 1 0,1 2 0,6-25 15,-2 8 0,1 8 0,-4 13 89,2 7 0,-2 9 1,-8 10-467,-4 6 0,-4 4 0,-3 4 0,-3 4-18,-4 0 1,-4 5 0,-2-4 0,1 2 184,-1-1 1,3-2 0,0-5-1,4 2 269,2-2-86,1-2 420,11-1-718,1 0 1,1 2 0,-2 3 57,0 4 0,-4 2 0,2 0 30,-2-1 1,-3-2 0,0 3 0,-3-3 16,-1-2 0,-6-1 0,1-5 0,-3 0-12,-1 0 1,-7 0 0,-6 0 0,-6 0-70,-5 0 0,-12 6 1,6 3-1,-5 6-158,-5 4 1,-2 3 0,-1 6 0,0 2 7,0 3 1,8-3 0,8 2 0,10-5 183,11-4 0,10-5 0,3 2 0</inkml:trace>
  <inkml:trace contextRef="#ctx0" brushRef="#br0" timeOffset="109">18981 13136 7782,'-24'0'6,"2"0"0,2 2 1,1 1-1,0 3 1,0 2-1,2 3 579,1 2 874,8-5-1042,2-2 1,12-6 0,5 0-172,6 0 1,1 0 0,5 0 0,4 0-98,5 0 1,-1 1-1,7 3 1,3 0-118,5-1 0,2-1 1,5-2-1,4-2 0,3-4-7,10-8 1,-29 4-1,1-2 1,7-3 0,2-2-1,2 1 1,0-1 19,0 1 0,1 0 0,3-1 0,0 0 0,0 0 1,0 1-1,2 0 0,0 0-39,0 0 1,-1 2 0,0 2 0,-1 2 0,-6 1 0,-2 0 0,-2 3 0,-1 0 46,-1 1 0,-1 0 1,35 2-1,-7-2-67,-9 4 0,-3 7 0,-14 2 0,-3 2-84,-4-1 0,-12-4 1,0 3-1,-5 0 18,-4-1 1,-7-3-120,-2 0-44,-6-2 304,4-2-315,-7 0 0,-2 0-88,-3 0 0,-3 0-758,-6 0 1,5 0 486,-1 0 0,7-6 0,0-2 0,5-2 613,2 1 0,1-1 0,1-10 0,2-2 0</inkml:trace>
  <inkml:trace contextRef="#ctx0" brushRef="#br0" timeOffset="110">21199 12496 7767,'-8'-6'637,"-4"3"-421,2-7 0,4 6 0,1-6 0,3-1 212,2-2 1,2 5 1744,3 4-1542,-4 2 1,7 2 0,-3 0-393,4 0 1,4 6-1,1 2 1,2 2-97,3-1 1,3-4 0,7 3 0,1 0 0,3-2-18,5 0 0,3 4 1,0-4-87,-3 2 1,1-3 0,-6 4-1,-1 1 1,-4-1-19,-4 1 1,-3-1-1,-9 7 1,-2 1 47,-5 2 1,-4 2 0,-1-4 16,0 2 0,-6 7 0,-5-1 0,-7 5-55,-5 3 1,-4 0 0,-3-4 0,-2-1-65,-1 1 0,-5-1 0,3 0 0,1 1-66,-1-1 0,-3 1 1,5-2-1,0-2 0,-1-3-156,1-2 1,0-1 0,6-4 0,2-3-627,1-2 1,7-4 0,-2-6-1478,3 0 2357,2 0 0,0-13 0,-1-2 0</inkml:trace>
  <inkml:trace contextRef="#ctx0" brushRef="#br0" timeOffset="111">18725 13818 25584,'-6'-8'-4916,"4"1"1,1 3 5363,9 0 0,9 4 0,16 4 0,8 0 0,11-3 1,15-2-261,10-4 0,-35 4 1,0-1-1,1-3 1,-1 0-1,0 0 0,-2 1-75,36-4 0,-35 2 1,-1 1 81,31 0 0,3-6 0,-3 3 1</inkml:trace>
  <inkml:trace contextRef="#ctx0" brushRef="#br0" timeOffset="112">19877 13747 28933,'0'-14'-9831,"0"6"6678,0-4 2883,0 10 0,6-4 0,5 6 821,7 0 0,-1 0 0,7 0 0,1-2 26,2-3 0,8 2 0,2-5-183,5 2 1,7 0 0,3 2-159,3 0 0,2-7 1,0 3-1</inkml:trace>
  <inkml:trace contextRef="#ctx0" brushRef="#br0" timeOffset="113">20787 13705 26462,'8'-15'-3816,"4"1"4051,-2 0 1,2 6 0,4 3 0,3 4-1,5-1-220,3-3 1,1 4 0,1-4-81,-1 4 1,0 1 0,1 0 0,-1 0-196,1 0 1,-2 0 0,-2 0 225,-1 0 0,-1 6 0,6 2 0</inkml:trace>
  <inkml:trace contextRef="#ctx0" brushRef="#br0" timeOffset="114">21768 13634 27002,'8'-7'-1208,"0"4"1,-5-6 796,1-2 1,8 3-1,-3 0 1,5 1 781,5 4 1,3-3-1,7 1-405,-1 2 1,5-3-1,4 1 1,1 2-203,1 1 282,5 2 0,-7-6 0,5-2 0</inkml:trace>
  <inkml:trace contextRef="#ctx0" brushRef="#br0" timeOffset="115">22351 13562 26260,'8'-6'-1042,"0"5"0,-4-6 933,6 1 0,-2 4 1,3-2-1,3 2 0,5 2-92,3 0 0,-3 0 1,6 0 281,5 0 1,-1-6-1,5-2 1</inkml:trace>
  <inkml:trace contextRef="#ctx0" brushRef="#br0" timeOffset="116">22763 13449 26298,'6'-13'-2895,"2"2"0,2 3 2760,-1 2 1,2-4-1,7 6 1,1 0 155,-2 3 1,4 2-1,-3 4 1,1 5 0,0 1-193,0-2 1,0 4 0,-4-5 0</inkml:trace>
  <inkml:trace contextRef="#ctx0" brushRef="#br0" timeOffset="117">25507 5402 7663,'0'-14'210,"-2"0"0,-2 1 2,-6 4 0,-2 4 0,-4 10 0,-3 4 0,-5 5 0,-3 5 0,-3 7 20,-3 5 0,2 6 1,-6 7-1,2 3 0,5 5-76,5 4 0,5 0 1,5 0-1,1-3-105,0 0 1,6-9 0,5-2 0,8-7-187,9-5 1,2-8 0,7-3 0,3-5-22,0-4 1,1-4 0,-1-6-1,-3-1 1,3-4-274,0-5 0,-3-2 1,-4-4-1,-4-1-39,0-2 1,-3-5 0,-1 5 0,-3 2 296,-2 1 0,1 6 1,-4 1-1,3-1 1,2 1 170,3 0 0,2-1 0,7-11 0,3-1 0</inkml:trace>
  <inkml:trace contextRef="#ctx0" brushRef="#br0" timeOffset="118">25777 5644 7682,'37'-40'43,"-4"7"1,-8 2 0,-4 12 0,-4 1 384,-4 3 0,-4 8-205,1 7 0,-9 11 0,-6 8 1,2-1 1,2-3 0,-4 1 1,0 3-1,0 5-44,-1 3 1,3 1 0,-5 1 0,0 1-69,0 3 1,-1 3 0,-5 5 0,-1-1 0,1-2-10,0 1 1,4-6 0,2-3-271,2-5 0,3-9 0,8-3 0,4-11-216,4-10 1,6-13 0,1-7-1,1-10 161,-1-8 1,1-3 0,-4-5 180,2 2 0,-1 3 0,-7 0 1,-3 10 121,-2 7 1,-1 7 0,-5 11 1175,0-1-1082,0 8 0,1 7 0,2 11-92,2 6 1,0 0-1,-5 7 1,0 1 86,0 2 0,5 8 0,-1 1 1,0 2-80,-3 0 1,-1-6-1,0 1 1,0-3-105,0-2 1,5-6-1,1-3 1,2-3-131,3-2 0,-3-6 1,2-3-1,2-3-9,6-2 1,-3-13 0,6-6 0,-1-8-6,4-6 0,-2-3 0,0-9 0,-1 0 39,-4-3 1,4-4-1,-2 6 1,-2 4-180,-1 2 0,-7 10 0,-1 0-668,-1 5 189,4 7 0,-3 4 775,6 9 0,0-2 0,0-1 0</inkml:trace>
  <inkml:trace contextRef="#ctx0" brushRef="#br0" timeOffset="119">26744 5303 7682,'13'-14'177,"-2"1"313,-2 3 1,-7 1-432,-2 9 0,-7 5 1,-8 14-1,-3 4 163,-1 4 0,-1 3 0,2 2 0,-1 3 51,2 1 0,1 3 0,2 7 0,0 3-82,0 2 0,-1-6 0,3 3 0,1-5-208,1-6 1,5-2 0,-2-8 0,0-3-499,4-5 1,2-8 160,1-2 0,0-12 1,0-5-1,1-11-106,4-9 1,3-12 0,6-2 252,0-9 0,-4-3 0,-1 2 0,1 5 1,-1 4 262,1 5 1,-6 5 0,4 9-1,0 5 600,0 4 1,-5 5-230,2 1 1,3 7-1,0 2-116,0 8 1,0 2 0,-5 4 0,3 6-105,2 6 0,-5 4 0,2 3 0,-2 6-71,2 7 1,-4 0 0,4 4 0,-2-1-87,2-3 1,-2-6-1,7-4 1,1-3-131,1-6 1,-2 0-1,-1-8 1,4-3-15,4-5 0,-1-5 1,3-6-1,-3 0-16,-2 0 0,2-8 0,1-8 0,4-9 52,1-7 1,1-13-1,6-1 1,-1-6-13,1-5 0,-2 5 0,-2-7 0,-1 9 2,1 5 0,-3 6 0,0 11 1,0 1-84,0 3 1,-4 3 0,2 7 0,-1 2-271,0 2 0,0-1 0,-5 6-1285,1 2 1706,-1 2 0,-13 1 0,-2 0 0</inkml:trace>
  <inkml:trace contextRef="#ctx0" brushRef="#br0" timeOffset="120">27327 5402 7682,'0'10'56,"-2"-2"-326,-2-2 1,-1 5 269,-9-2 0,-4 4 0,-10 1 0</inkml:trace>
  <inkml:trace contextRef="#ctx0" brushRef="#br0" timeOffset="121">24327 6724 7681,'-32'13'408,"4"-4"8,6-4 1,12-3-1,14-2-244,13 0 1,21-2-1,25-3 1,-23 1-1,2-3-112,8-1 0,1-1 0,5-2 0,2-2 0,8-3 0,1-1 0,2-1 0,2 0-19,4 0 1,2 0 0,-19 4 0,1 0 0,1 0 0,1 2-1,2 0 1,-1 0 0,4 0 0,-1-1 0,2 0-195,0 0 1,1 0 0,1 1 0,1 2-1,0 2 1,1-1 0,0 0 0,-1 0 0,1 1-1,1 0 1,1 0 0,0 1 101,1 1 0,0 1 0,-1-1 0,-1 1 1,-1-1-1,-1 1 0,1 1 0,-1 0 0,-1 0 1,-2 0-1,-2 0 0,-1 1 0,-2 0 0,-1 0 1,0 1-76,-4 0 1,-1-1 0,0 1 0,21-1 0,-1 0-1,-6 1 1,-1 1 0,-6-1 0,-3-1-138,-6 2 1,-2-1 0,-7-1 0,-3-2-1,26-4 1,-15-2 262,-13 1 0,-13-6 0,-3 7 0,-1-1 0</inkml:trace>
  <inkml:trace contextRef="#ctx0" brushRef="#br0" timeOffset="122">18228 11828 7793,'0'-6'120,"1"6"1,2 8 0,2 6 0,-2 5 0,-1 5 86,-2 2 0,0 3 0,0 1 0,-2 5 0,-1 9 1,-3 13-15,-2 12 0,5-28 1,1 2-1,-2 4 0,0 2 1,1 3-1,0 0-55,1 5 0,1 0 0,-2 5 0,-1 1 1,2 3-1,0 1 0,0-2 0,1 1-225,0-1 0,0-1 0,1 0 0,0-1 0,1 0 0,0 0 0,0-1 0,1-1 29,0-1 0,0 0 1,1 0-1,-1-1 1,-2-9-1,0-1 1,0-3-1,0-2-99,0 35 1,0-11-1,0-17 1,0-9 80,0-7 1,0-11 0,0-5-307,0-3 1,0-10-1,0-6-110,0-8 1,0-12 0,0-9 0,0-9 115,0-8 0,5-4 0,1-10 1,2-3 375,3-4 0,2-12 0,1 7 0</inkml:trace>
  <inkml:trace contextRef="#ctx0" brushRef="#br0" timeOffset="123">18469 12056 7793,'-8'-29'-254,"-3"7"0,7 3-100,0 3 1,3 2 388,1 0 0,6 6 0,4 3 1,4 5 110,5 5 1,5-4 0,9 4 0,5-3-44,3-2 1,6-2 0,2-3 0,3-4-145,7-4 1,4-2-1,8-4 1,0-4-58,0 1 1,-6-3-1,-4 5 1,-4-1 55,-5 1 0,-9 1 0,-10 6 1,-4 3-41,-6 6 0,-4 5 149,-9 9 1,-5 1 0,-9 11 0,-2 0 98,-2 0 1,0-3-1,-1 3 102,4-1-319,4-2 1,7-11-1,2-5 1,3-6-41,3-7 1,-3-3 0,8-1 0,-3 0 35,-2 0 0,-4 4 1,-1 2-6,2 2 39,-5 1 0,1 7 131,-7 3 121,0 3 143,0 0 0,1-2-509,4-6-100,-3 0 140,10 0 1,-10 1 119,3 4 1,-5-3-205,-5 2-116,3-2 0,-6-2 0,4 0-486,-6 0 781,4 0 0,-13 0 0,3 0 0</inkml:trace>
  <inkml:trace contextRef="#ctx0" brushRef="#br0" timeOffset="124">19592 11743 7515,'8'-2'-923,"-3"-3"940,3 4 0,-6-7-128,2 3 52,4 4-192,-6-6-5,4 7 256,-6 0 0,-6 7 0,-2 1 0</inkml:trace>
  <inkml:trace contextRef="#ctx0" brushRef="#br0" timeOffset="125">19749 11928 7739,'-14'0'0,"-1"0"0,1 0 0,0-2 0,0-3 0,0 2 0,-1-6 484,1-2 1,6 3-75,4-2 0,-3 5-352,2-4 0,1 4 0,5-3 0,4 0-3,5 1 0,4 2 1,5-5-1,6-1-10,7-1 1,4 2 0,8 1-1,4-2 18,4-2 1,-2-1 0,2 1-65,2 4 1,4 1 0,1 5-1,-5-2 1,-2 3-134,-2 5 0,-4 1 0,0 3 0,-5 0 66,-3-4 0,-10-1 0,2-2 0,-1 0-148,-4 0 1,-4 0-1,1-2 1,-2-1-357,-2-2 0,-7-4 341,-2 4 1,-6-1 303,2 1 0,-10 3 1,-4-3-39,-4 4 0,4 1 1,1 1 608,2 4-107,1-3-211,5 4 1,0-4-196,0 2 1,-2 11 0,-1 12 0,-2 9 40,2 11 0,0 15 1,0 10-1,0-30 0,1 2-135,0 4 1,1 2-1,0 0 1,0 1-1,1 3 1,0 1-1,0-1 1,0 1-140,0-2 1,0 1 0,2 4 0,1 1 0,0-2 0,-1 0 0,0 0 0,-1 0-109,0-2 1,0 0-1,-1-5 1,0 0-1,-1-4 1,0-1-1,0 0 1,-1-1-71,0-1 1,-1-1-1,-1 0 1,-1-2-1,-2 28 1,-1-5-160,-3-6 0,-1-5 439,-2 0 0,2-6 0,1-6 0,0-1 0,2-1 0</inkml:trace>
  <inkml:trace contextRef="#ctx0" brushRef="#br0" timeOffset="126">19294 14160 7715,'-35'-15'862,"10"1"263,-4 0-1103,17 0 0,1 6 0,17 3-157,8 3 1,10 2-1,12 0 1,10 0 140,8 0 1,15 0-1,-24 0 1,2-1-1,5-2 1,2 0-20,3-4 1,1-1 0,3-1 0,1-2 0,3-4 0,1 0 0,7-1 0,1-1-245,4-2 0,1 0 0,-25 5 0,1 1 0,-1-1 0,22-8 0,-1 1-134,-23 7 1,0-1-1,1 1 391,1 0 0,0 0 0,0 0 0,21-6 0,-1 0 0,2-1 0,-1 0 0</inkml:trace>
  <inkml:trace contextRef="#ctx0" brushRef="#br0" timeOffset="127">20019 12681 7715,'0'-14'0,"0"0"67,0 6 0,2-3 1,2 6-1,7 2 0,7 1 1,5 2-19,4 0 0,8 2 0,5 2 0,5 6 0,8 3 1,2 1-78,2 0 1,4 0-1,2 0 1,4-1-63,6-3 0,4-4 1,-35-6-1,1 0 0,0-1 1,0 0-177,-1 0 1,1-2 0,34-10 0,-6-8 0,-7-1 265,-6-3 0,-7-2 0,-3-1 0,-5-1 0</inkml:trace>
  <inkml:trace contextRef="#ctx0" brushRef="#br0" timeOffset="128">21412 12553 7715,'10'-5'312,"-2"-1"223,-2-2 0,5-1 0,-1-6-551,2 1 1,2 0-1,2 1 1,3 2-15,5 2 0,3 4 0,1-3 0,1 2 0,-1 3-304,0 1 0,1 2 1,-1 0-1,1 0-56,-1 0 0,2 0 1,3 0 93,5 0 1,8-5-1,2-1 296,-3-2 0,6-1 0,-1-5 0</inkml:trace>
  <inkml:trace contextRef="#ctx0" brushRef="#br0" timeOffset="129">22493 12368 7715,'14'-4'0,"-1"-3"622,-4-1 1,9 5 0,-4-3 0,3 1-355,4 0 1,1 1 0,8 2-621,3-3 239,3 4 1,5-12-1,-1 4 1,-4-2-394,-1 1 0,3-3 1,-3 4-1,-1-2 87,1 1 0,5 4 0,-2 6 0,4 0 419,6 0 0,1 2 0,4 2 0,-1 6 0,2 3 0,0-4 0,-2 1 0,3-1 0,-4 5 0</inkml:trace>
  <inkml:trace contextRef="#ctx0" brushRef="#br0" timeOffset="130">23744 12297 7715,'36'-6'0,"4"3"166,-7-7 0,-4 7 0,-7-2 124,-2 4 1,4 1 0,-5 0 0,0 0 0,0 1-39,0 4 0,1-3 1,-2 4-1,2-1-344,2-1 1,-4 1 0,2-5 0,-1 0-562,0 0 0,0-1 0,-5-3 653,0 0 0,7-7 0,1 3 0</inkml:trace>
  <inkml:trace contextRef="#ctx0" brushRef="#br0" timeOffset="131">24682 12368 7696,'10'2'1989,"-1"3"-1653,-5-4 0,3 10 0,-2-4-268,5 0 0,2-3 0,3 0 0,-1-2-42,0-2 1,0 0 557,0 0 0,-4 0 1070,-1 0-665,-5 0-519,2 0 84,-6 0-3235,0 0 1,-5-2 2134,0-2 1,-6 0 0,2-3-143,-4 0 0,-1-2 0,0 4 688,0 2 0,-7-5 0,-1 0 0</inkml:trace>
  <inkml:trace contextRef="#ctx0" brushRef="#br0" timeOffset="132">23872 11657 7648,'-19'-9'82,"0"1"2,2 2 0,6 3 1,3 7-1,0 7-125,0 7 0,5 5 1,-2 11-1,4 4 1,-1 6 38,-3 8 0,2 3 0,-6 16 0,3-31 0,0 1 31,0 4 0,0 1 1,-1 6-1,0 1 0,-1 7 1,1 3-1,0 5 0,0 1-161,0 7 1,0 2-1,2 1 1,1 1 0,0-21-1,1 2 1,0-1 0,-1 1-1,1 0 1,-1 0 89,0 3 0,-1-1 0,1 0 1,1-4-1,0-1 0,0-1 0,-1 20 1,0-3-1,1-7 0,0-3-248,1-8 1,0-3 0,2-9 0,-1-4 0,1 25-1,0-11 421,0-12 0,1-12 0,4-12-131,5-7 0,-4-11 0,0-8 0</inkml:trace>
  <inkml:trace contextRef="#ctx0" brushRef="#br0" timeOffset="133">23858 11942 7721,'0'-22'-821,"0"1"822,0 1 1,0 4 0,1-3 0,6 3 0,7 2-111,8 0 0,18-5 0,7-2 0,7-1 109,3-3 0,-1-2 0,1 0 0,0 3-25,0 5 1,-5 4-1,-1 2 1,-1 3 16,1 6 0,-7 2 0,-1 4 1,-9 4-1,-4 7 85,-1 4 1,-7 2-1,-3-3 1,-3 1-52,-2 2 0,-5 0 0,-1-5 0,0 1-57,0-1 1,-3 0 0,3 0 0,0 0-4,0 1 1,1-1 0,4 0 0,-2 2 99,-2 3 1,1-2 0,4 7 0,-1 3 40,-4 4 1,2 6 0,-6 7-1,-2 3 27,-1 5 1,-2 5 0,-2 5-1,-4 3-94,-9-1 0,1 6 0,-5-4 0,3 5-106,2 5 1,-3 2 0,9-37 0,0 0 0,-5 38-22,1-2 0,6-37 0,-1 1 0,-5 36 0,0 2 39,7-38 1,1 0 0,-1 38 0,2-39 0,-2 1 0,1-1 0,0 0-506,-3 39 187,-3-8 0,-4-1 1,0-5-1</inkml:trace>
  <inkml:trace contextRef="#ctx0" brushRef="#br0" timeOffset="134">23773 14273 7639,'-15'0'0,"1"0"454,0 0 1,6-6-560,3-4 1,10 3-1,4-3 1,6 1 257,4 1 0,-4-3 0,4 4 0,-1 1 286,1 0 0,-4-4 1,4 6-1,-3 0-81,-2 3 1,1-1-1,-1-1-128,0-2 0,0 1 0,1 4-92,-1 0 0,-5 0-437,1 0-374,-7 0 361,3 0 1,-6-2-140,0-3 0,-1-3 0,-3-6 0,-2 0 451,-2 0 0,5-1 0,-3 1 0</inkml:trace>
  <inkml:trace contextRef="#ctx0" brushRef="#br0" timeOffset="135">25137 14401 7608,'0'-14'0,"2"1"434,3 4 1,-4 4-1,4 11 1,-3 9-1,-2 7 1,-2 6-48,-3 5 0,-4 8 0,-9 8 1,-1 0-1,1 2-341,-3 0 0,5-4 0,-3 2 1,5-3-1,5-7-491,4-3 0,3-4 0,2-7 1,2-3-505,3-1 1,2-8 0,9-10 948,3-6 0,3-12 0,7-7 0</inkml:trace>
  <inkml:trace contextRef="#ctx0" brushRef="#br0" timeOffset="136">25436 14444 7976,'8'-14'2201,"-2"6"-2133,-6 1 0,0 15 1,0 5-61,0 4 0,0 10 1,0 0-1,-1 6 1,-3 2-1,0 0-6,1-4 1,1-2 0,2-4-1,0-3 2,0-1 1,2-4-1,2-7-39,6-6 1,2-2 0,3-2 0,-1-2-121,0-2 0,2-11 0,1-8 0,2-4 2,-1-2 0,-3-5 0,0-3 1,-3 1 109,-2 3 0,-4 3 0,-6 3 115,0 3 0,-6 5 0,-5 10 0,-5 6 0,-3 6 59,2 6 1,-4 5-1,2 4 1,2 1-218,1-2 0,6 4 0,2-1 0,2 1-402,3-1 1,1-1 0,4-5-380,3 1 1,7-7 866,7-4 0,7-8 0,-4-4 0</inkml:trace>
  <inkml:trace contextRef="#ctx0" brushRef="#br0" timeOffset="137">26033 14344 7616,'0'-6'809,"0"6"-615,-6 13 1,-2 9 0,-6 6 0,-1 2-130,1 3 0,5-1 0,1 6-57,2 1 0,-4-5 0,5-4 1,2-5 45,2 0 1,5-9 0,3-2-1,2-3-37,7-3 1,0-3 0,6-10 0,0-4 0,-1-6-55,-1-4 0,4 2 0,-4-8 0,1-4 45,-1-2 0,-1-4 1,-6 3 34,-4-1 0,-1 0 1,-5 5-1,2-1 57,-2 1 0,-3 7 32,-4 7 1,-4 1 365,-6 9-385,-7-1 0,5 5 0,-3 0 0,2 2-12,-2 2 1,8-1-1,-3 5-359,1-1 1,5 4-884,-1-2 356,5-3 1,0 2 338,8-3 0,0-3 97,5 2 324,1-2 75,-3-2 1,0-2-372,-7-2 0,0 1 321,0-7 0,6 1 0,2-6 0</inkml:trace>
  <inkml:trace contextRef="#ctx0" brushRef="#br0" timeOffset="138">21114 11928 7865,'-5'-15'-152,"-1"3"0,-2 1 0,-2 1 0,1 1 0,1-1 0,0 1 0,2-2 60,-1-2 0,1 0 0,3 2 0,-2 2 142,2-2 0,1 3 1,2-2 622,0-1-9,0 5-65,0-7 159,0 12-414,0-5-295,0 6 0,-1 7 1,-2 8-1,-4 7 443,0 5-424,3 7 0,-8 6 0,1 10 0,-5 10 26,-3 8 1,6-28-1,1 3 1,-1 5-1,0 3 139,-2 2 1,-1 1-299,1 5 1,0 1-1,-2 0 1,1 2 0,2 3-1,2 1 1,1 1 0,0 0 27,1 1 1,0 1 0,-2 1-1,0-1 1,3-3 0,1-1-74,1 2 1,1-1-1,-1-5 1,1-2-1,3-5 1,2-2-1,-1-5 1,0-2-313,1 30 0,1-11 0,0-15 0,0-10-351,0-7 1,1-7 497,4-11 1,-3-9 0,2-10-1,-2-12 275,-2-8 0,5-12 0,0-5 0,6-1 0,-4-6 0</inkml:trace>
  <inkml:trace contextRef="#ctx0" brushRef="#br0" timeOffset="139">20986 12027 7865,'0'-44'-110,"-8"3"1,-5 12 59,-4 1 1,3 1 0,4 3 0,1 5 130,1 4 0,2 0 0,6 1 0,0 0 86,0 0 1,6 0 0,5-1 0,5 3 102,3 2 0,6-7 0,0 3 1,7-2-37,6 0 1,4 3 0,6 2-1,5 2-157,8-2 1,3 4-1,9 3 1,1 2-70,2 2 1,-2 2-1,-7 2 1,-6 6-126,-2 3 1,-2 1-1,1 0 1,2 0 43,2 0 1,-2-6 0,-7-3 0,0-3 116,0-2 0,-2 0 0,-1-2 0,-1-3 22,-3-4 1,3-4 0,0 1 0,-2 1 5,-2 1 1,-1 7 0,-12-2 0,-6 4-59,-5 1 1,-7 1-19,-4 4 67,-4 3 0,-6 1-278,0 1-47,0-7 234,0 3 0,1-6 337,4 0 7,-3 0 103,4 0-139,-6 0 590,0 0 1,0 8-542,0 6 1,-1 15 0,-4 15-95,-5 11 0,-2 21 1,4-31-1,0 2 1,-1 3-1,-1 2-104,-2 5 1,0 0 0,1 2-1,0 1 1,-1 4 0,0 3-1,0 3 1,-1 2-368,0 4 0,-1 0 0,0-3 0,0 0 0,0 2 0,1-1 0,0-4 0,1-1 93,0-2 1,0-1 0,2-4 0,0-1 0,-1 0 0,1-2 0,3-7-1,0-1-78,0-6 1,1-2-1,-2 27 1,0-4-1,0-8 6,1-6 0,3-3 0,0-8 0,2-4-453,2-9 0,-5-1 1,1-8-628,0-2 1,1-7 1294,-1-5 0,2 3 0,-4-1 0</inkml:trace>
  <inkml:trace contextRef="#ctx0" brushRef="#br0" timeOffset="140">21114 14032 7733,'-13'-13'485,"4"-6"1212,4-6-1512,16 3 0,6 6 0,18 8-280,8 2 0,10-1 0,20 4-414,-29 1 0,2-1 0,3-2 1,0-1-1098,6 2 0,-1-1 1606,-6-4 0,1-1 0,9-1 0,0 0 0,-3-3 0,-1-1 0</inkml:trace>
  <inkml:trace contextRef="#ctx0" brushRef="#br0" timeOffset="141">23758 11828 7824,'-1'-24'126,"-4"2"0,-5 3 0,-1 5 1,0 5 25,2 2 0,6 15 0,-4 11 1,3 8-1,-3 6 0,-1 7 54,-3 5 1,-1 12 0,-2 13-1,-1 9-118,8-35 1,0 2 0,-1 7-1,0 1 1,0 5 0,-1 2-1,-1 6 1,-1 2-203,0 9 1,0 2 0,4-25 0,-1 1 0,0 1-1,-1 3 1,0 0 0,0 1 0,0 0 0,1-1-1,-1 1 16,1-2 1,0 1-1,1-1 1,1 1 0,0 0-1,0-1 1,-3 21 0,-1-1-1,3-3 1,0-2-252,2-5 1,1-3-1,0-12 1,1-4-1,5 21 1,3-17 46,4-13 1,5-14 0,4-13 0,2-11 105,2-11 0,-3-14 1,4-17-1,-1-9 196,0-9 0,-5-6 0,4-8 0,-7 0 0</inkml:trace>
  <inkml:trace contextRef="#ctx0" brushRef="#br0" timeOffset="142">23943 12070 7802,'-8'-11'-161,"3"-4"-111,4 0 0,2-1 1,4 0-1,6-1 126,7-2 0,5 3 1,9 3-1,3-2 146,1-1 0,2 0 0,3 0 0,-1-1-21,-3-2 0,-3-5 1,4 4-1,1-3 241,2-2 0,2 3 0,1-2-66,3-1 0,-1 3 0,5 0 0,-2 1 2,-3 4 1,-7 1-1,-3 4 1,-1 0-105,-3 3 0,-2 4 0,0-3 0,0 0-75,-2 1 1,4 3-1,-9-2 1,3 1 73,-3 1 1,3-1 0,-7 5 6,-2 0 0,-7 1 0,-6 4 0,-2 5 46,-2 2 1,-11 9-1,-3 3 1,-4 2 113,-2 3 0,-1-2 0,-4-2 0,3-1-23,1 1 1,7-5-1,4-1 1,1-3 62,1-2 0,2 2 1,6 2-34,0 1 1,0 6-1,1-1 1,3 4 68,0 5 0,3 10 0,-4 10 0,1 9-84,0 9 0,-4-30 1,0 2-1,-2 4 1,0 1-1,0 0 0,-2 2-42,0-1 1,0 1 0,0 5-1,-1 1 1,-2 2 0,0 1 0,-1 2-1,1 2-167,0 4 0,0 1 0,-2 2 0,-1 0 0,0 3 0,0 0 0,-1-1 0,1 1 56,0-3 0,0 0 1,-3 0-1,0-1 0,2-5 1,0-1-1,0-5 1,0-2-148,1-7 1,1-1 0,3-5-1,1-2 1,-4 26 0,-1-6 0,1-4-85,-1-5 0,7-4 1,-3-12-1,1-6-863,0-5 0,0-12 0,4-1 146,-4-4 0,-3-9 0,-6-12 0,0-7-443,0-9 0,-7-10 1334,-3-4 0,2 3 0,-1-7 0,-1 0 0</inkml:trace>
  <inkml:trace contextRef="#ctx0" brushRef="#br0" timeOffset="143">23545 14117 7733,'-51'0'263,"4"1"0,9 3 619,5 0 1,11 3 0,8-3-655,7 6 1,25 1 0,13 0 0,15-3-208,11-2 0,11-1 1,5-5-1,-32 0 0,3 0 68,4 0 0,2 0 0,-1-3 0,1-2 0,3-1 0,0-1 1,-1-1-1,-1-1-6,-1 0 0,-1 1 0,5-1 1,0 0-1,-4 1 0,-1 1 0,2-2 1,-1 2 72,2 0 0,-2 1 0,-7 1 0,-1 1 0,35-6 0,-9 5-94,-5 4 0,-4 1 0,-10 1 0,-8 3 157,-5 0 0,-9 6 1,-8-5 661,-3-2 327,-8 5-264,-2-7-637,-6 5-39,0-6 12,0 0-289,0 7 0,0-4-36,0 6 0,0-4-60,0 5 109,0-7-143,0 3-1332,0-6 612,0 0 1,0-13 0,0-7-186,0-10 1,2-8 0,1-8-1,2-3 1044,-2-1 0,-8-9 0,-3-6 0</inkml:trace>
  <inkml:trace contextRef="#ctx0" brushRef="#br0" timeOffset="144">23616 11928 7490,'-9'0'-560,"-1"0"0,-1-2 560,-2-3 0,-1 4 0,0-6 0,0 3 0,0-1 0,-1 2 0,1 1 0,-6 2 0,-3-6 0,-5-2 0</inkml:trace>
  <inkml:trace contextRef="#ctx0" brushRef="#br0" timeOffset="145">24128 12454 7720,'-14'-29'-83,"1"1"0,2-1 0,2-1 0,-3-3 83,0-5 0,-9-9 0,-1-4 0</inkml:trace>
  <inkml:trace contextRef="#ctx0" brushRef="#br0" timeOffset="146">23716 11686 7725,'-15'-14'3,"0"-1"-88,-4 1 1,3 2 0,-3 2 0,3 5 0,2 4 55,0 1 0,4 11 0,1 6-117,-2 9 0,-2 2 0,-1 13 0,0 6 178,-1 7 1,1 3 0,-2 16-1,8-33 1,-1 2 90,0 3 0,-1 1 0,-3 9 0,1 1 0,0 3 0,2 0-171,-1 3 1,0 1-1,-3 12 1,1 2-1,4-24 1,2 2-1,-1 0 1,0 2-1,-1 1 1,1 0 104,0 3 0,0-1 0,0 1 0,-1-1 0,1 0 1,0 0-1,1-1 0,1-1 0,0 0 0,0-2 0,0-2 1,0 1-240,-2 23 1,1-2 0,0-8-1,1-3 1,1-7 0,0-4-1,2-7 1,0-2-179,-3 29 0,4-17 0,-2-14 0,2-9 525,2-10 1,0-13-135,0-16 0,5-4 1,1-15-1,2-1 1,3 0-158,2 1 1,1-1-1,0 4 1,0 1 53,0-1 0,-1 2 1,-2 7-1,-3 1 702,-2 1 1,-1 5-595,-5-4 270,0 6 0,2-2 32,2 10 1,0-2 0,5 6-1,4 2-4,4 2 0,5-4 0,8-1 0,3-1-212,5-4 0,-1-2 0,1-1 0,1-1-285,2-4 1,-3 0 0,0-7 0,0-4-583,-2 0 1,-1 0-1,-8 2 745,-4 0 0,-2 0 0,-7-1 0</inkml:trace>
  <inkml:trace contextRef="#ctx0" brushRef="#br0" timeOffset="147">19294 11771 7856,'-2'-9'-130,"-1"-1"0,-2-1 0,1 0 0,-1 0 683,0 2-441,0 5 0,5 8 1,0 15-1,0 15 85,0 15 0,0 18 0,0-24 0,0 2 0,0 6 0,0 1-80,1 5 0,-2 3 1,-1 7-1,-2 3 1,0 4-1,-1 1 1,-1 3-1,1 1-215,1-24 0,1 1 1,0-1-1,-1 1 1,0 0-1,1 0 1,1 0-1,1 1 1,-1-1-1,1-1 1,0 1-1,0-1 24,0-1 1,1 0 0,0 0-1,0 26 1,0-2 0,0-8-1,0-2 1,0-4 0,0-2-108,-1-6 0,2-3 1,-1-10-1,1-2 0,4 22 1,3-12-7,0-14 0,9-13 0,-3-10-34,2-7 0,0-12 1,-3-6-1,-4-8-303,-4-9 0,1-7 524,-1-8 0,0 0 0,-5 1 0</inkml:trace>
  <inkml:trace contextRef="#ctx0" brushRef="#br0" timeOffset="148">19194 12269 7903,'0'-14'-87,"0"-1"1,0 1 0,-1 0 0,-2 0-1,-4 1 1,-1 2 0,-3 3 0,-1 2 56,-2 3 0,-2 1 0,-2 2 0,-1 0 0,2 0 384,1 0 1,2 0 104,0 0-518,6 6-32,2-4 2,6 4 0,0-7 0,0-4 89,0-5 0,4-2 0,1-2 0,-2-1 0,-1 1 0,-2 5 0,0-1 262,0-1 0,0-1-176,0-3 1,5 6 0,1 1 0,2 0-118,3 0 1,1-3-1,4-6 1,3-4-15,5-1 0,-2 3 1,0-5-1,0-1 67,0-2 0,0-1 0,4 1 1,-3 0 22,3-1 0,2 2 0,5-8 0,7-1-3,6-3 0,12-5 0,-23 20 0,1 1 0,4-3 0,1 1-11,3-2 0,0 1 0,1-1 1,0 0-1,5-3 0,1 1 1,4 0-1,1 1-122,3 0 1,2 2 0,1 0 0,1 1 0,0 2 0,0 1 0,2 0 0,0-1 92,4 1 0,1 0 1,0 2-1,2 1 0,3 1 1,2 1-1,0 1 0,0 0-137,-24 5 1,0 1-1,1 0 1,2 0 0,1 2-1,1-1 1,0 1-1,0-1 1,1 1 0,-2 0-1,1 0 1,-1 0 65,2 1 1,1 1 0,-2-1 0,22-1 0,0 0 0,-2 2 0,0 0 0,-3 3 0,0 0 31,2 0 1,-1 2 0,-4 2-1,-2 2 1,-5 2 0,-2 1 0,-6 2-1,-1 3 53,-4 0 1,-2 4 0,0 5 0,-2 2 0,-1 0 0,-1 2 0,-2 1 0,-2 1 0,-3 2 0,-1 1 68,-1 0 0,-1 1 0,-3-1 0,-1 0 0,-1 3 0,-1-1 0,0 0 0,0-1-104,1 0 0,0-2 1,0 0-1,1-1 0,2-1 1,0-2-1,31 23-134,-2-4 0,-3-8 0,-8-3 1,-6-4 185,-7-5 1,-4-4 0,-8-6 167,-3 1 1,1-3-1,-6-1 1,-3-1-104,-5 1 0,0-3 696,-6 1 1,-2-4-900,-8 4 0,-3-5 0,-6 0 1,0-2-94,-1-2 0,0 0 0,-3 0 0,-1 0-89,2 0 1,0-2-1,-1-1 1,-1-2 286,2 2 0,1-5 0,2 0 0</inkml:trace>
  <inkml:trace contextRef="#ctx0" brushRef="#br0" timeOffset="149">24711 15595 7951,'0'-14'61,"0"5"0,1-1 0,4-1 0,6 0 0,7 0 1,5 2-1,4-2 0,5-1 248,6 3 0,6-4 0,14 4 1,6-4-1,5-1-291,5 0 0,-33 9 0,0 0 0,38-4 0,-38 4 0,-1 0 14,0 1 0,1 0-82,-1 1 1,0 0 0,3 1 0,-1-1 0,1 1 0,0 0 0,-1 0-1,-1 1-184,40-1 1,-2-3 0,-5 0 0,2 2-61,-2 2 1,-9 1 0,-8 0 0,-8 0-857,-5 0 1150,-14 0 0,-3 6 0,-13 2 0</inkml:trace>
  <inkml:trace contextRef="#ctx0" brushRef="#br0" timeOffset="150">24924 15823 7906,'-22'-2'0,"5"-2"164,6-6 0,6-1 0,11 0 0,10 3-13,11 2 0,22-5 1,19 0-1,-28 3 0,2 0-267,4-1 0,1-1 0,5-3 0,2 1 0,2 0 0,2 1 1,3 0-1,1 0 0,2 1 0,1 1 31,1 1 0,1 1 0,3 0 0,-1 1 1,-1 1-1,0 1 0,0 1 0,0 1-1738,-1 0 1,-1 2 1822,-8 3 0,0 1 0,2-2 0,-1 2 0,-6 1 0,0-1 0,-2-1 0,0-1 0,-2-1 0</inkml:trace>
  <inkml:trace contextRef="#ctx0" brushRef="#br0" timeOffset="151">25905 16178 12464,'-8'7'-307,"4"2"0,2 4 1,2 1-1,0 0 0,0 0 1,0 1 47,0-1 1,6-6-1,2-2 1</inkml:trace>
  <inkml:trace contextRef="#ctx0" brushRef="#br0" timeOffset="152">25507 16363 10846,'0'-28'-841,"2"12"880,2 6 0,0 9 0,3 7 1,0 8-1,-4 10-1,-1 8 0,-2 4 1,-2 7-1,-1 1-86,-2 3 1,0-4 0,5 1 0,0-6-348,0-3 0,7-2 0,2-6-237,4-4 626,7-2 1,9-7-1,7 0 1</inkml:trace>
  <inkml:trace contextRef="#ctx0" brushRef="#br0" timeOffset="153">25848 16647 10846,'0'-14'-700,"2"2"505,3 2 1,-2-1 0,8 6 292,5 2 1,6 2 0,11 1 0,5 0-141,3 0 1,8 0-1,3 0 1,2 1-147,-2 4 0,0-2 1,-9 5-1,-7 0 79,-4 0 1,-10 1-1,-3 4 85,-4-4 1,-7 4-1,-3-4 1,-5 4 197,-5 1 1,-9 1-1,-10-1 1,-4 0 132,-5 0 0,3 5 1,-3 2-1,3 1-167,1 3 1,2 0-1,2 1 1,5-4-427,4-2 0,0 4 0,10-5 1,-1-2-646,1-1 1,1-6 504,5-1 1,7-7 0,2-2 437,4-8 0,1-5 0,-1-1 0,-2 1-24,-2 4 276,-6-4 1,2 13 0,-10 0 96,-4 8 0,-9 6 1,-1 4-1,0 2-127,-1 2 0,-1-4 1,-2 1-1,4-4-256,3 0 0,6-1-773,1 0 320,6 0 1,-5-6 0,3-3 205,-4-4 0,-4-5 0,-1-3 0,0-1 236,-1-3 1,1 2-1,2-4 1,2-4 0,5-4 1,4-2-1,1-6 1,0-1-28,0-3 1,6 8-1,2-2 1,0 5 580,-3 4 0,-5 4-158,-5 5 0,-9 6 0,-10 12 1,-5 12-1,-4 9 80,-5 8 0,4 7 0,0 3-104,4-2 1,4 3 0,3-2 0,9-1-208,8-2 0,6-8 1,6-3-1,10-4-250,11-5 1,19-1 0,11-9-1,4-6-270,7-4 0,0-8 0,11-4 0,0-7 1,-2-6 386,-38 9 0,0-1 0,2-3 0,0-1 0,-1-1 0,-1-1 0</inkml:trace>
  <inkml:trace contextRef="#ctx0" brushRef="#br0" timeOffset="154">18427 17742 8071,'-8'0'-1026,"1"0"1144,7 0 0,0 2 0,0 2 0,0 7 75,0 7 0,0 4 0,0 8 0,0 2 0,0 1 0,0 0-149,0 2 1,-1-5 0,-2 3 0,-2-5-264,2-4 0,0 1 0,-1-6 1,-2-3-215,-2-5 0,-3 0 0,-6-6 433,-2-2 0,-6-14 0,2-5 0</inkml:trace>
  <inkml:trace contextRef="#ctx0" brushRef="#br0" timeOffset="155">18100 17913 8071,'1'8'280,"4"-4"-261,-3 4 1,4 0 0,-6 6 0,1 1 2,4-1 1,-2 2 0,5 1 0,0 3-267,0 3 1,-3-4-1,4 3 1,1-2-214,-2-2 1,4-3 456,-2 0 0,2-8 0,3 0 0</inkml:trace>
  <inkml:trace contextRef="#ctx0" brushRef="#br0" timeOffset="156">18611 17955 8071,'8'-6'547,"0"0"76,-3-4-821,-3-2 0,9 16 0,-5-1 0,2 5 0,3 2-107,2 1 1,2-5 0,3-1 0,2-3-182,2-2 0,2 0 486,5 0 0,5-13 0,3-3 0</inkml:trace>
  <inkml:trace contextRef="#ctx0" brushRef="#br0" timeOffset="157">19265 17699 8071,'21'-14'0,"-7"0"51,-6 6 0,-9 2 1,-6 9 27,-7 6 0,-5 1 0,-6 10-75,1 1 0,0-5 0,-4 4 1,1-1-38,3 0 0,-1 0 1,6-6-1,0-2-10,-1-2 0,4-4 1,-3 3-1,3-2-362,2-3 1,-5-1 404,0-2 0,-6-13 0,3-2 0</inkml:trace>
  <inkml:trace contextRef="#ctx0" brushRef="#br0" timeOffset="158">18825 17714 8071,'12'-19'-88,"-2"0"1,2 1 0,-4 7 0,2 3 432,-1 2 1,6-3 0,5 4-1,2 3 1,3 4-321,2 3 0,2 6 0,-1 0 0,1 5-154,-1 2 1,-6 8-1,-4-3 4,-7 4 0,0 6 1,-7 2-1,0 3 90,-3 6 1,-7-1 0,-4 6 0,-2-3 43,-2-4 0,-1 4 0,1-9 1,1-1-1,2-4-108,2-7 0,-1-6-229,-4-10 1,6-4 0,4-11-231,2-9 1,2-11 557,0-12 0,-6-3 0,-2-2 0</inkml:trace>
  <inkml:trace contextRef="#ctx0" brushRef="#br0" timeOffset="159">19038 18012 8071,'8'-30'68,"0"-1"0,-5 12 0,2 1 425,-2 2 1,-3 9-326,-5 2 0,2 5 1,-7 5-139,-1 4 1,4 4 0,-1 1-60,1 0 1,3 0-1,5 1 1,2-1-322,2 0 1,6-5 0,0-1-1,7-1-86,5-4 1,-1-2 0,2-1-1,3-3 436,4-6 0,0-7 0,3-19 0,-5-1 0</inkml:trace>
  <inkml:trace contextRef="#ctx0" brushRef="#br0" timeOffset="160">19393 17671 8071,'8'-35'33,"-1"10"1,-7-2 608,0 5 583,0 3-1275,0 5 0,0 8 0,1 6-4,4 7 1,-2 6-1,7 1 1,2 2-55,6 3 1,-3 2-1,4 4 64,-3-1 0,3-6 1,0 6-1,0 0 106,2-2 0,-6 5 1,4-3-1,-3 1 13,-2-1 0,1 2 1,-3-2-1,-2 3 1,-6 1-58,-2 1 1,-2-6-1,-2 1-110,-2 1 0,-9 1 0,-7-1 0,-3-3-42,-2-1 1,-3-1 0,-4-4 0,-3 0 20,-1-4 0,0-2 0,-4-1 0,2-4-138,-1-3 1,-1-2 0,2-2 0,7-3-124,5-4 0,3-12 374,9-7 0,3-7 0,11-7 0</inkml:trace>
  <inkml:trace contextRef="#ctx0" brushRef="#br0" timeOffset="161">19337 17941 8071,'20'-9'-331,"-6"-1"553,1 7 1,-15-3-1,1 7 1,-6 2-177,-3 2 0,-1 11 1,-5 0-1,0 4-140,-1 6 1,1 2 0,0 4 0,0 1-66,-1-2 0,3-1 1,2-3-224,6-3 1,4-8 254,4-16 0,6-10 1,7-20-1,4-3 101,1-5 1,-3 3-1,3 2 1,0 3 130,0 2 1,-4 6 0,1 3 0,-2 4 127,2 6 0,-8 4 0,3 10 0,-1 6-194,-1 6 0,1 1 0,-2 6 0,-3 2-106,-2 6 1,1-2 0,-4 3-1,2-3-237,-2-1 1,-2-3 0,-1 0 303,0-3 0,-6-5 0,-2 2 0</inkml:trace>
  <inkml:trace contextRef="#ctx0" brushRef="#br0" timeOffset="162">24967 5758 7796,'0'-35'0,"1"-3"0,3-3 0,0-2 0,1-6 0,-5-1 0</inkml:trace>
  <inkml:trace contextRef="#ctx0" brushRef="#br0" timeOffset="163">24924 5075 7826,'0'-9'251,"-1"2"0,-3 6-227,0 7 0,-3 7 1,4 6-1,-3 6 125,-2 7 1,-3 6 0,-6 9 11,-2 5 1,-7 5 0,3 6-1,-4 8-31,13-32 1,-1 1-1,1 2 1,0 0 0,0 0-1,1 1-62,1 0 0,0 0 0,1-1 0,2 1 0,2-1 1,1 0-1,1-2 0,1 0-18,-1 36 1,18-5-1,12-5 1,14-6-91,12-6 1,-18-29-1,3-3 1,6-1 0,2-4-1,6 0 1,2-4-32,6-1 1,1-3 0,10 1 0,1-1 0,0-4 0,1-2 0,3 1 0,0 0-179,3-2 1,0 0-1,0-1 1,0 0 0,-3-1-1,-1 0 1,1 0 0,1 0 194,2 0 1,1 0 0,-6 0-1,-1 0 1,-2 0 0,-2-2 0,-2 0-1,-2-2 26,0-2 1,-1-2-1,-3-2 1,-1-2-1,-7-4 1,-1-1 0,-3-2-1,-2 0 60,-4-1 1,-2-1 0,-4-4 0,-2-3 0,-1 0-1,-2-4 1,-2-2 0,-1-3-16,-2-1 0,-3-1 0,0-1 0,-4-1 0,-5-1 0,-4-1 0,-1-1 0,-3-2-38,-3-3 1,-3-1-1,-4-3 1,-4-2-1,-4-7 1,-4-1 0,-2 1-1,-1 0-130,-2-3 0,-2 0 1,-5-1-1,-1-1 0,1-1 1,0-1-1,-3 3 1,-1 1 170,-2 1 1,-3 3-1,0 4 1,-3 2-1,-2 4 1,-2 4-1,0 4 1,-2 2 183,2 6 1,-3 2 0,-2 4 0,-3 5 0,-4 5 0,-2 6 0,-6 2 0,-2 5-84,-4 2 1,-3 4 0,-4 6 0,0 3 0,23-1-1,0 2 1,0 2 0,-1 0 0,1 2 0,-1 1-190,1 1 1,1 1 0,0 0 0,2 2 0,0 0 0,1 0 0,-18 10 0,3 1 0,2-1 0,1 0-60,4-1 0,3-1 1,6 0-1,2 0 1,6 1-1,3 1 127,4-1 0,2 1 0,-19 23 0,10 0 0,5 0 0</inkml:trace>
  <inkml:trace contextRef="#ctx0" brushRef="#br0" timeOffset="164">23033 8885 8401,'-12'2'65,"2"4"1,5 8 0,4 10 0,2 8 0,4 7-1,6 9-108,7 8 0,4 6 0,8 6 0,4 1 0,-14-32 0,1 1 20,2 1 1,0 1 0,4 3 0,2-1-1,-2-4 1,1 0 0,1-1 0,0 0 0,-1-1-1,0 1-78,-3-2 0,-1 1 0,20 29 0,-3-5 0,-2-7-89,-1-5 0,-6-6 1,1-2-1,-3-5-109,-1-5 1,-3 1 0,-2-9 298,-5 0 0,-10 5 0,-2-5 0</inkml:trace>
  <inkml:trace contextRef="#ctx0" brushRef="#br0" timeOffset="165">22962 10662 8401,'-50'0'-201,"-1"-1"1,5-4 296,-1-4 1,6 2 0,9 2 0,7 4 0,6 1 188,3 0 0,10-2 1,9-2-1,14-7-350,15-7 0,20-7 0,10-16 72,-29 14 1,2-3 0,6-6-1,1-4 1,6-8 0,1-3-1,7-5 1,3-1-284,-14 16 0,1-2 1,0-1-1,4-4 1,0-2-1,0 0 0,4-3 1,-1 0-1,2-1 264,1-1 0,1-1 0,0 0 0,-13 13 0,0 0 0,0 0 1,1 0-1,2-2 0,1 1 0,0-1 0,0 0 0,-1 2 1,0-1-1,0 1 0,0 0-140,1-1 1,1 1 0,-1 0 0,0 0 0,11-11 0,-1 1 0,0-1 0,-13 13-1,0 0 1,1 1 0,-2 0 151,14-11 0,-1 1 0,1 1 0,-2-1 0,0 1 0,1 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0.764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27313 3511 7878,'8'-14'0,"-2"5"1117,-6-1-1015,0 7 1,2-3 0,2 6 0,4 1 0,2 3-1,-1 0-67,2-1 0,-3 4 0,0-1 0,0 0 66,0 1 0,1 2 0,4-2 0,-2 0 0,-2 3 0,4-1-344,4 1 1,-1-2 242,3 1 0,3 4 0,0-5 0</inkml:trace>
  <inkml:trace contextRef="#ctx0" brushRef="#br0" timeOffset="1">27199 3639 7805,'0'-6'166,"0"6"0,5 8-401,-1 11 0,1-2 0,-5 7 435,0 1 1,-1 8 0,-3 4 0,-2-1 0,-2-1-160,-3 0 1,5-7-1,1 2 1,4-6-562,1-4 0,0 4 1,0-5-420,0-2 939,0-7 0,0 2 0,0-4 0</inkml:trace>
  <inkml:trace contextRef="#ctx0" brushRef="#br0" timeOffset="2">27185 3938 7715,'14'-14'-46,"0"-5"1,0 0 365,1 1 1,4 3 0,3 2 0,5 2 0,9 3-391,8 2 0,2-4 1,6 6-1,0 0-91,-1 3 1,-7 1 0,-8 0-1,-1 0 1,-5 1 143,-5 4 1,-6-2-1,-9 7 116,-5 1 1,-4-3-1,-1 3 1,-1 3 45,-4 3 1,-5 4 0,-9-2 0,-4 5 65,-4 2 0,-3 3 0,-2-1 0,-1 1-333,1-1 1,2-4 0,0-2 0,-1 0 0,-1-1-336,5-1 1,1-3 0,7-7 0,1-5 456,2-4 0,-4-1 0,-2 0 0</inkml:trace>
  <inkml:trace contextRef="#ctx0" brushRef="#br0" timeOffset="3">27313 4109 7805,'8'-7'1420,"-2"6"-790,0-12 87,-4 11-617,4-10 1,-6 12-1,-1 0 1,-4 9-161,-5 9 0,-2 2 0,-4 7-77,-3 1 0,3-2 0,-3 7 1,3-5-1,4-2-617,2-3 0,-1-5 0,7 1-420,0-4 1174,3-7 0,1-1 0,0-7 0</inkml:trace>
  <inkml:trace contextRef="#ctx0" brushRef="#br0" timeOffset="4">27370 4066 7805,'14'-6'995,"0"4"1,-6-3-968,-3 10 1,3 3 0,1 8-120,4 3 0,1-4 0,0 6 0,0-2-182,1 0 0,-6 0 0,1-5-60,1 0 0,-5-4 182,-1-1 0,-12-1 1,-7 3-1,-8-1 1,-5 1 25,-1 1 0,-5 3 0,-1-1 1,3 2 257,1 3 0,3-4 1,2 4 649,1-3 1,11-6-529,-1-1 1,16-6-1,2 0 1,7-6-100,4-6 0,4-4 1,1-1-174,2 0 0,-3 1 0,3 4 1,-1 2-284,-4 1 1,-6 4-1,-3-1 46,-1 6 1,-3 7 0,-4 7 0,0 2 335,0-1 0,-4 2 0,-3-1 0,1-2 73,0-1 0,-4 3 0,5 0 0,1-3-62,-3-5 1,6 2 0,-6-4-71,1 4 0,3-1 0,-5 1 0,0 0-37,0 2 0,-1 3 0,-4-4 0,2 0 127,2 0 0,5-4-12,0-1 1,4-5 0,4 0-1,6-2 76,3-2 0,1-2 0,0-1 0,2-3-254,3-2 1,-4 5 0,4-2-1,-1 3-651,1 2 0,-3-4 1,3-3 727,-4-1 0,6-1 0,1-5 0</inkml:trace>
  <inkml:trace contextRef="#ctx0" brushRef="#br0" timeOffset="5">28180 3952 7773,'-14'0'0,"0"0"433,-1 0 1,6 6 0,1 4 0,2 3-1,2 1-203,3 0 1,1 0-1,1 0 1,4 1-422,5-1 1,2-1 0,3-2-1,-3-2-780,-2 2 391,2-5 1,-5 2 579,2-3 0,-3 3 0,-6 6 0</inkml:trace>
  <inkml:trace contextRef="#ctx0" brushRef="#br0" timeOffset="6">27910 4194 8122,'9'0'14,"1"0"-132,1 0 0,2 0 0,2 0 0,3 0 1,2 0-205,2 0 0,-4 0 0,1 0 322,-4 0 0,-7 12 0,-1 4 0</inkml:trace>
  <inkml:trace contextRef="#ctx0" brushRef="#br0" timeOffset="7">27924 4563 7615,'6'13'-214,"4"-2"494,3-1 0,1-7 1,0 2-1,0-4 1,2-1-127,3 0 0,-2-6 1,7-4-1,0-4-366,-2-5 0,5-9 0,-5-9 0,0 1 212,-3 3 0,3-10 0,0-1 0</inkml:trace>
  <inkml:trace contextRef="#ctx0" brushRef="#br0" timeOffset="8">28308 3938 7773,'6'-8'464,"-4"2"-407,4 6 0,-1 1 0,0 4 181,-2 5 0,3 8 0,-1 6 0,-2 3 0,-3 1 74,-5 1 0,2 1 0,-5 2-83,2 1 1,0 5 0,2-4 0,0 3-308,1 2 0,-1-1 1,1 2-1,-2 1-298,2-2 1,0-9-1,0 2 1,-2-2-588,2-5 0,-3-3 175,1-8 0,0-7 788,5-7 0,-6-13 0,-2-9 0</inkml:trace>
  <inkml:trace contextRef="#ctx0" brushRef="#br0" timeOffset="9">28351 4052 7773,'14'-29'-1,"-5"1"0,1 1 82,1 3 0,3 4 0,5 6 0,3-1 144,0 1 0,5 0 0,-3 1 0,1 4-231,-1 4 0,1 3 0,-4 2 0,-1 0-86,1 0 1,-4 2 0,-6 4-1,-3 7 101,-2 4 0,4 10 1,-5 0-1,-2 6 119,-2 4 0,1-4 0,1 5 0,2 1 15,-2 2 1,3 3-1,1 2 1,-1 3-140,0 2 1,4-5 0,-4 3 0,0-1-107,1 5 1,-1-6 0,-3-3 0,2-6-55,-2-3 0,-1-4 1,-4-5-1,-1-4-277,-2-2 0,-6-5 0,2-7 0,-4-2-11,-1-3 0,-5-1 444,0-2 0,-13-13 0,2-3 0</inkml:trace>
  <inkml:trace contextRef="#ctx0" brushRef="#br0" timeOffset="10">28351 4222 9141,'9'0'409,"1"0"-457,-7 7 0,9 0-277,-2 8 1,-2-1 0,0 0 35,-2 0 1,-1-4 0,-4-2 4,4-2 0,-3 5 0,2-1 161,-2 2 1,-7 2-1,-1 1 1,-2-1 187,-3 0 0,0 0 1,0 1 92,1-1 1,7-5-72,-2 1 1,5-7-1,5 2 1,6-5-131,7-5 1,-1-3 0,5-6 0,-1 0 0,-4-1 0,-1 3 0,-2 1 1,0 3-5,0 1 1,-6 4 0,-3 8 206,-3 4 0,-2 4 0,0 1 0,-2 2 88,-3 3 0,4-8 0,-4 3 1,2-1-136,-2 0 1,4-4-333,-4 1 1,5-7-1,5 0 1,2-6-366,1-7 583,5-2 0,1-15 0,8-3 0</inkml:trace>
  <inkml:trace contextRef="#ctx0" brushRef="#br0" timeOffset="11">29332 3625 7783,'-15'8'0,"1"-2"328,0 1 1,0 1 0,0 6 0,1 2 0,3 1-322,6 2 0,2 5 1,4-4-1,2 1-181,6-1 0,1-1 0,0-5 0,-1 1 0,1-1-595,1 0 1,2-1 768,1-4 0,-1 4 0,0-5 0</inkml:trace>
  <inkml:trace contextRef="#ctx0" brushRef="#br0" timeOffset="12">29644 3753 8490,'-6'10'1606,"-2"-1"-1741,0 2 1,-3 2-1,5 3 1,-2 3-155,-3 4 0,-2-1 0,-2 0 1,-3 1 120,-1-1 1,-6-5 0,1 0 0,-1-4 0,0-3 80,1 1 1,7-5-1,-1 0 1,6-1 12,2 0 1,9-1 232,1-4 1,6 0 0,8 0 0,2 0 14,3 0 0,-2 0 0,5 0 0,-1 0-189,-4 0 0,-6 2 0,-3 3-336,-1 4 0,-6 4 0,-10 1 0,-10 0 0,-8 2 351,-6 3 0,-5-3 0,-8 3 0,-1-3 0,-1 3 0,5 1 0,1 1 0,-1-1 0,2-1 0,3-5 0,7-1 266,5-4 1,6-1 231,6-3 1,18-3-1,12 1 1,13-5-470,8-2 0,6-6 1,4 4-1,6-2 0,3-2-214,6 2 0,-2-4 1,3 4-73,-4 0 1,-12-3 0,-14 5 256,-3-2 0,-8-2 0,-1-4 0</inkml:trace>
  <inkml:trace contextRef="#ctx0" brushRef="#br0" timeOffset="13">29360 3583 7783,'19'-5'0,"0"0"319,-2 2 0,-1 1 0,-3 4 0,-4 4 192,-4 8 0,-10 9 0,-6 11-398,-6 9 0,-5 14 0,-8 12 0,13-31 0,1 0-79,-3 2 1,0-1 0,0 0 0,0 0 0,-1 3-1,0 1 1,-1 2 0,1 1 0,1 2 0,0-1-129,1 1 0,0-1 0,0-2 0,0-2 1,2-3-1,0-2 0,-12 31-271,1-4 0,-2-14 0,12-12 0,4-7-890,7-10 1255,4-5 0,9-15 0,1-4 0</inkml:trace>
  <inkml:trace contextRef="#ctx0" brushRef="#br0" timeOffset="14">29431 4208 7769,'10'2'2016,"-1"4"-1830,2 8 0,8 2 1,3 8-1,2 3 1,0 3 28,1 3 0,-5 5 1,-1-5-337,-3-2 1,-6 1-1,-2-2 1,-2 0 0,-3-2-405,-1 4 1,-2-4-1,0 4-237,0-7 456,0 2 306,0-11 0,-13 5 0,-3-7 0</inkml:trace>
  <inkml:trace contextRef="#ctx0" brushRef="#br0" timeOffset="15">29133 4649 7769,'0'-14'0,"1"-1"132,4 1 0,9 0 0,11 0 0,7-1 0,6 1-280,3 0 0,3 6 0,0 3 0,-1 4-10,-7 1 0,-4 1 1,-7 6-1,-4 7 100,-7 8 1,-9 0 0,0 2 0,-4 0 0,-1-1 92,0 1 0,-6-7 0,-4 2 1,-2-3 60,-3-2 0,1-6 0,0-3-100,0-3 1,0-2-1,-1 0 1,1 0-297,0 0 0,0-8 1,0-5-1,-1-4 300,1-1 0,6 2 0,-4 2 0,4 0 0</inkml:trace>
  <inkml:trace contextRef="#ctx0" brushRef="#br0" timeOffset="16">29317 4649 7769,'0'-14'11,"0"-1"0,0 1 0,0 0 270,0 0 1,0-1 0,2 3 118,3 2 1,-2 4 0,5 8 0,-2 4-67,-3 8 1,-1 7-1,-2 9 1,0 3-221,0 5 0,0-3 0,0-2 1,0-3-187,0-2 1,6-4-1,4-2 1,4-3-307,5-6 0,9-6 0,10-7 0,3 0-318,2 0 0,4-11 0,4-3 0,3-3-840,4-4 1536,8-7 0,5-8 0,-31 14 0,-1 1 0</inkml:trace>
  <inkml:trace contextRef="#ctx0" brushRef="#br0" timeOffset="17">30256 3881 7746,'0'-14'751,"0"0"-745,0 6 0,-2 3 1,-3 11-1,-6 9 1,-4 7-1,-6 6 1,-1 5 1,-2-1 0,-4 6-107,-1 1 0,3-4 1,0-2-1,3-3-78,-3-1 1,6-7 0,2-3 97,7-4 1,0-5-1,8-2 64,5-2 1,4-1 0,10-5-1,3 0 123,4 0 1,4 0-1,3-2 1,2-1-46,1-2 1,0-1-1,-4 3 1,-1-2-1,1 0-84,-1-1 0,-6 5 1,-3-4-236,-3 3 0,-7-2 0,-2-3-779,-6-1 1035,-4 5 0,-11-9 0,0 4 0</inkml:trace>
  <inkml:trace contextRef="#ctx0" brushRef="#br0" timeOffset="18">30199 4066 7746,'2'-10'0,"2"1"-224,4-1 402,0 3 1,3 3 0,-6 12 0,-2 8 228,-1 5 0,-4 9 0,-3 9 1,-4 5-172,-4 4 0,4 7 0,-1 0 0,1 4-100,1-4 1,1 0 0,7-7 0,0-2-282,0-2 0,0-8 0,0-3 0,2-4 0,1-6-2145,2-4 1275,0-3 1,-5-10 1014,0-6 0,-7-12 0,-1-10 0</inkml:trace>
  <inkml:trace contextRef="#ctx0" brushRef="#br0" timeOffset="19">30128 4350 7746,'8'0'1017,"-2"0"0,-6 2-998,0 3 0,0-2 0,0 6-51,0 2 1,-5 2 0,-3 1 0,-4 0 0,-7 2-12,-2 3 0,-4-3 1,6 3-1,2-5 138,1-4 1,2 1-155,-1-7 0,6-1 0,1-7 0,2-6 59,3-2 0,7-9 0,4-1 0</inkml:trace>
  <inkml:trace contextRef="#ctx0" brushRef="#br0" timeOffset="20">30000 4436 7126,'19'-13'0,"0"3"26,-2 6 1,5-3 0,0 3 434,1 0 1,-3 4 0,-6 5-1,0 3-180,1 0 1,-1 5 0,0-4 0,0 2-221,1-1 1,-3 2 0,-1-2-1,-1 1-311,1-2 1,0 4 0,0-5 0,-3 1-723,-2 1 1,0-7 971,-1 2 0,-3-4 0,4-1 0</inkml:trace>
  <inkml:trace contextRef="#ctx0" brushRef="#br0" timeOffset="21">30426 4151 7746,'0'-9'1180,"0"-1"-1045,0 7 1,0-2 10,0 10 1,0 3 0,0 6 0,0 0-1,0 1 168,0-1 1,0 5 0,0 1 0,0 1-264,0-1 1,5 1 0,0-4-1,-2 4-569,-1 1 0,2-5 0,1 2 11,-2-3 0,-1-6 0,-1-3 1,3-2-672,0-6 1178,1-6 0,-5-13 0,0-2 0</inkml:trace>
  <inkml:trace contextRef="#ctx0" brushRef="#br0" timeOffset="22">30483 4009 7746,'5'-22'1054,"0"3"-628,-1 9 1,-2 4 0,3 6-172,4 0 1,4 0 0,3 0 0,1 0 0,4 2-121,1 2 1,1 0-1,4 5 1,-1 2-337,-3 2 0,-5-4 1,1 1-1,-5 1-8,-5 1 0,-2 7 0,-9 2 0,-3 1-99,-4 3 0,-10 1 0,-6-1 1,-5-1 91,-4 1 0,1-5 1,5-1-1,1-3 493,3-2 1,5-4-1,8-2 132,2-2 0,7-1 0,2-5-168,8 0 1,11 0 0,6 0-1,5-2-181,4-3 1,3 2-1,-3-5 1,-1 1-482,2-1 0,-12 4 0,1 0-929,-7 2 1,-10 4 1349,-7 2 0,-13 11 0,-9 7 0</inkml:trace>
  <inkml:trace contextRef="#ctx0" brushRef="#br0" timeOffset="23">30355 4535 7746,'10'0'573,"-1"2"-138,2 2 1,0 0-1,0 5 1,-3 2-155,-1 2 1,2 1 0,-4 2 0,0 1-393,1 2 0,-4 2 0,2-4 0,-2 2-692,-2-2 1,-2-1 802,-2-2 0,2 1 0,-4-1 0</inkml:trace>
  <inkml:trace contextRef="#ctx0" brushRef="#br0" timeOffset="24">30825 4649 7698,'9'6'1454,"0"5"0,3 5-1037,0 3 1,2 5-418,1-5 0,5 6 0,2-3 0</inkml:trace>
  <inkml:trace contextRef="#ctx0" brushRef="#br0" timeOffset="25">23289 753 7823,'-14'-22'-361,"1"3"234,4 4 0,-2 5 0,6 1 1,2-2-1,1-2 288,2-1 0,0 0 0,0-2 1,0-2-1,0-1 1152,0 2 1,2 11-871,3 10 1,-4 20-1,4 24 1,-4 16-364,0-24 1,-2 2-1,-1 8 1,-2 2 0,0 8-1,-1 3 1,-1 0 0,-1 2-126,0 1 0,0 0 0,0 3 0,0 0 1,-1 3-1,1 1 0,0 1 0,0 1 1,0-1-1,0 2-276,0 0 0,0 1 0,0-4 0,-1-1 0,2 0 0,0 0 0,1-1 0,0-1 35,3-3 1,0 0 0,1-8 0,0-3 0,1-5-1,0-2 1,1-7 0,0-2-1530,3 29 1815,4-18 0,3-10 0,4-13 0,2 1 0</inkml:trace>
  <inkml:trace contextRef="#ctx0" brushRef="#br0" timeOffset="26">23389 640 7835,'-21'-14'117,"7"-1"-197,8 1 1,6 0 0,6 1 0,8 2 81,8 2 0,11 4 1,7-5-1,6 1 122,6 1 0,11-3 0,10 5 0,-32 2 0,1 0 5,5-2 0,0 1 0,1 1 0,2 0 0,0 0 0,1 0 0,2 0 0,1 0-480,5 0 1,1 0 0,3 0 0,2-1 371,5-2 1,2-1-1,-1 1 1,1 0-29,1 0 1,1 0-1,5-2 1,0-1-1,-25 4 1,0-1 0,-1 1-1,25-3 1,-1 1-1,-1 0 1,0 2-60,0 1 0,0 0 0,-8-1 0,-1 1 0,-3 2 1,-1 0-1,-6 0 0,-2-1-13,-5 1 1,0 0 0,-4 0 0,-1 1 0,34 2 0,-9 2 0,-13 3-103,-13 4 1,-9 9-1,-13 2 1,-7 1-183,-4-1 0,-7 5 0,-1-1-523,-6 3 886,1-5 0,-4-1 0,6-7 0</inkml:trace>
  <inkml:trace contextRef="#ctx0" brushRef="#br0" timeOffset="27">26431 597 7835,'-5'10'1599,"1"-1"-1313,-1 1 1,7 4-1,2 0-539,6 0 1,4 5 0,3 2 0,2 1-1,0 5 250,2 4 0,-7 7 0,2 8 181,-5 1 1,-8 13 0,3 2 0,-1 6-47,0 3 1,-3-30-1,-1 2 1,-2 2 0,-1 1-1,-1 4 1,0 1-100,-1 3 0,0 1 0,-1 2 0,0 0 0,-1 2 0,0 1-119,1 1 1,0 1 0,-1-2 0,1 0 0,2-1 0,1-1 0,1-3 0,-1 0-183,1-2 0,1-1 1,-1-5-1,2-1 1,-1-2-1,1-1 1,2 36-417,2-7 0,4-4 0,-4-14 684,-2-7 0,4 2 0,-3-9 0,0 1 0,-3-2 0</inkml:trace>
  <inkml:trace contextRef="#ctx0" brushRef="#br0" timeOffset="28">23360 3156 8801,'14'0'-64,"9"-5"0,7-1 1,9-2-1,10-1 0,6-2 1,10-2-1,9-3 1,-31 8-1,1-1 0,6-1 1,1-1 156,7 0 0,1-1 0,0-4 0,1 0 0,7-1 0,3-1 0,4 1 0,1-1 0,-23 7 1,1-1-1,0 1 0,1-1 0,1 2 0,0-1-199,1-1 1,0 0 0,-1 1 0,23-6 0,-1-1-552,-22 5 0,1 1 0,-1-1 0,18-5 0,-2 1 1,-11 3-1,0 0 0</inkml:trace>
  <inkml:trace contextRef="#ctx0" brushRef="#br0" timeOffset="29">24739 2815 7684,'-14'-8'245,"3"-3"1,8 6-1,12 2-214,12 1 0,14 2 1,7 0-1,10 0 1,8 0 88,7 0 1,-27 0 0,2-1 0,3-1 0,0 1 0,2-2-1,1 1-48,-1 1 0,1-1 0,3-2 1,2 0-1,0-1 0,0-1 1,3-2-1,0 0 0,1-2 1,0-1-1982,-3 1 1,-1-2 1908,-4 1 0,-2-1 0,0-2 0,-2-1 0,-2 1 0,-1 0 0</inkml:trace>
  <inkml:trace contextRef="#ctx0" brushRef="#br0" timeOffset="30">24028 1308 7710,'-1'-10'-357,"-4"1"420,4 6 291,-6-4 1,12 9-343,0 3 1,4 3-1,-4 6-80,-2 0 0,-1 2 0,-2 1 0,0 2-54,0-1 0,0 4 0,0 0 0,0 0-88,0-3 1,0 1 209,0-1 0,6 0 0,2-4 0</inkml:trace>
  <inkml:trace contextRef="#ctx0" brushRef="#br0" timeOffset="31">24142 1223 7719,'2'-10'0,"2"1"-149,6-2 0,3 3 0,1 0 1,0 0-37,0 0 0,2 5 0,1-2 214,2 4 0,0 1 0,-6 1 204,-4 4 0,-1-4 1,-4 6-146,0-1 1,6-3 0,-4 5-65,2-2 1,-5 1 0,3-4 0,-1 3-41,0 2 1,4 2 0,-4 4-17,-2 0 0,-1 5 0,-2 2 0,0 1 1,-2 3-131,-2 2 0,-3 1 0,-4-1-35,2-3 1,4 1 0,-3-6 0,2-2 196,3-1 0,-5-2 0,0 1 0</inkml:trace>
  <inkml:trace contextRef="#ctx0" brushRef="#br0" timeOffset="32">24114 1521 9163,'22'-6'-539,"5"4"0,-4-4 176,4 0 0,3 2 1,2-5 362,1-2 0,7-2 0,-4-1 0</inkml:trace>
  <inkml:trace contextRef="#ctx0" brushRef="#br0" timeOffset="33">25521 1109 7770,'0'-14'111,"0"-1"1,2 3-198,3 2 1,-4 6 0,4 8 0,-3 7 0,-2 7 0,0 5 146,0 4 1,-5 2-1,-2-1 1,1 1-49,0-1 0,1-1 0,5-2 0,0-3 0,2-1-294,2-4 1,0-3 0,3-3 280,0-1 0,4-7 0,-3 3 0</inkml:trace>
  <inkml:trace contextRef="#ctx0" brushRef="#br0" timeOffset="34">25564 1066 7770,'8'-6'204,"0"3"0,-4-7 0,6-1 1,4 3-1,5 0 1,5 1-362,3-1 1,6 0-1,0-3 1,-1 3-82,-2 1 1,-2-2-1,-1 3 1,-3-1 95,-5 1 1,-4 1 198,0 5 1,-7 2 136,-4 3 0,-7 2 0,-3 9 1,-1 3 75,1 5 0,-3 3 0,4 1 0,2 2-104,1 3 0,2-1 0,0 4 0,2 1-331,2-1 1,-2-4 0,3 2 0,-4 0-313,-1-1 1,0 0 0,0-6-1,-1-4 98,-4-4 0,2-3 0,-7-3 379,-1-4 0,-8-2 0,-3-7 0</inkml:trace>
  <inkml:trace contextRef="#ctx0" brushRef="#br0" timeOffset="35">25550 1578 7770,'1'8'253,"6"-3"-239,7-4 0,6-7 0,9-4 1,1-2-380,3-2 0,2-5 0,3 0 1,-5 1 364,-3 3 0,-2 0 0,1 1 0</inkml:trace>
  <inkml:trace contextRef="#ctx0" brushRef="#br0" timeOffset="36">24014 2090 7720,'-5'9'-90,"2"-1"1,3 0 503,3 0-461,9-5 1,-9 10 0,5-2-1,-2 6 1,-3 7-19,-1 3 0,-2 6 0,0 2 0,0-1-26,0 1 1,-5 2 0,0-7 0,2-5-285,1-3 1,9-5 374,2-7 0,4-4 0,1-6 0</inkml:trace>
  <inkml:trace contextRef="#ctx0" brushRef="#br0" timeOffset="37">24114 2147 7461,'0'-15'-3,"1"1"1,4 2 69,5 2 0,2-7 0,4 4 0,1 0 0,4 2-307,1 0 0,-5 0 0,2 0 93,-3 2 1,-2 6 264,1-2 1,-8 5-56,-2 5 0,2 3 0,-3 6-35,-1 0 0,-1 0 0,-2 0 0,0 1 4,0-1 0,0-5 0,0 1 0,0 1-131,0 1 1,0 3 0,0-1-1,0 2 1,0 1-10,0 2 0,0 6 0,0-1 0,0 3 27,0 1 0,-2 1 0,-1-1 0,-1-1-106,0-3 187,3-4 0,1 1 0,0 1 0</inkml:trace>
  <inkml:trace contextRef="#ctx0" brushRef="#br0" timeOffset="38">24100 2445 7703,'14'0'80,"0"-1"1,2-3-150,3 0 0,3-1 0,8 3 0,3-1-587,5-1 0,3-6 656,2 5 0,6-6 0,1 3 0</inkml:trace>
  <inkml:trace contextRef="#ctx0" brushRef="#br0" timeOffset="39">25550 2061 7750,'-22'0'0,"3"0"1159,3 0 0,6 0-2053,1 0 0,6 2 476,-2 3 0,8-2 0,2 6 0,-2 4 306,-1 4 1,2-1 0,1 5 0,-2-1 182,-1 4 0,-2 3 0,0 0 0,0-2-289,0-1 218,-6-7 0,4 10 0,-4-5 0</inkml:trace>
  <inkml:trace contextRef="#ctx0" brushRef="#br0" timeOffset="40">25479 1990 8260,'0'-8'208,"6"2"0,3 6-651,10 0 1,10-1 0,7-3 149,0 0 0,9-7 0,-6 3 0,-1 0 281,-2 3 0,-2-1 0,-8-1 0,-2 1 1,-5 0-4,-3 3 0,-2 1 147,0 2 1,-6 2 0,-3 2 0,-3 6-67,-2 2 1,0 4 0,-2 5 0,-1 6-121,-2 4 1,-1 2 0,3-4-1,-2 1-75,2 3 1,1-3 0,2 2 128,0-7 0,-6 8 0,-2-3 0</inkml:trace>
  <inkml:trace contextRef="#ctx0" brushRef="#br0" timeOffset="41">25521 2317 7750,'-4'14'1865,"-1"1"-1760,6-7 1,9 3-1,12-7 1,11 0-298,13-3 1,14-2 191,6-4 0,4-9 0,1-9 0</inkml:trace>
  <inkml:trace contextRef="#ctx0" brushRef="#br0" timeOffset="42">17062 6596 7561,'-8'2'213,"3"3"8,4 9 1,1 8-1,0 8 1,0 3 83,0 5 0,0 11 1,0 10-1,0 10-170,0 10 1,0-36-1,0 1 1,0 3-1,0 1 1,0 5-1,0 3 1,0 4-1,0 3-73,0 5 1,0 1-1,0 7 1,0 2 0,0 0-1,0 2 1,0-26-1,0 1 1,0 0-272,0-1 1,0 0-1,0 0 1,-2 1-1,1 0 1,-1 0-1,-1 26 1,1-1-1,0-1 1,-1 0 95,0-2 0,0-1 0,2-6 1,-1-1-1,-2-6 0,-2-1 1,2-6-1,-1-2-16,1-4 1,0-2 0,0-3 0,2-3 0,2 23 77,0-8 1,0-10 0,0-14-1,0-9-509,0-6 0,6-12 1,2-8 559,0-10 0,4-3 0,-4-5 0</inkml:trace>
  <inkml:trace contextRef="#ctx0" brushRef="#br0" timeOffset="43">17104 6710 7939,'0'-8'172,"0"2"-133,0 6 0,2 0 72,3 0 1,4 0 0,9 0 0,4 0-1,5 0 148,7 0 0,7 0 0,7 0-40,4 0 0,9-6 0,7-4 0,7-2-150,-36 4 0,2 1 1,4 0-1,2 0 1,2 0-1,1 0 1,3 0-1,0 0-27,1-1 0,0 1 1,2 2-1,0 1 0,0-1 1,0 0-1,4 0 0,0-1-188,4 0 0,0 0 0,-1 1 0,0 2 1,0 0-1,-1 1 89,3 1 1,0 1 0,-1-1 0,1 2 0,2-1 0,-1 0-1,-1-1 1,-1 2 0,-1-1 0,-1 1-63,2 1 0,0 1 0,-2 1 1,-2 1-1,-3 3 0,0 2 39,-4-1 1,-1 1 83,2-1 0,0 1 0,-3-1 0,-1 1 1,2 0-1,0 0-31,-1 1 0,-1 0 0,-3-1 0,0-1 0,-3 2 0,0 0 0,-2 0 1,0-1-14,-2-1 1,0-1 0,36 2 0,3-6 0,-1-2 76,-4-2 1,-2 0 0,-4-2 3,-6-2-39,6-4 1,-14-6-1,10-1 1,0 1-1,-4 0-48,-2 0 1,-7 1 0,-6 2 0,-5 3 21,-7 2 0,-9 1 1,-5 5-1,-3 0-20,-2 0 1,-6 2 0,-4 2 236,-2 6 0,-2-2 1,0 1-447,0 2 0,-5-3 315,1 2-133,-1-7 1,0 5 150,0-4-82,1-2 0,5 4-12,4-6-205,-4 0 261,6 0 218,-7 0 1,-2-1 169,-3-4 0,2 2 10,-6-7 0,4 7-307,-4-1-464,5 2 1,-3 2 78,2 0 0,-3 5 0,-6 1 1,-1 0 83,1 1 0,-6 4 1,-4-2-1,-1 2 174,1-1 1,-8 1 0,4-5 0,0 2 68,2 3 0,1-3 1,6 0-1,2 0 112,1 0 1,6 1-1,3 5 1,0 1-22,4-1 1,1 2 0,2 2-1,0 6-11,0 3 1,0 8-1,0 3 1,0 3 12,0 1 1,0 9 0,0 6-1,0 9-96,0 8 0,2-33 0,1 1 1,0 4-1,1 1 0,-1 4 0,0 0-74,0 4 1,0 1 0,2 4 0,0 2-1,-3 5 1,0 1 0,0 2 0,0 1 0,-1 3-1,-1 1-277,0 1 0,0 1 1,0-3-1,0 0 0,0-3 1,0-1-1,0-5 1,0-1-1,0-2 1,0-2 0,0-4-1,0-1 1,0-3 0,0-2-152,0-4 0,0-2 0,0 35 0,0-12 0,0-6-1375,0-2 1805,-6-15 0,4 2 0,-6-13 0,-3-2 0,-5-1 0</inkml:trace>
  <inkml:trace contextRef="#ctx0" brushRef="#br0" timeOffset="44">17403 9852 7830,'-33'-28'-194,"9"1"0,16 5-1253,15 7 1405,2 7 0,16 8 0,-4 2 0,-1 4 1,2 7 41,1 4 0,-4 13 0,4-1 0,1 1 154,-2 0 0,5-8 0,-2-3 0,8-5 297,10-4 0,8-4 0,12-9 1,6-5-180,5-6 0,-30 2 1,-1 0-1,1 0 1,-1 0-1,3-2 0,1 0-124,3-3 1,2 1 0,1 3 0,3 2 0,3-1 0,2 0 0,1 3-1,2 1-406,0 1 1,2 0-1,2 0 1,1-1 375,4 1 0,1 0 0,-1 2 0,-1 1-70,2-1 0,-1 0 1,2 3-1,0 0 1,-21-1-1,1-1 1,-1 1-1,24-2 0,0 1-479,0 0 1,-1 0 0,1-5 0,-1 0 0,0 2 0,1 0 0,-2-1 0,-1-1 263,-1-1 0,-1-1 0,0 1 0,-2-2 0,-1-2 1,-1 0-1,-3 0 0,-1-1 78,-5 1 0,-1 0 0,-1 0 0,-1-1 1,-3 2-1,-1-1 0,1 2 0,-2-1 112,-1 1 0,-2 1 0,-7 2 0,-2 0 0,31-10 67,-1 3 1,-12 9 0,-3 2 0,-4 3-1,-5 2 15,-2 0 0,-8 2 0,-4 1 0,-5 3 558,-4 2 1,-5-3-1038,1 4 659,-3 1-578,-9-2 1,-2-2-1,-10-8 441,-4-2 1,-10-4 0,-3-6 0</inkml:trace>
  <inkml:trace contextRef="#ctx0" brushRef="#br0" timeOffset="45">17190 6923 8986,'-45'16'-161,"6"3"1,15-9 0,5 2 0,4 4 0,0 1 0,3 4 0,1 1 0,3 3 0,0 2 0,1 3 113,1 3 43,-5-3 0,3-1 1,-6-9-1</inkml:trace>
  <inkml:trace contextRef="#ctx0" brushRef="#br0" timeOffset="46">16976 6938 8556,'0'-27'0,"0"3"-551,0 5 0,0 8-19,0 2 617,7 5 0,-6 0 0,4 10 138,-3 8 1,-2 7 0,0 9 0,0 5 165,0 7 1,-2 13-1,-1 15 1,-3 9-115,1-35 0,2 2 1,1 7-1,1 3 0,-2 3 1,-1 2-141,1 3 0,0 2 0,0 5 0,0 1 0,-3 5 0,1 1 0,1-24 0,1 1 0,0 0-244,-1 3 0,0 0 1,1 0-1,0 1 1,1-1-1,-1 2 0,0 4 1,0 0-1,0 1 1,-1-1-1,0-1 0,1 1 20,-2-1 1,1 0-1,0-1 1,1-2-1,0 0 1,1 0 0,0-2-1,0-1 1,1 0-1,0 24 1,1-1-173,0-5 1,0-3-1,0-10 1,0-4-1,0-10 1,0-3 0,0 22-103,0-25 0,0-27 1,1-38-1,4-33 357,0 14 0,-1-3 0,1-8 0,-2-2 0,2-5 1,0-1-1,0-3 0,1 0 44,0-1 0,1 0 0,-1 2 0,0 0 0,0 2 0,-1 0 0,-1 2 0,0 0 0,-1-2 0,0 0 0,2 2 0,0 0 0,-2-1 0,-1 1 0,0 2 0,0-1 0</inkml:trace>
  <inkml:trace contextRef="#ctx0" brushRef="#br0" timeOffset="47">16991 6938 8379,'-5'-27'-538,"0"3"384,2 5 0,3 10 143,5 4 0,9 2 0,11-2 1,8-4-70,10-4 1,14-3 0,14-3 0,-32 8 0,1-2 121,2 0 1,0 0 0,-1-2-1,0 1 1,3 0 0,0 0 0,5-1-1,2 1-35,4 0 1,0 0-1,2 2 1,-1 2-1,-3 0 1,-1 1 0,1 1-1,0 0 48,1 1 1,0 0-1,0 0 1,1 1-1,5 1 1,0 1 0,-4 1-1,0 1-39,-2 1 0,-1 0 0,-2 1 0,-2 0 1,-2 0-1,-1 0 0,1 0 0,-1 0-20,1 0 1,0 0-1,-6 0 1,0 0-1,38 0 1,-10-1-73,-7-4 0,-5 3 1,-5-2-1,-6 2 10,-7 2 1,-4 2 0,-7 1 0,-1 3 61,-3 2 1,-4 2 0,-7 4 82,-4 0 1,-2 0 0,-7 0 190,0 1-262,0-7 426,0-2-528,0-6 0,0 1 45,0 4 0,-2-2 0,-1 7 0,-2 2 123,2 6 1,-3-1 0,0 8-1,-1 5 39,1 7 1,-4 5 0,6 7 0,-1 8-16,-1 8 0,2 6 1,-3 7-1,3-36 0,0 1 0,0 3 0,0 1 0,-1 6 0,0 1 0,-1 4 0,0 0 0,0 2 0,1 1-107,0-1 0,0 0 1,1 4-1,-1 0 0,-2 0 1,-1 0-1,1 0 1,0-1 24,0-3 0,0 0 0,0-1 0,0-1 0,0-6 0,0 0 0,0-1 0,1-1-124,1-1 1,0-2 0,-1-1 0,0-2 0,1-2 0,0-1 0,-7 36 0,-3-3-335,1-4 1,0-2 0,-2 1 212,-3-3 1,3-4-1,-4-8 1,1-4 16,0-1 1,0-3-1,5-6 1,0-4-177,-1-1 0,6-4 388,-1-7 0,-2 0 0,-2-10 0,3-3 0</inkml:trace>
  <inkml:trace contextRef="#ctx0" brushRef="#br0" timeOffset="48">17033 10008 8122,'49'-33'0,"7"0"0,8 1-51,-28 14 1,1 0 0,5 3 0,1 2 0,1-3 0,1 2 0,2 1 0,2 0-122,5 0 1,1 1-1,4 1 1,1 2 0,3-2-1,0 1 1,0 0 0,0 1 108,1 0 0,0-1 0,2 0 0,1 0 1,5 1-1,1 0 0,1 0 0,-1-1-511,0 1 1,0 1 0,4 0 0,0 0 573,1 1 0,1 0 0,-25 3 0,0-1 0,1 1 0,24-2 0,1 0 0</inkml:trace>
  <inkml:trace contextRef="#ctx0" brushRef="#br0" timeOffset="49">30810 13562 7941,'-14'-9'192,"0"1"0,0 2 0,1 4 0,2 7 0,3 9 0,0 10 0,2 7-304,0 7 0,-6 14 0,3 4 0,-4 1 1,-1-1-221,0 3 0,0-1 0,-1-7 0,1-7 192,0-4 0,1-10 0,4 0 0,4-7-144,4-2 1,2-8 283,4-9 0,9-15 0,8-5 0</inkml:trace>
  <inkml:trace contextRef="#ctx0" brushRef="#br0" timeOffset="50">30825 13904 7941,'0'-15'1357,"0"1"-1410,6 6 1,2 2-344,6 6 0,0 0 0,-1 2 182,-4 2 0,-2-1 0,-7 7 0,0 1 325,0 2 1,0-4 0,0 2 0,0 5-36,0 6 0,-7 7 0,-2 2 0,-2 4-55,1 1 1,-2 2 0,2 5-1,-2-1-530,-3 1 0,6-5 509,-1 0 0,1-7 0,-5 4 0</inkml:trace>
  <inkml:trace contextRef="#ctx0" brushRef="#br0" timeOffset="51">30825 14060 7941,'-15'-8'-49,"1"3"-76,0 10 0,4 3 0,2 6 0,2 2 22,3 3 0,1-3 0,2 3 1,0-3-1,0-2-170,0 0 0,2-1 1,3-2 208,4-2 0,4-6 0,1 2 1,0-3 63,1-2 0,-1-7 0,0-1 0</inkml:trace>
  <inkml:trace contextRef="#ctx0" brushRef="#br0" timeOffset="52">30924 14288 7941,'0'14'137,"0"0"1,-6-6-21,-4-3 0,4-2 0,0 0-51,-1 2 0,4 1 0,-5-1 1,0 3-347,0-1 0,5 1 255,-1-3 1,2-2 14,2 7 0,2-7 0,2 2-3,6-4 1,4-1-1,3 0 1,2 0-138,-1 0 1,-3 0 0,1-1-150,3-4 0,-3 3 258,3-2 0,-10 4 1,-4 6 230,-3 8 0,-9 0 1,-2 7-1,-4-1 20,-1 4 0,0 3 1,0 1-1,-1 1 33,1-1 0,0-1 1,0-2-1,1-2-198,4-3 1,-4 4 0,5-5 0,-1-2-281,-1-1 1,1-2-1,-5-1 1,-1-2-180,1-2 1,-5-6 0,-1 2 0,-3-5 135,-2-5 1,5 2 0,1-6 0,3-2 277,2-2 0,1 4 0,4-1 0,4-1 0,3-2 0,9-1 0,2 0 0,4-2 0,1-3 0,6-3 0,3-6 0</inkml:trace>
  <inkml:trace contextRef="#ctx0" brushRef="#br0" timeOffset="53">30782 14515 7941,'8'-10'608,"-4"1"-552,-2 6 1,-2 3-1,0 9 1,2 6 0,2 3-304,6 6 1,-2-2 0,1 2 0,2 0-402,2-2 0,6-2 648,0-5 0,0-1 0,-5 0 0</inkml:trace>
  <inkml:trace contextRef="#ctx0" brushRef="#br0" timeOffset="54">31180 14074 8024,'0'-14'106,"0"0"0,2 0 266,2-1 0,3 6 0,5 1 1,1 0-641,3 0 1,7 3-1,-1-2 1,2-1-103,0 0 1,-5 3-1,3-3 1,-2 2 222,-2 3 0,-4 0 0,-3-1 81,-1 0 1,-7 5 0,2 9-1,-4 2 154,-1 3 0,-6 0 0,-4 3 0,-2 2 131,-3 2 1,1 0 0,-2 2-131,-3-5 1,8 2 0,-3-2 125,2-2-203,5-8 0,7-2 0,10-7 0,2 0-88,3 0 1,-6 0 0,1 0 0,1-2-896,1-3 971,-4 4 0,-2-12 0,-6 5 0</inkml:trace>
  <inkml:trace contextRef="#ctx0" brushRef="#br0" timeOffset="55">31308 13918 8008,'8'1'594,"-5"4"-306,-6 5 0,-5 10 0,-6 9 1,-1 9-481,1 7 1,2 1-1,1 6 1,1 2-1,1 1-47,1 2 0,-3-5 1,4-1-1,1-2 81,0-3 0,-1-7 0,4-4-14,-2-5 0,1 1 0,4-8 172,0-1 0,0-2 0,0-6 0</inkml:trace>
  <inkml:trace contextRef="#ctx0" brushRef="#br0" timeOffset="56">31336 14373 8008,'0'-10'2434,"0"1"-2625,0 6 1,2-8-1,3 6 1,4 0-1,4 0-618,1 1 1,0-1 0,0 5-315,1 0 1244,-7 0 1,-4 0 19,-8 0 0,-4 6 0,-7 2 0,1 3 213,0 3 1,5-3 0,-1 8 0,1-1-276,1 1 1,1-3 0,7 3 0,0-4-129,0 0 0,2-8 1,3-2-1,4-3 1,4-2-158,1 0 0,5 0 0,0 0 67,-2 0 1,-1 0-10,-2 0 0,-7 0 178,-7 0 1,-7 4-1,-7 1 1,0-2 120,0-1 1,4 3 0,1 1 106,-2 2 1,3 1-1,0 6 1,2 0-148,2 4 1,4-1 0,4 4 0,2 0-138,2 0 1,0-5 0,3 2 0,-2-4-229,2-6 0,2 2 0,1-6 0,0-4-67,1-4 1,-1-6 0,0-10 0,0-5 89,0-3 0,-1-3 0,-2-1 0,-3-2 231,-2 1 0,-1 4 0,-5 4 468,0 5-184,0 3 1,-5 10-1,1 6 1,-1 8-72,-1 4 1,4 4 0,-3 1 0,4 2-153,1-1 1,0-2 0,0-2-1,0 0-319,0 0 1,1 0-161,4 1 1,3-1-1,6 0-447,0 0 865,-6-6 0,5 5 0,-5-5 0</inkml:trace>
  <inkml:trace contextRef="#ctx0" brushRef="#br0" timeOffset="57">31948 14316 15678,'0'-27'-475,"0"3"1,0 5 98,0 4 1,-7 2 0,-2 4 0,-4 4-20,-1 3 1,0 5 0,0 5-1,-2 8 1,-2 3 121,-1 2 0,-4 4 0,4-1 0,1 2 285,3 3 1,5-2-1,2-2 1,2-3 163,3-1 0,1 4 0,4-3 0,4 0-209,8-3 1,2-2 0,8-1 0,1 0-517,2-3 0,1-9 0,1 1 0,-1-3 386,1-2 0,-1-7 0,1-1 0</inkml:trace>
  <inkml:trace contextRef="#ctx0" brushRef="#br0" timeOffset="58">32189 14316 10161,'-9'0'2292,"-1"0"-2265,7 0 0,-3 2 0,6 2 1,0 7-1,0 5-105,0 3 0,0 6 1,0-1-1,0 3 169,0 1 0,0-4 0,0 0 0,0 1 0,0 2 55,0 1 0,0-4 0,0-2 0,0-1-560,0-4 0,0-1 0,0-2-1183,0 0 1592,0-6 0,6-8 0,2-8 1</inkml:trace>
  <inkml:trace contextRef="#ctx0" brushRef="#br0" timeOffset="59">32218 14373 10161,'0'-10'1280,"0"1"-854,0-1-273,0 2 1,1 2 0,3 8 0,2 2-113,2 6 0,-5 3 0,3 1 1,-1 0 27,0 0 0,4 2 0,-4 1 0,0 4 60,1 1 1,-3-5-1,7 4-145,1-1 0,0-4 0,0 2 0,-2-7-62,2-7 0,2-4 1,1-4-125,0-6 1,5-9 0,0-6 0,-1-5-69,-2-3 1,-2-2-1,-2 5-230,-2 2 0,1-2-91,-6 11 609,-1 6 0,-10 13 1,-2 8-1</inkml:trace>
  <inkml:trace contextRef="#ctx0" brushRef="#br0" timeOffset="60">32715 14216 10161,'-7'0'261,"0"0"1,3 2 174,-1 3 1,0 3-1,5 7 29,0 4 0,-5 4 0,-1 5 0,0 0 52,-1 1 0,-2 1 1,3 1-231,-2 3 1,3 3 0,-3-3 0,2-3-253,3-1 1,1-1 0,2-2 0,0-4-1872,0-4 1278,0-9 0,2-6 1,1-10 228,1-8 1,7-13 0,-3-11 0,2-5-22,-1-4 1,-1 3-1,3-4 1,-3 4 449,-1 2 1,-1 1 0,-3 4-1,2 7 545,-2 5 1,3 8 0,-1-2 1397,-2 3-1660,-1 8 0,-2 8 0,0 9 0,0 6-149,0 4 1,4-2-1,3 7 1,-1 1-110,0 2 0,4 1 0,-4 1 1,0-1-51,1 0 0,4 6 0,-3-1 1,1-2-39,1-1 1,-2-1 0,3-2 0,-2-4-74,2-4 0,-3-4 1,0-4-1,0-3-277,0-2 1,0-3 0,3-8 0,-2-6 68,2-6 0,7-12 0,1-10 0,0-7-64,1-6 1,-2 1 0,5-1 0,1 0 23,-2 2 1,-1 7-1,-9 11 1,-1 7-807,-1 6 1088,-7 10 0,-9 2 1,-10 7-1</inkml:trace>
  <inkml:trace contextRef="#ctx0" brushRef="#br0" timeOffset="61">33298 14160 11197,'-14'-15'1106,"0"7"0,0 4-1614,0 2 1,-1 2 0,3 2 582,2 2 1,-9-2-1,3 4 1</inkml:trace>
  <inkml:trace contextRef="#ctx0" brushRef="#br0" timeOffset="62">20574 15794 8377,'0'15'-150,"0"0"0,0 4 0,0 5 0,0 3 1,0 1-1,-2 2 0,-1 2 0,-4 1 1,1 0 92,0 2 0,-4-10 0,4 2 0,0-5 1,-1-4-12,4-2 21,2-9 0,1-7 0,1-9 0,4-4-66,4-1 0,-1-2 113,2-3 0,-1-3 0,6-6 0</inkml:trace>
  <inkml:trace contextRef="#ctx0" brushRef="#br0" timeOffset="63">20716 15695 8377,'14'-13'-867,"0"2"731,0 2 0,5 6 1,2-2-1,1 3 0,5 2 200,4 0 1,6-1 0,7-2 0,3-2-26,5 2 0,5-5 0,5-2 0,7-1-1,10 2 0,-36 3 0,0 1 0,5 1 0,0 1 0,-2 0 0,0 0 6,-3 0 1,1 0 0,0 0-1,0 1 1,37 2 0,-40 1-1,1 0 1,0 0 0,0 1 6,-1-1 0,-1 2 0,32 10 0,-8 0 1,-6 4-31,-7 0 1,-12-1 0,-7-2 0,-5 2-17,-4 3 0,-10-3 0,-1 3 0,-4-3-74,-4-2 1,-3 0-1,-1 0-203,0 1 184,-6-1 1,3-6 427,-7-3-262,7-4 1,-3 5 0,4 4 97,-3 3 1,2 2-1,-6 3-72,-2 1 0,3 6 0,-2-1 0,-1 4 41,-1 5 1,2-3 0,2 5 0,0 0-81,0 3 0,5-2 1,-1 2-1,2 1 0,2-1-137,0-5 0,0 1 0,0-12-727,0 0 0,2-3-787,2-10 1586,-2-2 0,4-14 0,-6-1 0</inkml:trace>
  <inkml:trace contextRef="#ctx0" brushRef="#br0" timeOffset="64">21981 15624 8409,'0'9'-59,"-2"1"1,-1 1 0,-1 3 0,-1 5 0,0 6 0,-1 7 0,-2 6 0,-2 3 167,3 2 1,-5-2 0,6-2 0,0-3-1,-2-1-184,0-3 1,5-4 0,-3-4 0,1-5-401,0-3 0,0-12 163,5-8 0,2-7 0,3-16 0,4-5 312,4-3 0,1-4 0,0-7 0,0 0 0,1 5 0,-1-1 0,-2 5 0,0 1 0,-3 3-11,2 3 0,-3 6 0,1 2 0,3 3 98,0 6 1,7-1 0,3 6-1,5-1 73,8-1 0,6 6 1,6-4-1,7 1 1,4 3-67,4-3 1,17 6 0,-38-2 0,0-1 0,3 2 0,1 0-88,0-1 1,1 1 0,2-1 0,-1 0 0,-2 1 0,0 0-137,-1 0 0,1 0 1,1-4-1,1 1 0,0 1 1,1 0-1,0-1 0,0 0 4,0 0 1,-1 1-1,-2 0 1,0 0-1,-4-2 1,-2 1-1,36-3 95,-7 2 1,-7 1 0,-10 5 0,-10 0-15,-11 0 1,-8 0 0,-9 1-1,-4 4 136,-4 5 0,-4-2 1,-2 1-1,-4 2 205,-4 2 0,1 1 0,-2 0 0,-1 2-220,-2 3 1,1-3 0,1 3-1,3-2 1,2 0-79,2 2 1,3 0 0,1-3 0,0 1 98,0 2 0,0 7 0,0-3 91,0 4 1,0 2-1,0-1 1,0 1-64,0-1 0,0 5 0,0 0 1,0-3-227,0-4 0,0-1 0,0-6 0,0-2-332,0-1 0,-5-7 432,0 1 0,-12-7 0,1 3 0</inkml:trace>
  <inkml:trace contextRef="#ctx0" brushRef="#br0" timeOffset="65">23730 15411 8252,'0'14'-157,"-2"0"0,-1 2 0,-2 1 1,1 4-1,-1 1 0,0 3 0,2 2 260,1 1 1,-4 2 0,-2 2 0,-1 1 0,-1 0-103,-1 2 1,3-5 0,0 3 0,2-4-35,3-6 0,1 3 0,2-7 0,0-2-91,0-1 0,8-8 1,5-4 123,4-2 0,9-2 0,-4 0 0</inkml:trace>
  <inkml:trace contextRef="#ctx0" brushRef="#br0" timeOffset="66">24071 15652 8252,'36'-6'0,"4"0"0,-8-5-149,-6 1 0,4 7 1,-3-2-1,6 4 199,4 1 1,5 6 0,7 2 0,2 1-108,3 1 1,1-5 0,0 2 0,-3 0-239,-4-4 0,-4-2 0,-3-1 0,-1 0 295,-3 0 0,-5 0 0,1 0 0,-4 0 0,-6 0-99,-4 0 297,-3 0 1,-8 7 0,-3 2-1,-4 4 239,-1 1 1,0 2 0,0 3 0,0 5-221,0 2 0,0 3 0,0-1 0,0 1-518,0-1 0,0 1 0,0 1 0,0 0-1049,0-2 1350,0 4 0,-12-10 0,-4 6 0</inkml:trace>
  <inkml:trace contextRef="#ctx0" brushRef="#br0" timeOffset="67">21782 15567 8080,'0'-14'371,"-2"4"1,-1 4-85,-1 4 1,-1 6-1,5 11 1,0 4-46,0 5 0,0 3 1,0 1-1,0 2 0,0 3-7,0 5 1,0-3-1,0-2-104,0-3 1,-2-1-1,-1-2 1,-2-4-99,2-4 0,0-3 0,0-2-248,-2 0-744,0-6-459,5-1 432,0-7 1,0-2-143,0-3 1128,0-3 0,0-6 0,0 0 0</inkml:trace>
  <inkml:trace contextRef="#ctx0" brushRef="#br0" timeOffset="68">21810 15567 6812,'0'-9'2135,"0"-1"-1436,0 7-482,7-3 1,-4 6-36,6 0 1,1 0-1,4 0 1,0 0 106,1 0 1,10-2 0,6-1 0,7-4 16,7 0 0,11-1 1,1-3-1,3 1-129,4-1 0,-6-2 0,4-1 0,-4 0-26,-1 0 0,6 1 0,2 2 0,1 3 17,1 2 0,-7 1 0,1 5 1,-2 0-42,-2 0 0,-1 0 0,1 0 0,2 0 33,2 0 1,3-5 0,2 1-1,-5 1 62,-2 1 0,-4-3 1,-3 0-1,-4 2-334,-4 2 1,-6 1 0,-2 0 0,-1 0-436,-3 0 0,-7 1 0,-3 4 443,-1 5 1,-4-3-753,-8 3 641,-2-7 371,-7 3-83,0-6-4245,0 0 3938,-7 7 1,-1-6 0,-4 6-255,2-1 0,-2-5 1,2 6-1,-2-2 488,-3-1 0,-5 7 0,-2-3 0</inkml:trace>
  <inkml:trace contextRef="#ctx0" brushRef="#br0" timeOffset="69">23687 15496 8286,'0'-14'1681,"0"6"-916,0 1-501,0 7 1,0 7-1,0 4 1,0 5 80,0 3 0,0 6 0,0 0 0,0 7-16,0 6 0,0 3 1,-1 3-1,-3 5 22,0 8 0,-6 6 0,4 8 0,-2-1-172,-3-4 0,-2-8 1,1-9-1,1-3-90,1-5 1,7-12 0,-2-3-376,4-3 1,1-9-47,0-5 0,0-7 673,0-2 1,0-6-552,0-9 1,0 6-893,0-1-1835,0 7-290,0-3 1487,0 6 1740,0 0 0,-7-6 0,-1-2 0</inkml:trace>
  <inkml:trace contextRef="#ctx0" brushRef="#br0" timeOffset="70">20574 15567 8010,'0'9'-142,"-2"1"0,-1 1 1,-2 2-1,2 2 1,1 4-1,1 5 1,-2 5 459,-2 4 0,0-2 1,5 7-1,0 2 0,0-1 1,0 1-1,0-4-107,0-1 1,0-2 0,0-6 0,0-4-137,0-4 0,2-4 1,1-4-1312,2-2 650,-1-6 1,-4 2-1,0-10 586,0-4 0,0-10 0,0-3 0</inkml:trace>
  <inkml:trace contextRef="#ctx0" brushRef="#br0" timeOffset="71">20659 15624 8532,'14'0'-67,"0"-5"0,0 0 42,1 2 1,7 2-1,6 1 1,10 1-1,10 2 406,8 2 1,8 0-1,8-7 1,6-2-302,-36 0 0,1-2 1,2-2-1,2-1 0,2-1 1,1 1-1,0 0 0,0 0-117,0 1 0,-1 1 0,-1 1 0,-1 2 0,0 0 0,1 0 0,0 1 0,0 0 0,1 1 0,0 1 38,1 0 1,0 0-1,-3 1 1,-1 0 0,-2 0-1,0 0 1,-2 1 0,-2 1-25,36 8 1,-5-1 0,-6 12 0,-6-2-55,-6 0 1,-9 0 0,-1-5-1,-10 0-79,-7 0 1,-1 0 0,-6-1-515,-2-3 5,-7 2 0,-6-12-595,-8 0 1260,-4-6 0,-13-8 0,-1-1 0</inkml:trace>
  <inkml:trace contextRef="#ctx0" brushRef="#br0" timeOffset="72">22536 15681 8357,'0'8'-674,"0"-2"650,0-6 0,0 2 228,0 2 0,4-1 0,3 7 0,-1 1 96,0 2 0,4 2 1,-6 4-1,1 5-56,2 3 0,-6 1 0,4 1 0,-4-1-215,-1 1 0,0-6 0,2 1 0,1 0-250,2-2 0,0-2 0,-5-5-1441,0-1 1225,0-6 1,-2-2 0,-3-6 0,-4 0 436,-4 0 0,-14 0 0,-3 0 0</inkml:trace>
  <inkml:trace contextRef="#ctx0" brushRef="#br0" timeOffset="73">21711 15524 8021,'0'-8'35,"0"15"0,-5 2 58,0 10 0,-1-1 0,3-1-3,-2 2 0,-1 5 0,3-4 0,-2 2 0,2 4 264,1 0 0,2 4 0,0 2-50,0 1 0,0 0 1,0-4-1,0-1-243,0 1 0,0-3 1,0-2-1,2-3-335,3-1 0,-4-9-1364,4 3 991,-4-9 0,-1-10 1,0-9 311,0-2 1,-1-6 0,-2-1 334,-2-4 0,-6-8 0,3-1 0</inkml:trace>
  <inkml:trace contextRef="#ctx0" brushRef="#br0" timeOffset="74">21654 15581 8281,'14'-14'-71,"-4"0"0,-2 0 13,-2-1 0,5 1 0,-1 1 0,4 2 0,3 4 203,2 0 0,6 2 0,-1 5 0,4 0-52,6 0 1,-1 2 0,8 1 0,5 2 37,3-2 1,3-1-1,3-2 1,-1 0-145,-2 0 1,-2-2 0,3-3-1,-6-3-77,-3 1 1,-1-6 0,0 5 0,-2-1 10,-3-1 1,-4 7 0,-5-2 0,-2 4-9,-4 1 0,-2 0 0,-9 1 75,-2 4 0,-4 3 1,-6 6-59,0 0 1,-1 0-389,-4 1-223,3-7 201,-4-2 281,6-6 219,-6 0 219,-2 0 0,0 6-103,3 4 1,-1-2 0,1 1 0,2 2 137,1 2 1,2 1 0,0 2-1,0 3 93,0 4 1,-4 4 0,-3 3-1,-1 3 47,-3 5 1,-1 3 0,-2 2 0,1 0-39,3-1 0,-2-4 0,2-1 0,-1-3-154,2-2 1,2-4-1,7-4 1,0-5-199,0-3 0,0-2 0,0 0 1,0 1 47,0-1 798,0-6 189,0-2-347,0-6-3029,0 0 1,0-13 0,0-2 0</inkml:trace>
  <inkml:trace contextRef="#ctx0" brushRef="#br0" timeOffset="75">21043 14558 7670,'0'-10'203,"1"1"0,4-1 0,4 2 0,6 4 81,4 2 1,0 2 0,7 0 0,6 0 0,4 0 46,9 0 0,13 0 1,16-2-1,-31 0 0,1 0-223,4-2 1,1-2 0,1-3 0,2-1 0,6-1-1,1-1 1,3-2 0,1 1 0,4-2 0,2 1-313,2 0 0,2 0 0,0 0 0,1 1 0,-3 0 1,1 1-1,1 1 0,0 1 0,0 1 0,1 2-147,-1 3 1,-1 0-1,-4 2 1,0 1-1,-4 2 1,0 0 0,-5 1-1,-1 1-54,-5 0 1,-1 3 0,-2 3-1,-3 1 1,-7 1 0,-1 2 404,32 14 0,0 1 0,-11 4 0,-3 6 0,-10 6 0</inkml:trace>
  <inkml:trace contextRef="#ctx0" brushRef="#br0" timeOffset="76">20957 13818 8328,'15'0'-204,"0"0"1,3 0-1,2 0 1,4 0-1,4 0 1,4 0-1,3 0 1,1 0 319,2 0 0,13-4 0,-4-3 0,8 1 0,7-2 66,4 0 0,8-1 0,4-6 0,1 1-78,-38 7 1,0 0 0,5 0 0,1 0 0,4 0 0,1 0 0,3-1 0,1 1-169,-2 0 0,2 0 0,4 1 0,2 0 1,-1 0-1,1 1 0,5 0 0,0 2 34,3-1 1,1 1 0,-2 1-1,-1 0 1,2 1 0,-1 2 0,3-1-1,0 0-212,3-1 1,0 2 0,2 1 0,-1 2 0,1 0 0,0 1 0,-2 2 0,0 1 57,0 1 1,-2 1 0,-7-3 0,-2 1 0,-5 2-1,0 1 1,-2-2 0,0 1 183,-1-1 0,0 1 0,-2 0 0,0-1 0,-1-3 0,1-1 0,-3 0 0,-1 1 0,0-1 0,0 1 0,-2-1 0</inkml:trace>
  <inkml:trace contextRef="#ctx0" brushRef="#br0" timeOffset="77">21412 12183 8338,'-8'-7'-1374,"2"-6"1445,6 11 0,0-2 0,0 8 0,2 6 0,1 2 0,3 3 122,2-1 0,-5 6 1,4 3-1,-3 0 0,1 1-70,-2 1 1,-1 2 0,-2 3 0,0 2-78,0 1 0,0-5 1,0-4-1,0 0-53,0-2 1,0 3 0,0-6 0,0-2-400,0-1-350,0-2 460,0-6 0,0-3 36,0-10 1,0-3 0,-2-6 0,-1 0 259,-2 0 0,-6 0 0,3-1 0</inkml:trace>
  <inkml:trace contextRef="#ctx0" brushRef="#br0" timeOffset="78">21455 12240 8338,'8'0'-1997,"0"0"2341,-3 0-86,-4 0 1,7 0-113,-3 0 1,3 0 0,6-1-28,0-4 0,5 3 0,0-4 0,0 1-42,2 1 1,-1-6 0,5 5 0,-3 1-27,-1-3 0,3 6 1,-4-4-1,2 3 32,4 2 1,-4 0 0,1 0-1,3 0 31,1 0 0,-2 0 0,2 0 0,3 0-17,0 0 0,6 0 0,2-1 0,3-2 17,2-2 0,4-4 1,2 2-1,2-1-64,2-3 1,-1 0-1,4 0 1,2 2-105,1-2 1,-1 3 0,-3 0 0,-2 0 71,-6 0 1,-9 5 0,-5-2 0,-5 4 21,-4 1 1,-3 0 0,-7 1-65,0 4 1,-1-2-278,-4 6 44,-2-5 77,-7 2 214,0-6 223,0 0-281,-7 0 1,-1 0-15,-6 0 0,6-2-50,3-2 1,2 2-1,0-4 12,-2-1 0,-1 6 0,3-5-93,-2-1 0,-1 6 0,3-6-55,-2 1 0,-5 3 0,4-5 0,-2 2-125,-3 2 0,-1 3 0,-3 1 0,1-2 349,0-2 0,0 2 0,-1-4 0</inkml:trace>
  <inkml:trace contextRef="#ctx0" brushRef="#br0" timeOffset="79">22308 12340 8361,'0'-14'-915,"0"-1"1427,0 8-338,6-6 0,1 5 0,4-6 1,-2 0-72,2-1 1,0-5 0,0-4-1,-1-3 1,1-3-73,2-3 1,1 3 0,0-3-1,-1 3-88,-4 1 1,2 6 0,-6 1 0,-2 1-35,-1 4 10,4 1 0,-4 2 113,2-1 0,-1 6 0,2 1-29,5 2 0,2-5 0,3 3-32,-1 0 0,0-3 0,0 5 0,0-1-55,1 1 1,-1-4 59,0 6 1,0-1 67,1 5 1,-6 6-1,-1 4 1,-2 2 30,-3 3 0,1-3 0,-1 1 0,3 0 53,2 2 1,-3 3-1,4-4 23,2 0 1,-3 0 0,2 2 0,-1 2 49,-1 0 1,5 1 0,-6-3-80,1 3 0,3-3 1,-4 3-1,-1-2 12,0 2 1,4-3 0,-5 3 0,-1-3 15,3-2 1,-4 0 0,5 0-97,-2 1 1,5-3-1,-1-2 1,2-4-47,2 0 1,7-4-1,1 3 1,3-5 7,4-5 0,-1 2 1,13-7-1,5-2-48,3-6 1,5 3 0,4-4 0,1 3-215,-4 2 1,-1 1 0,1 2 101,-3 1 1,-8 6-1,-7-4 1,-1 1-1,-3 4-40,-3 2 1,0 1 0,-11 1 96,-1 4 0,1-2 1,-4 5-1,-2 0-6,0 0 1,-1-3-1,2 4 1,1 1-8,-1-2 1,0 3 0,0-5 0,1 2-1,-1 1-113,0-1 1,-5 3 0,-1-4-54,-1 0 213,-3-3 596,-4 2 404,0-6-243,0 0-407,0-6-278,0 4 0,0-3 1,0 10-3,0 4 0,0 4 1,0 3-1,0 3 88,0 5 0,0-2 0,0 1 0,0 4-96,0 5 1,5-2-1,0 5 1,-2-2-157,-1 0 0,-2 6 0,0-2 0,0-1-497,0-3 0,0 2 1,0-2 643,0-1 0,6 4 0,2 0 0</inkml:trace>
  <inkml:trace contextRef="#ctx0" brushRef="#br0" timeOffset="80">21199 12965 8111,'-1'-8'-1506,"-4"4"1550,3 2-77,-4 2 0,6 2 0,-2 2 1,-1 8 72,-2 5 0,-4 3 1,3 6-1,-1-3 1,-1 3-1,0 1 101,-3 1 0,4 2 0,-1 2 0,1 2 0,3 4 23,-3 6 1,4 5-1,-6 10 1,-1 1-53,2 2 0,-3 10 1,5-1-1,-2 3-106,-3 4 1,5-37-1,-1 0 1,0 2 0,0 1-1,0-2 1,1 0-30,2 0 0,-1-1 1,-6 37-1,6-4 1,2-6 126,1-6 1,2-4 0,0-1-1,4-2-5,5-3 0,2-4 1,13-9-1,-1-3 7,0-1 0,8 0 0,-2-3 0,1 1-152,0-2 0,-2-2 0,1-4 0,-1-1-131,0 1 1,2 2 0,2 1 0,3 1 207,1-1 1,0-4 0,4 0 0,-2-1 73,1-1 1,7 4 0,2-7-1,-1 0 86,2 1 0,1-4 0,9 3 1,3-5-112,4-5 1,8 4 0,4-3 0,-1 1-174,0-2 1,-36-3 0,-1-1 0,39 2 0,-38-4 0,0 0-16,2 0 0,1 0 0,0 0 0,0-1 0,-1-2 0,0 0 0,-1 0 0,-1 0 29,40 0 0,-38 0 0,-1 0 0,0 0 0,0 0 0,3-1 0,0 0 26,2-1 1,-1 0-1,-2 0 1,-1 0-1,1-2 1,-1-3-1,-1 1 1,0-2-49,1 0 0,1-1 0,-1-1 1,1-1-1,2 2 0,1-1 0,-1-1 1,-1-1 17,0-1 1,-1-1-1,-3-1 1,-2 0-1,-1-1 1,-1 0-1,32-19 72,-2-1 1,-7-2 0,1-6 0,-2-2 21,-3-1 0,-7-2 0,-6 1 0,-8-2 55,-5-1 0,-8-4 0,-3 3 0,-5-5 10,-4-5 0,-4 4 0,-8-5 0,-2 1-92,-6 1 1,-9-9 0,-4-1 0,9 32 0,1 1 33,-1-2 0,-1 1 1,-1-3-1,-1 1 0,0 3 1,-1 1-1,0-1 0,-2 1 28,-1 1 1,-2 0 0,1 1-1,0 0 1,-3 1 0,-1 0 0,2 2-1,-1 0 143,-20-32 0,-6 3 1,-1 5-1,-3 4-102,-2 5 1,-6 3 0,-4 1-1,-1 2-25,2 3 1,-2-1 0,8 5 0,3 1 9,3-2 1,2 5-1,-5-1 1,0 4-91,1 3 0,-3 9 1,-1-1-1,-3 6-53,-2 4 0,-3 1 0,-8 5 0,-4 0 39,38 0 0,0 0 0,-3 3 0,-1 1 1,-1 0-1,0 1 0,0 1 0,0 1 25,-1 0 1,1 0-1,2 0 1,1 0-1,-2 1 1,-1 0 0,0 1-1,-1 1 30,-2 1 1,1 2 0,1 0 0,1 0-1,3 1 1,1 1 0,2-1 0,2 0 27,0 0 1,0 1 0,-1 0 0,0 1 0,1 0 0,2-2 0,-38 12-3,3-4 1,12-2 0,4-2-1,4 2-1,2 2 0,4 2 0,-3 4 0,3 1-300,4-1 1,-4 2 0,9 2 0,1 1-455,3-1 706,9-2 0,0-2 0,7-3 0,0-6 0,-2-6 0</inkml:trace>
  <inkml:trace contextRef="#ctx0" brushRef="#br0" timeOffset="81">20986 15467 8481,'0'-14'-1134,"0"0"1960,0 0-415,0 6 1,0 3-101,0 10 1,0 3-1,1 6 1,3 0 27,0 0 1,1 5-1,-5 4 1,2 2-50,2 5 1,-2 11 0,1 5 0,-6 12-83,-7 10 1,-2 2-1,-4 9 1,8-40-1,-1 1-141,-1-1 0,1 1 0,-12 31 0,4 1 0,-2-2-69,1-7 0,4-5 0,3-7 0,3-8-61,2-9 0,-4-10 0,6-5-748,1-3-298,1-8 204,2-2-652,0-6-416,0 0 1973,6 0 0,2 6 0,6 2 0</inkml:trace>
  <inkml:trace contextRef="#ctx0" brushRef="#br0" timeOffset="82">24412 15539 8073,'2'-13'267,"1"2"399,2 1 1,0 9-1,-5 1-389,0 8 0,1 4 0,2 4 1,2 3-68,-2 5 1,3-2-1,1 2 1,1-1-8,3-1 1,1 5 0,4-5 0,2 2 12,1 0 1,4-5 0,-2 3-1,1-2 1,2-2-95,-2-2 0,3-2 0,-6 0 1,0-1-64,1-4 1,-5 4 0,0-5-269,-4 0 0,-6-1-516,5-2 681,-7-3 0,-5 9 0,-10-5 1,-9 2-27,-6 3 0,0 3 1,-11 4-26,-1 1 0,-2 1 0,-2-2 0,1 0-128,-1 0 1,7-2 0,2-2 0,6 0-330,4 0 0,4-1 0,6-2 0,-1-3-515,1-2 0,6-3 1067,3-7 0,4-11 0,1-7 0</inkml:trace>
  <inkml:trace contextRef="#ctx0" brushRef="#br0" timeOffset="83">24427 15610 8285,'0'-15'739,"7"0"-494,8-4 0,2 6 0,11-3 0,7 2 1,6 5 202,7 1 1,2-2 0,6 5 0,-4 2-255,-5 2 1,-4 1 0,-5 1 0,-5 2-277,-3 2 1,-3 6 0,-4-3-1,-4 2-223,-3-1 0,-3-4 0,-2 3-1292,-2-2 1234,-6-1 1,-3-5-1,-9 0 1,-4 0-1261,-1 0 1623,0 0 0,0-7 0,-1 0 0</inkml:trace>
  <inkml:trace contextRef="#ctx0" brushRef="#br0" timeOffset="84">24825 16193 10178,'0'-12'252,"0"0"1,0-4 0,0-1-1,-2-4 1,-1-3 0,-2-2-1,0-3 1,-1 1 26,-3-1 1,1-5 0,-2-4-1,-1-5 1,-3-3 0,-3-3-113,-2-1 1,-2-1 0,4-3 0,-4 2-98,-1-1 1,5 4-1,-4 1 1,1 4-1,-3 1 1,0 1 80,-1-1 0,0 5 1,-6 2-1,-1 1-74,-2 3 0,-1-2 0,6 0-127,0 3 1,-1 1-1,1 1 1,-2-1-38,-3-3 0,2 3 0,-2-3 31,3 3 1,2-3-1,1-2 1,2-1 34,1-4 1,7 6-1,-4-1 1,2 3 114,0 4 0,0-7 0,7 10 1,1 1 25,1 2 0,1 1 0,-6 4 71,1-2 0,5 2 0,-1 6-167,-1 1 1,-1 1-120,-3-5 0,1-1 0,0 1 27,0 0 0,1 0 0,2-1 0,1 1 25,-1 0 0,-1 0 1,-2 0-1,1-1 56,3 1 1,-2 0 0,4 0 0,-2-1 76,1 1 0,4 2 0,-3 1 0,0 1 39,1-1 0,2 3 1,-5-1-23,-1-2 1,3 3 0,-1-2-91,-2-1 1,-2 0 0,1 0 0,0 2-2,3-2 0,4 3 0,-3-2 73,2-1 1,-3 3 0,2 0 62,-1 2 1,4-4 157,-6 6-158,7-7 0,-5 9 0,5-4 188,-2-1-371,0 6 122,5-5-2,0 6-5005,0 0 1,0 6 4753,0 3 1,-19 4 0,-4 1 0</inkml:trace>
  <inkml:trace contextRef="#ctx0" brushRef="#br0" timeOffset="85">20616 16121 8132,'-14'-7'-270,"0"2"0,3 2 377,6-2 1,14-11-1,23-16 1,14-13 0,-16 15-1,1-2-55,5-4 1,1-1 0,4-3 0,0-2 0,5-4 0,1-1 0,2-2 0,0-1-52,0-1 1,-1 0 0,3-3 0,0-1 0,0 0 0,0 0 0,2-1 0,1 0-37,-1 2 1,0 0 0,-3 4 0,-1 1 0,-3 2-1,-2 1 1,-3 2 0,-1 1 0,-3 1 0,0 0 92,-1 3 1,-1 1 0,-2 2 0,-1 1 0,-2 2-1,0 2 1,24-24-39,-7 5 0,-6 8 1,-6 9-1,-8 3-36,-5 2 1,-3 6 0,-6 3 0,-2 3-39,-2 2 1,-6 0-1,4 1 397,-1 3-76,-4-2 1,4 9-129,-6-7 0,0 5-148,0-4 1,5 4-1,1-3 131,2 2 1,-3-5-207,4 1 0,-4 4 1,3 0 43,-2 0 559,-1 4-254,-5-4-104,0 6-2965,0 0 2077,0-7 727,0 6 0,-7-6 0,-1 7 0</inkml:trace>
  <inkml:trace contextRef="#ctx0" brushRef="#br0" timeOffset="86">22905 13946 8404,'-6'8'-628,"3"-1"1106,-7-7 0,7-2 0,-2-4 0,4-7 1,1-6-386,0-3 0,0-2 0,0-6 0,0-1-57,0-3 0,0-3 0,0 2 0,0-3 32,0-6 0,-5 1 0,-1-4 0,-1 1-25,1-2 1,1-2 0,5-7 0,2 2 74,3 3 0,3-4 0,6 4 1,-2-2-68,-2 2 0,3-1 0,-4 4 0,2 0 7,-1 0 1,-4 3 0,-6 8 0,0 5 9,0 3 1,0 6 0,-2 2 0,-1 1-35,-2 4 1,-4 1 0,3 4-41,-2 2 0,5-2-116,-2 2 40,-3 4-93,6-1 70,-4 7 131,6 0-187,0 0 315,-6 0 1,3 0-160,-7 0 1,1 5-1,-6 2 1,1 0-58,0 4 0,-5 2 0,-2 1 1,-1 1-117,-3-1 0,-2 5 1,0 0-1,2-2-94,1-1 0,7-4 0,0 0 0,4-5-68,3 0 1,7-4 0,0-8 0,6-4-187,7-4 1,4-3 0,5-1 0,3-4 336,0-1 1,-1 5 0,-5-2-1,1 3 208,2 2 1,-5 0 34,-4-1 0,-7 6 1,3 1 119,0 2 0,2-4 0,8 4 0,3-2 186,5-3 1,7 0 0,4 0 0,0 3 3,0 2 0,-1 1 0,-2 5 0,0 0-195,-6 0 1,1 6-1,-8 5 1,-3 7-146,-5 5 1,-3 4 0,-5 2-1,2 1-24,-2 3 0,-8-3 0,-3 5 0</inkml:trace>
  <inkml:trace contextRef="#ctx0" brushRef="#br0" timeOffset="87">27227 5146 8504,'-14'7'-189,"0"2"0,0 4 0,1 1 0,2 0 0,3 0 1,2 1 81,3-1 0,4-6 0,9-4 0,9-4 0,6-3 0,5-3 295,3-2 0,5-1 1,9-6-1,7 3-33,6 2 0,2 4 0,7 6 0,2 0-66,-3 0 1,10 6 0,-1 4 0,-33-5 0,1 1-70,4-1 1,1-1 0,5 2-1,1-1 1,4-2 0,1-1 0,2 0-1,1-1-157,2 0 1,2 0 0,8-1 0,1 0-1,3-1 1,0 0 0,-25 0 0,0 0 0,1 0 114,3 0 0,2-1 0,-1 0 1,-2-1-1,-1 0 0,2 0 1,2 1-1,2 1 0,-1-1 1,-3 1-1,0-1 0,0 0-27,1 0 0,0 0 0,0 0 0,-4 1 0,-1 1 0,0 0 0,24-2 0,0 0 0,-4 3 0,-2 2-334,-1 1 1,-1 1 382,-5 1 0,0 1 0,-3 0 0,-1 1 0,-4 1 0,-1 1 0,-2 2 0,-2 0 0</inkml:trace>
  <inkml:trace contextRef="#ctx0" brushRef="#br0" timeOffset="88">30441 15510 8086,'-11'-19'194,"-4"-1"0,1-1 0,1 1 1,6 2-1,0 2 0,4 2 12,2 0 0,2 0 0,4 1 0,4 2 1,6 2-390,4-2 0,4 4 0,10 1 0,7 1 167,6 0 0,6-1 0,9 3 1,6-3-1,2-2 101,2-3 0,-29 2 0,2 0 1,3-1-1,2 0-40,6-2 0,1 2 1,2 0-1,2 1 0,2-3 1,1 0-1,-1-1 1,1-1-1,2-1 0,1 0-283,4-1 0,0-1 1,1 0-1,-1 1 1,2 1-1,0 0 1,-3 0-1,1 0-37,0 0 1,-1 1 0,-3-1 0,1 2 0,-3 5 0,1 2 274,-2 1 0,-1 2 0,-3-2 0,0 2 0,0 1 0,-1 2 0,-3 2 0,-1 3 0</inkml:trace>
  <inkml:trace contextRef="#ctx0" brushRef="#br0" timeOffset="89">12526 13235 8316,'0'-9'765,"0"0"0,2-1 0,3 2-684,4 3 1,-1 10-1,0 6 1,-2 7 0,-3 7-49,-1 6 1,-4 7-1,-1 10 1,-3 4-1,-2 2-14,-3-2 0,3 1 0,-1-4 0,-1 0-130,2 0 0,2-8 1,6-9-1,0-7-1624,0-6 1163,0-9 1,5-12 0,1-12 0,0-8 571,1-5 0,2-3 0,-3-2 0,1-2 0,-1-3 0,5-1 0,-3-4 0</inkml:trace>
  <inkml:trace contextRef="#ctx0" brushRef="#br0" timeOffset="90">12555 13378 7977,'0'-22'-81,"0"3"0,0-2 1,0 2-1,0 2 324,0 1 0,1-3 0,4-2 1,5 1-51,2-1 0,9 2 1,2 5-1,4 0-62,2 0 0,-1 6 1,-1 3-154,-3 4 1,3 1-1,-4 1 1,2 4 0,-1 4-84,-5 4 1,0 6 0,-3 1 0,-5 3-5,-3 2 1,-3-3-1,-5 2 1,-2 1 84,-3 2 1,-9 3 0,-10 1-1,-3 3 1,-1-4-93,0-5 1,-1 0 0,1-6 5,-1-2 0,1-7 0,-1-5 1,3-4 24,2-1 1,-1 0 0,7-1 0,4-2 241,3-2 0,6-5 1,-3 4 869,2-2-899,1 5 0,12-2 0,2 10 0,4 3-32,1 0 1,5 4-1,0-2 1,0 4-120,1 5 1,-2-3-1,5 3 1,3-2-226,1 2 0,1-3 1,0 4-1,1-1-255,-1 0 0,1 0 0,-2-5 503,-4 1 0,4-1 0,-5 0 0</inkml:trace>
  <inkml:trace contextRef="#ctx0" brushRef="#br0" timeOffset="91">13166 13449 7970,'0'-14'73,"0"4"215,0 1 0,2 5 0,1 1-113,2 6 0,-1 5 1,-4 7-1,0 0-33,0 4 0,0-1 0,-1 5 0,-2 1-149,-2-2 0,-5 3 0,6-4 0,0-1-359,3 1 1,1-2-440,0-5 490,0-6 1,0-8-1,1-11 1,4-6 45,5-7 0,-2-3 1,-1-1-1,1-1 248,0 1 1,-3 1-1,3 2 1,-2 3 353,-3 1 1,4 2 672,-3 5-733,1 6 0,0 3 0,1 10-45,2 4 1,-3 4 0,3 1 0,0 2-158,0 3 0,-4-2 1,4 6-1,0-3-30,0-3 0,-3-1 0,4-2-2,2 1 1,-3-7 0,2-4-99,1-2 1,1-8 0,3-4-1,-3-3-124,-2-1 0,7-6 0,-3-4 1,2-3-186,0-1 1,-2 1 0,-1 3 0,-2 5-110,-2 3 1,-4 4-221,4 2 697,1 4 0,4 0 0,0-2 0</inkml:trace>
  <inkml:trace contextRef="#ctx0" brushRef="#br0" timeOffset="92">13777 13307 8373,'0'9'676,"-1"-1"-492,-4-2 1,2 5-1,-5 0 1,0 5-1,2 3 23,0-1 0,-4 4 0,4 1 0,-1 3-219,1-3 0,0 4 0,3-5 0,-2 0-580,2-3 0,1-3 158,2-2 0,2-6 0,2-3 0,6-7 124,3-7 1,-4-7 0,1-12-1,1-1 1,0 1 309,-2-1 0,2 3 0,-5 0 0,1 4-11,-1 2 0,-1 1 0,-5 4 0,1 1 513,4 0 1,-3 0 148,3 0 0,2 6-455,3 3 0,-2 10 0,0 6 1,-2 5-91,-3 2 1,3 8 0,1-3 0,-1 4-98,0 2 0,1-6 0,-4 0 1,3-3 46,2-3 1,-3-1-1,4-3-13,2-4 1,2-2 0,1-9-1,0-3-46,1-4 1,-1-5 0,2-7-1,1-6-506,2-4 0,5-2 0,-4 3 509,2-4 0,2-2 0,5-7 0</inkml:trace>
  <inkml:trace contextRef="#ctx0" brushRef="#br0" timeOffset="93">14559 13392 7975,'-6'-14'396,"3"-1"223,-7 1 1,7 8 0,0 4 0,6 5-387,7 1 0,2 2 1,4 0-1,3 1 1,5-1-286,3-3 0,6-1 1,2-2-1,-1 0-363,1 0 0,-2-2 0,-4-1 1,-2-2-1127,-4 2 1,-2-3 1540,-7 1 0,-6 0 0,-2 5 0,-6 0 0</inkml:trace>
  <inkml:trace contextRef="#ctx0" brushRef="#br0" timeOffset="94">14787 13250 7975,'6'-8'-531,"-4"1"734,4 7 1,-6 2-1,0 3 40,0 4 0,0 5 0,0 5 0,-1 5 0,-3 3-197,0 1 0,-6 1 1,5-1-191,2 1 1,2-1 0,1 1-302,0-1 0,1-4 0,2-2 445,2-2 0,13 6 0,-3-4 0</inkml:trace>
  <inkml:trace contextRef="#ctx0" brushRef="#br0" timeOffset="95">15597 13221 7950,'0'-14'683,"-6"12"0,0 4-684,-4 12 1,-7 8 0,3 7-89,-2 7 0,-6 5 0,0 2 0,-2 0 51,0-1 1,7-1 0,-2-1-127,3-2 1,3-12 0,4 1 0,4-5-528,4-4 0,1-7 691,0-2 0,6-18 0,2-1 0</inkml:trace>
  <inkml:trace contextRef="#ctx0" brushRef="#br0" timeOffset="96">15526 13235 7950,'8'-14'0,"-3"0"57,3 6 0,0 3 1,6 10-9,0 5 0,0 4 0,1 5 1,-1 6-82,0 7 1,0 2 0,0 7 0,-1 1-28,-3 2 0,2-3 0,-4-3 0,2 0 23,-1-2 0,-4-1 0,3-8 0,-2-4-885,-3-4 921,-1-9 0,4-4 0,2-6 0</inkml:trace>
  <inkml:trace contextRef="#ctx0" brushRef="#br0" timeOffset="97">15384 13435 7950,'-8'6'426,"2"-5"0,12 6-208,4-7 1,2 1 0,4 2-336,3 2 1,5 2 0,7-4-1,4 1 1,0 1-342,0 1 0,-1-4 0,-2 3 0,1-4 458,-1-1 0,4 0 0,0 0 0</inkml:trace>
  <inkml:trace contextRef="#ctx0" brushRef="#br0" timeOffset="98">15782 13420 7967,'0'-20'1099,"0"9"-1271,0-4 1,6 11 0,6-1 0,3 3 0,6 2-156,1 0 1,2 0 0,4 0 0,2 0 268,3 0 0,-3 0 0,5 0 0,-3 0-76,-4 0 0,2-4 0,-11-1 0,-2 2 134,-1 1 0,-2-4 0,1-2 0</inkml:trace>
  <inkml:trace contextRef="#ctx0" brushRef="#br0" timeOffset="99">16052 13164 9677,'0'15'123,"0"5"1,0 2-112,0 0 1,0 10 0,-1-4 0,-2 4-1,-4 1 51,-1 0 0,5 1 1,-3-6-1,1-1-138,0-4 1,1 3-1,4-7-481,0-2 0,1-3 159,4-4 1,-2-4 0,7-7 0,1-4 152,1-5 0,-2-7 0,-1-2 0,2 0 1,0 0 243,-1 0 0,-2 0 0,-5 5-19,2 0 1406,-1 0-505,-4 6-581,0 1 1,2 7 0,4 0-83,8 0 0,2 0 0,8 0 0,1 0 0,1 0-317,-3 0 0,4-4 0,-5-3 1,2 1-414,0 0 0,-7-4-281,2 5 483,-3-6-231,-8 10 0,3-12-109,-7 4 649,1 2 0,-11-5 0,-4 4 0,-2 0 0,-3-5 0,-5 5 0,-2-6 0</inkml:trace>
  <inkml:trace contextRef="#ctx0" brushRef="#br0" timeOffset="100">16294 13250 7409,'-6'-8'143,"4"1"142,-4 7 0,7 0 0,2 2 0,2 3-124,-2 4 0,4 5 1,-3 5-1,0 7 1,-3 4-35,-1 3 0,0 6 1,0-1-1,0 3-167,0 2 0,-5-5 1,1-2-99,1-1 0,1-3 1,2-9-166,0-4 0,5-3-201,-1-2 1,8-6 105,-3-3 1,4-10 397,1-4 0,0-17 0,0-4 0</inkml:trace>
  <inkml:trace contextRef="#ctx0" brushRef="#br0" timeOffset="101">16450 13534 7959,'10'0'-142,"-1"0"229,2 0 0,2 0 0,3 2 0,3 1 0,3 2-96,0-2 0,5-2 0,-5-1 1,2 0-80,-1 0 0,-1-1 0,4-2 1,-4-2-32,-2 2 0,-1 1 0,-6 0 1,-2-1-211,-1-1 0,-7-8 0,1 3 252,-2-4 1,-8-1-1,-4 0 1,-2 1 201,-3 4 0,-4-2 1,-1 6 58,-2 2 0,3 1 0,-3 2 0,1 2 140,4 3 0,6 3 0,1 7 1,1 3-1,-1 1-3,1-2 0,6-1 0,-2 0 0,3 1-302,2 2 0,0 0 0,0-5 0,2-1-141,3-4 0,-2 4 0,6-5-96,2 0 1,7-2 0,2-6 0,1 0-78,-1 0 0,4 0 1,-3 0-1,-1 0-310,1 0 0,2 0 605,-4 0 0,0 0 0,-5 0 0</inkml:trace>
  <inkml:trace contextRef="#ctx0" brushRef="#br0" timeOffset="102">16891 13548 7894,'2'-8'0,"2"4"788,-2 2 1,4 4-666,-6 2 0,0 6 1,0 7-1,0 2-185,0-1 0,-1-3 0,-2 0 54,-2-1-98,0 0 0,5-8-148,0-6 0,0-8 0,2-9 67,2-2 0,4-5 0,5 5 0,-2 0 91,-1-1 1,-3 4 0,4-3 207,-1 3 1,-5 8 192,4 4-252,-6 2 0,5 2 0,-5 2 0,2 2 30,-2 6 1,0 3-1,1 1 1,0 0-130,-1 0 0,5 0-82,2 1 0,-2-1 1,0 0-1,0 0-71,-1 1 1,1-6-1,3-1 1,-1-2-480,1-3 678,-5-1 0,13-8 0,-3-2 0</inkml:trace>
  <inkml:trace contextRef="#ctx0" brushRef="#br0" timeOffset="103">17104 13250 7894,'0'8'2186,"0"4"-2197,0-10 0,5 6 0,3-5-86,5 2 0,-1 4 1,10-3-1,1 1-64,-1-1 0,3-1 0,7-5 0,1 0 0,-2 0-161,-1 0 1,-6 0-1,-2 0-643,-1 0 965,-2 6 0,-5-4 0,0 4 0</inkml:trace>
  <inkml:trace contextRef="#ctx0" brushRef="#br0" timeOffset="104">17318 13164 8243,'-2'15'0,"-1"0"141,-2 4 0,-6 10 0,2 9 0,-4 3 0,-1 1-8,0 1 1,4 1 0,2 2 0,2 2-66,3-3 1,1-5 0,2-4 0,0-1-229,0-4 0,3-2 0,4-5 0,5-7-262,4-6 422,-3-5 0,14-6 0,-5 0 0</inkml:trace>
  <inkml:trace contextRef="#ctx0" brushRef="#br0" timeOffset="105">17545 13221 7843,'0'-14'1058,"6"0"0,-2 6-1437,5 3 1,-4 4-1,3 2-632,-2 4 1,5-2 607,-1 7 0,-4-1 403,-1 5 0,-4 0 0,-7 1 0,-2-1 0</inkml:trace>
  <inkml:trace contextRef="#ctx0" brushRef="#br0" timeOffset="106">17545 13463 7843,'0'8'1107,"0"-2"0,0-4-1296,0 2 0,0 4 0,0 8-33,0 3 1,-5-3 0,-1 4 0,0-1 0,-2 0-153,0-1 0,5-2-228,-2-2 602,3-6 0,15-2 0,3-6 0</inkml:trace>
  <inkml:trace contextRef="#ctx0" brushRef="#br0" timeOffset="107">17716 13506 7843,'4'-10'380,"1"1"-733,0 5 189,-5-2 1,-2 12-1,-1 4 1,-3 3 225,-2 1 1,5 5 0,-3 0 0,1 0 0,0 0 225,2 0 1,1 0 0,2-5-1,0 0-212,0 0 0,0 0 0,2-1-78,3-3 1,-2-4-44,6-6 0,-1-2 0,3-2 0,-1-6-255,1-3 1,-3-1 0,1 0 0,1 0-145,-2 0 1,-1-1 451,-2 1 65,-3 0 0,4 8 54,-6 6 0,-2 1 0,-2 7 341,-6-2 1,2-1 17,-1-5-360,6 0-194,-4-6 1,7 3-44,0-7-76,0 1 4,0 1 1,7 1 0,1 9-112,0 3 0,-2-2 0,-5 5-50,4-2 1,-2 4 251,7-6 0,-1 1 0,5-5 0,1 0 92,-1 0 0,-5-5 0,1-1 0,1-2 0,2-3 0,-4 3 0,1 0 0,-1 0 90,-1 1 0,5 2 184,-4-5 0,-1 7 323,1-2 0,-4 4 11,5 1 0,-6 6-407,6 4 0,-7-2 1,2 1-241,-4 2 0,-1 2 0,0 1-158,0 0 1,0-4-102,0-1 0,2-6 104,3 2 1,3-5 0,6-5 93,0-4 0,0-4 0,-1-1 0,-2 0 64,-2-1 0,-1 1 1,3 0-1,-3 0 89,-1 0 1,-1 1 0,-3 2-1,2 1 106,-2-1 1,0 0 0,0 0 188,2 2 99,6 6-142,-3-4 1,5 9-108,-4 3 0,-3 3 0,-6 6 0,0 0-124,0 0 1,0 0 0,0 1 0,0 0 0,0 3-498,0 1 1,0 0 0,-1-4 422,-4 4 0,-3-3 0,-6 5 0</inkml:trace>
  <inkml:trace contextRef="#ctx0" brushRef="#br0" timeOffset="108">2105 13065 24174,'-15'-6'-756,"1"-4"0,2-3 0,1-1 1,3 0-1,1 0-385,4 0 0,2 7 1,1 7-1,0 8 936,0 5 1,-5 1 0,0 0 105,2 0 0,1 1 1,2-1-1,2 0 29,3 0 0,3-6 0,7-3 0,4-3 0,7-4 688,5-3 1,1-3 0,7-4-105,6 2 0,-6-2 0,8 4 1,4 0-498,3 3 0,9 3 0,5 2 0,4 0 280,4 0 1,-36 3-1,1 1 1,38 4 66,-38-4 0,2 0 0,1 0 0,2-1-539,5 0 0,2-1 0,6-1 0,2 0 0,4 2 0,-1 0 0</inkml:trace>
  <inkml:trace contextRef="#ctx0" brushRef="#br0" timeOffset="109">4237 13065 23497,'57'-2'0,"-1"1"0,0-1 0,0 1 0,-1-1 0,0 0-236,26 1 0,-1-1 0,-23 0 0,0 0 0,0 0 0,0 0 0,0 1 0,0-1 190,-2 1 1,1 0 0,0 0 0,3 0-1,1 1 1,0-1 0,-6 1 0,0 0-1,0 0 1,26 1 0,0 0 0,-3 1-1,-1 1-150,-1 1 1,0 1 0,-2 3 0,1 2 0,5-1 0,0 1 0,-3-1 0,-2 1 159,-2 0 1,-2 0-1,0-2 1,-1 0 0,2 1-1,-1 1 1,-1-3-1,-1 0 22,-1-2 1,-1 0 0,0 0 0,-1 1-1,0-4 1,0 0 20,-1 0 1,0-1 0,-2 1 0,0-2 0,-4 0 0,0-2 0,-1 1 0,1-2 94,-1-2 1,0 0-1,0 1 1,0 0-1,-7 0 1,-1-1 0,-2 0-1,-1-1-40,-1 0 1,-1-1 0,35-7 0,-3 1-1,-5 4 1,-7 4 63,-7 4 0,-8 1 1,-11 0-508,-5 0 1,-4 6 0,-5 3 380,-6 4 0,-3 3 0,-6 3 0,-3 3 0</inkml:trace>
  <inkml:trace contextRef="#ctx0" brushRef="#br0" timeOffset="110">10493 11657 8032,'41'-22'-142,"-3"3"0,-5 5 181,-3 5 1,-8-2 0,-4 7 0,-7 6-1,-6 6 1,-5 5 0,-5 1 350,-5 0 1,-4 2 0,-6 1-1,-9 4 1,-9 2-34,-8 7 1,-4 0-1,-7 8 1,0 3-322,0 5 1,24-22 0,-2 1 0,0 3 0,-1-1 0,0 1-1,0 0-45,-1 1 0,1 0 0,-1 1 0,0 0 0,1-2 0,2 0 0,-24 24-50,12-5 1,11-11 0,11-7 0,7-9-920,6-4 427,5-2 0,12-7 1,4-9-1,2-9-54,2-6 0,1-9 1,-1 3 604,0-4 0,7-8 0,1-1 0</inkml:trace>
  <inkml:trace contextRef="#ctx0" brushRef="#br0" timeOffset="111">9924 12056 7889,'10'-18'-166,"-1"4"0,-5-3 1324,0 7 1,-2 5-940,-2 5 0,-6 7 0,-6 7 0,-5 2-99,-7 3 1,-2 3 0,-3 8 0,1 3-131,-1 5 1,1-2-1,-1 2 1,1 0-1,1 0 34,3 0 0,4-7 0,7 3 0,2-6-30,2-4 1,6-2 0,-1-5-236,8 2 1,5-5 0,10-6 0,6-1 0,7-6-158,6-4 0,11-11 0,8-10 0,7-3-913,6-1 1311,-5 6 0,4-11 0,-4 3 0</inkml:trace>
  <inkml:trace contextRef="#ctx0" brushRef="#br0" timeOffset="112">4778 15055 26667,'-8'2'-1251,"3"4"1,3 8-1,2 8 1,0 5-1,0 3 1,0 3 912,0 5 1,-4 3 0,-3 5 0,1 3 0,-2 6 0,0 4 157,-3 6 0,-1-2 0,-3 5 1,3 1-39,2 1 0,4 7 1,6-10-1,0-4-222,0-3 0,0-16 1,1-6-1,4-10 242,5-9 0,2 0 0,3-11 0</inkml:trace>
  <inkml:trace contextRef="#ctx0" brushRef="#br0" timeOffset="113">4707 14956 24937,'14'-15'-978,"0"1"0,0 0 880,0 0 0,7 4 0,6 2 1,8 1-1,9 0 117,5 1 1,11 1-1,9 5 1,9 0-24,-37 0 0,1 0 1,-1 0-1,1 0 0,5 0 1,2 0-1,2 0 1,1 0-1,5 0 0,1 0-157,3 0 1,0 0 0,-4 0 0,1 0-1,1 0 1,0 0 0,3 0 0,0 0 35,2 0 1,1 0-1,-2 2 1,1 1-1,-2 0 1,0 0 9,-3 1 1,-2 0-1,-5 0 1,0 2-1,0 0 1,0 2 0,-2-1-1,-2 0-93,-2 0 0,-2 0 1,-3 0-1,-1 0 1,21 8-1,-9-1 0,-7 0 51,-7 0 1,-5 1 0,-10-1 0,-4 0-448,-3 0 1,-6 5-1,-2 0-1296,-2-2 1900,-1-1 0,-5-2 0,0 1 0</inkml:trace>
  <inkml:trace contextRef="#ctx0" brushRef="#br0" timeOffset="114">7337 14998 18288,'0'15'-4010,"0"0"3853,0 4 0,0 3 0,0 8 0,0 4 0,0 3 226,0 5 0,0 7 1,0 4-1,0 7-115,0 7 1,0-3 0,-2 4 0,-1 3 0,-2 4-156,2-1 0,-3-1 1,1-4-1,0-3 130,-1-4 1,4-11 0,-4-7 0,1-6-143,1-4 1,-6 0-93,5-6 1,-12 0-1,1 1 1</inkml:trace>
  <inkml:trace contextRef="#ctx0" brushRef="#br0" timeOffset="115">4536 16221 14078,'-16'-19'-1921,"7"0"1630,5 2 1,14 6 0,7 3 0,13 1 0,10 4 473,9 2 0,14-4 0,16 0 1,-31 3-1,3-1-20,8 0 1,3 0 0,3 2 0,2-1 0,5-2-1,0-2 1,3 1 0,0-1-276,-21 2 0,0 0 0,-1 0 0,24-1 1,-1 0-1,-22 2 0,0 1 0,0-1 1,24 0-1,0 0 32,0 1 1,-1 1 0,-8 0-1,-2 0 1,-4 2 0,-2 0-1,-4 1 1,-3 1-156,-3 1 1,-1 1 0,-4 3 0,-2 2 0,29 8 0,-10 0-1720,-11-2 1954,-12-8 0,-6 7 0,-5-5 0,-1-1 0</inkml:trace>
  <inkml:trace contextRef="#ctx0" brushRef="#br0" timeOffset="116">5261 15382 10626,'0'10'-2269,"0"-1"2051,0 1 0,2 9 0,1 1 1,1 2 265,0 3 0,-3 2 0,-2 2 0,-3-1-2,0 1 0,-6-3 0,4 0 0,-2-4 135,-3-2 1,5-1 184,1-4-309,3-8 0,2-7 0,2-11 0,3-4-164,4-4 1,4-5 0,3 3 0,1-1-100,2-3 0,0 5 1,-5 1-1,2 3 160,3 2 0,-3-1 0,3 1 0,-4 1 57,0 4 0,-6-2 0,1 6 252,1 2 1,-5 3-37,-1 5 0,-4-2 1,-1 6-58,0 2 1,0 2 0,0 1 0,0 1-70,0-1 1,0 0-193,0 0-151,0-6 97,0-2 0,2-7 0,3-4 4,4-4 1,-1-2 0,1 0 13,3 1 0,0 7 0,2-3 1,1 1 46,-1 0 0,0 0 93,0 5 0,0 5 0,-1 1 7,-3 2 0,-4-3 0,-5 3 0,3 0-44,0 0 1,1-4 0,-3 6-129,2 1 173,4-5 1,13 7 0,1-5 0</inkml:trace>
  <inkml:trace contextRef="#ctx0" brushRef="#br0" timeOffset="117">6015 15595 10626,'0'-9'-725,"0"-1"483,0-1 1,-2 0-1,-1 0 1,-2 2-1,0-1-39,-1 2 0,-2-4 170,-6 2 1,0 4-1,-1 1 1,1 4 0,0 2 142,0 4 1,0-2 0,-1 7 66,1 1 0,2 1 1,0 3-24,3-1 0,4 0 0,-3 0 0,2 0-65,3 1 1,1-1 0,4-2 4,3-2 1,2-4-1,8-6 1,-1 0-25,0 0 0,0 0 0,1-1 0,-1-2-6,0-2 0,0-6 0,0 3 0,1-2-221,-1 1 0,-1-1 213,-4-4 0,4 0 0,-5 0 0</inkml:trace>
  <inkml:trace contextRef="#ctx0" brushRef="#br0" timeOffset="118">6029 15581 10626,'1'10'-696,"4"-1"0,-3 1 0,4 4 0</inkml:trace>
  <inkml:trace contextRef="#ctx0" brushRef="#br0" timeOffset="119">6327 15638 10626,'15'0'-844,"-6"0"0,1 0 1048,1 0 1,-5-2-1,0-1-354,1-1 1,-6-3 0,4 3-44,-4-6 1,-1-3 0,-1-1 0,-2 0 42,-2 0 1,-6 4-1,1 2 1,-2 0 105,-2 1 0,-1 3 0,1 0 0,0 2 32,0 2 0,-1 0 1,1 0-1,0 0 308,0 0 1,-2 2-1,-1 2-229,-2 6 1,1 3 0,7 1 0,3 0-108,2 0 1,1 0 0,5 1-1,2-3-7,3-2 0,3 1 0,6-6 0,0-2 26,0-2 0,0-1 0,1 0 7,-1 0 0,0-6 0,0-4 0,0-2-144,1-2 147,-1-1 1,0-5 0,0-2 0</inkml:trace>
  <inkml:trace contextRef="#ctx0" brushRef="#br0" timeOffset="120">6313 15268 10626,'0'-14'-1087,"0"5"280,0-1 1,0 9 819,0 1 1,-1 6 0,-3 8 0,0 2 47,0 3 1,-2 2 0,0 4 0,0-2 0,-1 3 0,1-4 0,3 2 0,-2-1-99,2-1 1,1 0 0,4-4 0,3 1-252,4-2 1,4-6-1,2-3 277,4-2 0,4-1 0,5-5 0</inkml:trace>
  <inkml:trace contextRef="#ctx0" brushRef="#br0" timeOffset="121">6470 15496 10626,'-8'0'-470,"1"0"0,9 0 732,3 0 0,3 5-328,6-1 1,2 1 0,1-5 0,2 0 19,-2 0 1,-1 0-1,-2 0-16,0 0 1,1 0 0,-1-1-1,0-3 1,-1-2-92,-4-2 1,2 3-1,-4-4 3,1-2 0,-5-2 1,0 1-20,-6 2 1,-5-1 0,-6 6 138,-1 2 0,0 2 1,-3 1-1,-1 1 128,2 4 1,1-2-1,3 7 1,2 1-24,2 1 1,4 2 0,-3 1 0,2-1-12,3 0 1,-4 0 0,3 1 0,1-1-100,1 0 0,2-5 0,0 1 0,2-1-88,2-1 1,3 5 0,4-5 0,-2 1 8,2 1 1,2-5 0,1 2 0,0 1 30,0 0 1,5-5-1,0 2 86,-1-3 0,-2-2 0,-2 0 0</inkml:trace>
  <inkml:trace contextRef="#ctx0" brushRef="#br0" timeOffset="122">6967 15709 10653,'0'-9'-740,"0"-1"0,-6 1 0,-2-6 0</inkml:trace>
  <inkml:trace contextRef="#ctx0" brushRef="#br0" timeOffset="123">6853 15155 8774,'0'19'-34,"0"1"0,0 4 1,0 4-1,0 5 0,0 4 1,0 2-1,2 2 148,3 2 0,-2-2 0,5 0 1,-2-1-1,-1 2-469,1 3 1,-4-4 0,2 6 336,-2-3 1,-2-1-1,0 0 1</inkml:trace>
  <inkml:trace contextRef="#ctx0" brushRef="#br0" timeOffset="124">6953 15766 10064,'-8'2'-200,"3"2"0,4 11 0,1 7 0</inkml:trace>
  <inkml:trace contextRef="#ctx0" brushRef="#br0" timeOffset="125">8801 15709 18704,'0'14'-517,"0"1"0,0-1 1,0 2-1,0 1 1,-1 3-1,-3 3 1,-2 2-1,0 2 0,-2 3 125,0 3 1,0-3-1,-3 3 1,2-3 0,-2-1-1,-1-3-48,3-2 0,-4 1 119,4-6 256,3-6 1,6-13 0,7-8 0</inkml:trace>
  <inkml:trace contextRef="#ctx0" brushRef="#br0" timeOffset="126">8858 15723 14469,'10'-14'-1749,"-1"0"1561,-6 0 0,10 4 0,-4 2 0,6 2 192,3 3 1,0 1 0,6 2 0,-1 0-79,-1 0 0,4 5 1,-7 1-1,-2 2-22,-1 3 0,-4 2 1,-1 1-1,-3 0 0,-1 1-141,-4-1 0,-2 0 1,-2 0 202,-4 0 0,-3 1 0,-6-1 0,0-1 33,0-4 1,-5 4 0,0-5-1,0-1 69,-2-2 0,4 1 1,-5-1-1,0-2-66,-1-1 1,6-2 0,-2 0 0,3-2-75,2-2 1,5 2 0,1-4 19,1-1 1,3 7 0,4 0 105,0 8 0,0 5 1,0 3 17,0 3 0,1-2 0,4 5 0,4 0-128,4 0 1,1-3-1,2 3 1,1 1-161,2-1 0,5-5 1,-3 0-1,-1-4 107,1-3 1,4-7 0,-3 3 0</inkml:trace>
  <inkml:trace contextRef="#ctx0" brushRef="#br0" timeOffset="127">9242 15951 13037,'9'-16'-659,"-1"-1"26,-1-2 0,-3 0 0,-4 5 0,2 1 438,3 3 145,-4-2 0,6 12-9,-7 0 1,-2 1-1,-3 10 1,-4 4 161,-4 2 1,-3 4 0,-1-4 0,-2 2-1,2 0 0,1 1 0,3-4 1,4 3-1,2-5-226,1-4 0,5-2 54,-4-4 1,10-10 0,4-2 20,4-8 0,1-7 0,0 2 0,0 1 0,1-1 1,-3-3 0,-1 5 0,-1 2 115,1 1 1,-3 4 0,0 1 112,-2 1 1,3 9-207,-4 1 0,1 4 1,-2 9-1,0 0-47,-1 2 1,-1 3 0,-2-4 0,2 0 42,2 0 0,-2 1 0,4-1 0,1 0 134,2 0 1,-1-4 0,1-1-82,3 2 1,-5-4-1,3-1-25,1 0 1,-3-4-1,1 3 1,2-4-7,2-1 1,6-6 0,0-4 0,0-4-194,1-5 1,-4 3 0,5-4 0,-2-1 47,0-2 1,-2 0 0,-6 1 0,-1 2 39,1 2 0,-3 3-271,1 0 447,-6 8 0,4 7 1,-7 7-1</inkml:trace>
  <inkml:trace contextRef="#ctx0" brushRef="#br0" timeOffset="128">9669 15894 11390,'0'-8'-1547,"0"2"0,0 7 1482,0 4 0,-2 5 0,-1 8 80,-2 6 0,-6-2 1,3 2-1,-1 0 45,-1-2 0,1 3 0,-4-4 0,2-1 80,1 1-172,7-2 0,-1-13 0,8-6-10,6-8 1,2-9-1,3-4-78,-1-1 1,-2 0-1,0-2 1,-3 4 90,2-1 0,-3 5 1,0-3-1,-2 4 72,-3 0 0,4 6 1,-3-1 572,0-1-489,-3 5 0,-1 1 1,0 10-78,0 5 0,5 4 0,0 3 0,-2 4 0,-2-1-4,-1 1 1,2 2 0,1-2 0,2-1-46,-2 1 1,0 3 82,2-5 1,-2-2 0,8-7 42,5-6 0,0-4 1,6-4-1,0-6-107,0-3 1,2-2-1,6-4 1,1-3-241,3-1 0,-1-3 0,-6 3 1,-2 1 258,-1 3 0,-1-3 0,6 0 0</inkml:trace>
  <inkml:trace contextRef="#ctx0" brushRef="#br0" timeOffset="129">10365 15937 11862,'8'-15'-138,"5"1"1,4 2 0,4 2 0,2 5 0,7 4 0,7 1-343,7 0 1,-1 6 0,6 4 0,-4 1 425,-2-2 1,3 4 0,-10-5 0</inkml:trace>
  <inkml:trace contextRef="#ctx0" brushRef="#br0" timeOffset="130">10820 15666 18091,'-9'15'-583,"1"-1"0,0 2 0,2 3 0,-2 4 0,0 4 0,-2 2 153,2-1 1,-3-4-1,5-1 1,0 3 0,-1-1-155,4-1 0,2 1 360,1-6 0,6 0 0,2-5 0</inkml:trace>
  <inkml:trace contextRef="#ctx0" brushRef="#br0" timeOffset="131">11332 15937 14326,'28'-29'-275,"-1"1"0,-3-1-234,-5 1 0,-3-1 1,-2 3-1,-1 2 1,-4 5 272,-4 3 1,-5 4 0,-5 2 246,-4 5 0,-6 4 1,-4 2-1,-3 4 216,0 5 0,-5 2 1,4 4-95,-4 3 1,5-2 0,3 5-77,3-1 0,2 4 0,1-3 0,4 2 0,4-2-179,3-1 0,4-2 1,3-5 6,4 0 0,8-1 1,4-2-1,1-3-118,3-2 1,2-1-1,0-5 1,-2 0 138,-1 0 0,-5-2 148,5-3 1,-7-3 0,4-6-1</inkml:trace>
  <inkml:trace contextRef="#ctx0" brushRef="#br0" timeOffset="132">11773 15766 13331,'8'-14'-1155,"3"4"475,-7 1 0,1 7 493,-5 2 1,-1 7-1,-4 7 1,-5 0 223,-2 0 1,2 5 0,1 2-1,-2-1 41,-2 1 0,-1 4 1,0-3-1,-1 2-35,1 0 0,2-7 0,2 2 0,5-3-210,4-2 1,2-1-47,4-4 0,3-9 0,8-11 0,1-5 34,2-3 0,5-6 1,-4 1-1,1-3 164,-1-1 1,-1 0 0,-4-1 29,-1 1 1,-2-1 0,0 2 0,-5 4 71,0 4 0,-1 3 299,-1 2-380,-4 6 1,-1 8 0,-8 9 65,1 4 1,-4 1 0,6 2 0,0 1-2,-1 2 0,4 0 1,-3-5-1,4 1-58,1-1 1,0 0 0,1 2-1,3 1-174,0 2 0,7 0 0,-1-6 89,2-4 1,-2 2-1,-1-6 1,4-2 119,4-1 1,-1-8-1,5-2 1,-2-3-9,0-4 1,0 7 0,-5-9 0,0 0 10,0 1 0,-1 5 0,-2 3-468,-2 2 1,-5 2 367,0 9 0,-2 3 1,-2 6-1</inkml:trace>
  <inkml:trace contextRef="#ctx0" brushRef="#br0" timeOffset="133">12270 15837 12464,'8'-14'-1283,"-3"0"983,-3-1 116,-2 8 0,-5 2 0,-3 11 200,-5 8 0,2 2 0,-8 6 0,2 0-7,-2 0 1,3-3 0,-3 4 0,3-3-51,2-3 1,5 4-1,-1-4 1,1-2-263,1-4 179,2-8 1,6 2 0,1-10 0,4-5-134,4-2 1,4-7 0,1 0 0,0 0 277,1-2 0,-3 5 0,-1-2 1,-1 2 34,1 2 1,-3-1 0,0 1 0,0 1-10,-1 4 176,-3-4 0,3 12-103,-2-4 0,-2 5 1,5 5-1,-1 4 1,-4 4-81,-2 1 0,1 0 0,1 1 0,2 0-61,-2 4 1,-1-3 0,-2 3 39,0-3 0,4-2 0,3 0 0,-1 0 0,2-1 27,0-3 1,1-3 0,5-3-8,1 0 1,4 1-1,1-6 1,2-4-21,4-5 1,0-2 0,3-4 0,-2-1-150,-4-2 1,3-5 0,-7 3 0,-2 1-1,-1-1-343,-2 4 0,-5 3 0,-1 3 58,-1 1 1,-3 5 434,-4-4 1,0 6 0,0-4-1</inkml:trace>
  <inkml:trace contextRef="#ctx0" brushRef="#br0" timeOffset="134">12939 15823 11699,'0'-14'-68,"0"-1"1,1 4 0,5 8-1,10 11 1,10 9-184,5 6 1,7-6-1,-2 4 1,4-3 0,4 0-1,-1-4 1,-4-4 251,-6-4 0,4 5 1,-1-3-1</inkml:trace>
  <inkml:trace contextRef="#ctx0" brushRef="#br0" timeOffset="135">13266 15681 22255,'-8'14'-1046,"3"0"0,3 2 0,2 3 0,0 6 0,-1 5 0,-2 3 0,-4 1-500,-1 0 1228,5-4 1,-3 3 0,6-7 0,0-4 118,0-2 1,0 6-1,0-4 1</inkml:trace>
  <inkml:trace contextRef="#ctx0" brushRef="#br0" timeOffset="136">13962 15666 16317,'11'-11'-1316,"-6"8"1169,-10 13 1,-7 7-1,-6 10 1,-2 0-1,-1 3 29,1 0 0,1-5 0,5-1 0,-1 0-171,1-2 1,5-2-120,-1-6 1,9-6-1,1-5 189,7-6 1,6-9 0,3-9 176,3-1 1,-3-8 0,4-6 0</inkml:trace>
  <inkml:trace contextRef="#ctx0" brushRef="#br0" timeOffset="137">14005 15624 14523,'8'-6'-1789,"4"4"1824,-2-3 0,-2 4 0,1 2 0,2 4-215,2 4 1,1 9-1,0 2 1,1 1-28,-1-1 0,0 6 0,-1-3 54,-4 4 1,4 0-1,-5-2 1,1-3-49,1-1 1,-6-2 0,4-5-406,-1 0-688,4 1 1134,-10-7 0,-1-2 0,-8-6 0</inkml:trace>
  <inkml:trace contextRef="#ctx0" brushRef="#br0" timeOffset="138">13948 15809 14107,'-8'-15'-3705,"3"1"3636,4 6 0,7-3 1,5 7-1,5 0 47,3 3 0,6 1 0,-1 0 0,3 0-262,1 0 323,1 6 0,-1-4 0,1 4 1</inkml:trace>
  <inkml:trace contextRef="#ctx0" brushRef="#br0" timeOffset="139">14289 15581 21293,'-8'2'901,"4"3"-1790,15 2 0,0 3 1,12-1-1,4 2 0,5 0-183,6-1 1061,-3 3 1,6-12 0,-5 5 0</inkml:trace>
  <inkml:trace contextRef="#ctx0" brushRef="#br0" timeOffset="140">14517 15439 19738,'0'14'-508,"-2"0"0,-3 2 1,-4 3-1,-2 5 0,0 3 1,1 1-1,1 1 0,-1-1 213,1 0 0,6 1 1,-2-2-1,3-2-51,2-1 0,0-2 0,0 2 0,2-5-88,3-4 1,4-5 0,9-2 596,1-2 0,6-1 0,-3-5 0</inkml:trace>
  <inkml:trace contextRef="#ctx0" brushRef="#br0" timeOffset="141">14758 15624 24844,'-7'0'-781,"0"0"754,7 0 0,3 0 1,7 0-351,9 0 0,6 0 0,5 0 0,2 0 39,1 0 1,-5 0 0,-4 0 0,0-2 0,-2-1 352,-3-2 0,-3-6 1,-2 3-1</inkml:trace>
  <inkml:trace contextRef="#ctx0" brushRef="#br0" timeOffset="142">14958 15467 20801,'0'10'-5282,"-2"-1"5156,-3 2 1,2-1 0,-6 3-1,-3 2 1,1 3 15,2 2 0,-4 2 0,4 7 1,-4-2-27,-1-4 0,1 4 0,4-3 0,4 1-76,4-1 1,1 1-1,1-6 1,2-1 34,2-3 0,11-5 1,0-2-1,4-2 0,4-3 292,-2-1 1,5-2-1,-5 0 1</inkml:trace>
  <inkml:trace contextRef="#ctx0" brushRef="#br0" timeOffset="143">15157 15695 15190,'0'9'-1549,"0"1"1,-2 1 1502,-3 2 1,4 2 0,-6 3 0,3 1 0,-1 0 78,2 1 1,1-4-1,1 3-244,-4-3 253,3-2 0,-4-8-54,6-6 1,5-6 0,-1-10 0,1-1-192,1-2 0,1-6 0,2 2 0,-2 0 0,-3 1-207,1 1 0,5 2 0,-4 5 472,2 0 0,-4 1 1,6 4-1,1 4 184,2 3 1,-4 2 0,1 0-54,1 0 1,-3 2-1,1 3-69,2 4 1,-3-1 0,0 1-44,-2 3 0,-1-5 0,-5 3 0,2 1 36,2 2 1,-2 1 0,3 0-1,-2 2-120,1 3 1,0-3-1,4 4 1,-1-1-116,1 0 1,2 0 0,2-5 0,0 0-501,-3 1 445,0-7 0,6 4 0,-1-4 1</inkml:trace>
  <inkml:trace contextRef="#ctx0" brushRef="#br0" timeOffset="144">15782 15780 23904,'8'-14'96,"5"5"0,-4 1 0,5 1 0,7 4 1,6 2-1,8 1 0,7 1 0,9 2 1,4 2-372,0-2 0,-7 4 0,-2-3 0,-7-1 111,-6-1 0,-3 4 1,-1 2-1</inkml:trace>
  <inkml:trace contextRef="#ctx0" brushRef="#br0" timeOffset="145">16052 15524 19026,'-8'7'-545,"4"4"1,2 6 0,0 7 0,-1 4 0,-1 4-1,0 4-35,3 5 0,1-1 1,0 7-1,0-1 1,0-2 372,0-1 0,0 3 1,0-10-1</inkml:trace>
  <inkml:trace contextRef="#ctx0" brushRef="#br0" timeOffset="146">16920 15595 16426,'-8'16'-502,"1"3"1,1 5 0,-2 4 0,-1 7 0,1 6 0,1 6 0,4 4 0,0 6 248,-2 8 0,4-4 0,-6 9 0,3-5 0,-1-5 0,0 0 43,-1 1 0,4-7 0,-2 1 0,2-6-404,2-8 521,6-4 1,9-9 0,7 0 0</inkml:trace>
  <inkml:trace contextRef="#ctx0" brushRef="#br0" timeOffset="147">17204 15595 14354,'14'19'-599,"0"2"0,1 1 0,-3 3 0,-2 1 0,-4-1 0,-1-1 0,-1 1 150,0 2 0,2-4 0,-1-1 1,-2-1 361,-2-4 0,-1-1 0,0-2 0,-1-1 222,-4-3 0,-8 1 1,-7-7-1,-2-1 72,-3-1 1,-2-2 0,-2 0 0,1 0-100,-1 0 1,3-2 0,0-1 0,4-3-188,2-2 0,2-1 0,7-6 0,3 1-82,2 0 1,1 0 0,5 0 0</inkml:trace>
  <inkml:trace contextRef="#ctx0" brushRef="#br0" timeOffset="148">17474 15794 14354,'16'-14'-677,"1"-5"1,-12 0-123,-2 2 0,-3 7 0,-5 6 738,-4 2 0,-5 2 1,-4 0 140,-1 0 1,-6 0 0,3 0 0</inkml:trace>
  <inkml:trace contextRef="#ctx0" brushRef="#br0" timeOffset="149">17474 15851 14354,'14'0'-177,"0"0"1,1-1-241,-1-4 0,-1 2 0,-2-5 0,-2 0 0,2 0 412,2-3 1,-4-2-1,-1-1 43,-2 0 0,-1 0-61,-5 0 1,-6 6 43,-4 3 1,-2 3-1,-2 2 1,-1 0 17,1 0 0,-5 7 0,0 2 0,2 4-135,1 1 0,2 0 1,1 0-1,2 1 14,2-1 0,5 0 0,0 0 0,2 1-54,2-1 0,0 0 0,2-1 0,1-2 95,2-2 0,7-6 0,3 2 0,5-3 75,2-2 1,5-7-1,-3-2 1,3-4-85,1-1 1,-6 0 0,-3-2 0,-3-1-83,-2-2 0,-1-2 0,-4 4 0,-4-2-43,-3 1 1,-9 4 0,-2 3 0,-4 3-1,-1 2 229,0 3 0,-1 1 0,1 2 0,2 2 108,2 2 0,-1 0 0,6 7-245,2 4 0,2 0 2,1 4 0,6 3 0,2 0 0</inkml:trace>
  <inkml:trace contextRef="#ctx0" brushRef="#br0" timeOffset="150">18043 15780 14388,'-14'0'0,"-1"0"-186,1 0 1,-2 2-1,-3 3 43,-4 4 1,2 2-1,2 0 1,3-1 53,2 1 1,2 1-1,0 3 1,3-1 33,-2 0 1,3-1 0,0-2-46,2-2 1,3-1-12,7 2 1,6-4 0,7-6 0,4-2 74,1-2 1,-3-4 0,3-7-1,-2 1-67,-2 0 0,1 0 0,-3 0 0,-5-1-33,-3 1 0,-4 5 1,-4-1-201,0-1 0,-1-2 203,-4-1 0,2 6 1,-7 4-1,-1 2 70,-1 2 0,-3 0 0,1 0 2,0 0 1,8 0 149,6 0 0,12 0 0,10 0 0</inkml:trace>
  <inkml:trace contextRef="#ctx0" brushRef="#br0" timeOffset="151">18427 15482 14388,'12'-15'-2400,"-2"1"2576,-4 0-185,-6 6 1,0 3 0,-2 10-226,-2 5 1,2 7 0,-3 4 0,2-1 215,-1 1 1,0 4 0,-4-1 0,1 2 0,-1 3-11,-3-1 1,1 2-1,-1 3 1,-2 4-32,2-1 1,0 4 0,-3-7-189,0-2 0,6-2 1,3-5-1,4-6-90,1-2 0,1-8 1,4-3-1,4-5 285,4-5 0,8 0 1,1-7 125,0-4 1,5-8 0,-5 2-1</inkml:trace>
  <inkml:trace contextRef="#ctx0" brushRef="#br0" timeOffset="152">18583 15652 13409,'5'-9'-1516,"0"-1"1421,-1 7 0,-4-5-140,0 4 1,5 4 0,1-2-137,2 5 1,-5 8 0,4-1 0,-3 2-571,1 2 857,0 1 1,-5-1 0,0 0 0</inkml:trace>
  <inkml:trace contextRef="#ctx0" brushRef="#br0" timeOffset="153">18512 15894 13438,'8'-2'-2041,"-3"-2"2530,2 2 1,-5-6-127,3 3 0,-2 5-650,2 0 0,-4 7 1,4 7-1,-3 0-366,-2 0 1,4 1-471,1-1 820,0 0 0,-5-8 0,1-6 205,4-8 1,3-4-1,8-2 1,1-1 73,2 1 1,2 0 0,-4 1 0,2 2 0,-2 3 91,-1 2 0,-6 1 0,-1 5 102,2 0 1,2 2-138,1 3 1,-6 3 0,-2 6 0,-1 0-22,0 0 0,0 0 0,-5 1-1,0-1 0,-5-5 244,0 1 1,-1-7-5,1 2 0,3-2-316,-2 2 1,8-2 0,6 6-1,3 1-5,1-2 1,2 3 0,1-5 0,3 0 0,1 1-135,0-4 0,2-2 0,-2-1 1,-1-1 265,1-4 0,-2-1 0,-7-5 1,-2 1-26,-5-1 1,-4-2-1,1 1 1,1 1-264,2 1 1,-1 6 673,-4-6-532,0 7-34,0-3-52,0 18 0,2-4 0,1 8 12,2-5 1,0-2-1,-5 6 8,0-1 0,0 0 0,0 0 139,0 1 0,0 4 0,1 1 1,2 1-56,2-1 0,6 1 0,-1-4 0,2 2 7,3-2 1,0-2-1,4-6 1,5-4 0,3-4 139,1-1 1,5-6-1,2-3 1,0-4 56,0-1 1,3-5 0,-5-2 56,-2-1 1,-1 3 0,-3-3-1,-1 0 45,-3 0 1,-5 4 0,2-1-1,-1 4-21,0 0 1,-5 1 0,-6 0-72,-2 0 1,-1 0-208,-5-1 1,-8 6 0,-4 1 0,-7 2-29,-3 3 0,-7-4 0,-4 2 1,1 2 119,2 2 0,7-4 0,1 0 0,1 2 594,4 2-627,1 1 0,8 6 0,3 3 0,4 4 0,2 1-93,4 0 0,3 1 0,6-1 0,2 0-43,3 0 0,3 0 0,5 1 25,-3-1 0,2-5 1,-4 1-1,1-1 115,-4-1 0,-8 3 1,-3-4-83,-2 1 0,-1 1 0,-5 5 1,0 2 90,0 3 1,-2 3 0,-1 6 0,-3 3 16,-2 2 0,-2 3 0,-6 7 1,-1 1 90,-2 3 1,-2-2-1,4 2 1,-2-3-93,2-1 1,-5-2 0,-2-3 0,-3-5 0,-1-3-160,-1-2 1,-7 1 0,-8-1 84,-12 1 1,-13-1 0,29-14 0,1 1 0</inkml:trace>
  <inkml:trace contextRef="#ctx0" brushRef="#br0" timeOffset="154">8432 16761 17723,'63'-6'-22,"6"-4"1,-29 4-1,1 0 1,5-1-1,3 1 1,2 0 0,2 1-1,2 1 1,2 0-1,2 1 1,2 0 0,5 1-1,1 1-8,3-1 1,2 2 0,4 3 0,1 2 0,-24-1 0,1 0-1,0 1 1,5 0 0,1 0 0,1 0 0,5 1 0,0-2 0,1 1-1,5-2 1,1 0 0,0 0 55,6 0 0,0-1 0,0-1 1,-17 1-1,0-1 0,0 0 0,0 0 1,4-1-1,0 0 0,1 0 0,0 0 1,4 0-1,0 1 0,2-1 0,-1 1-288,3 0 0,0 0 0,1 0 1,0 0-1,2 0 0,0 0 0,1 0 1,0 0-1,-13 0 0,0 0 0,1 1 1,0 0-1,-1 0 0,1-1 1,1 1-1,-1-1 0,0 1 0,1-1 239,-1 1 0,1 0 1,0-1-1,0 1 1,0-1-1,3 0 1,0 0-1,1 0 1,0 0-1,-1 0 1,2 0-1,-1 1 1,0 0-1,1-1 1,-1 1-1,0-1 1,0 1-1,-1-1 1,1 0-1,0 0-69,0 0 1,0 0 0,-1-1-1,2 1 1,-1-1 0,2 2-1,1-1 1,-1 1 0,1 0-1,-2-1 1,-2 1 0,-1-1 0,0 1-1,0 0 1,0-1 0,2 1-1,1 0 1,-1 0 0,1 0-1,0 0 88,1 0 1,1-1 0,-1 1 0,0 0-1,-1 0 1,-6 0 0,-1 0 0,0 0-1,0-1 1,1 2 0,2-1 0,1 1-1,0 0 1,0 0 0,0 0 0,-3 0-1,0 0 1,0-1 0,-1 1 0,0 0 36,-1 0 0,0 0 1,-1 0-1,0-1 0,0 1 1,15 1-1,0-1 0,0 1 1,-1 0-1,-3-1 0,0 1 1,0-1-1,0 1 1,-2-1-1,0 0 0,0 0 1,0 0 57,-1 0 1,-1-1-1,1 0 1,-3 1-1,-3 0 1,-2 0-1,-1 0 1,0-1-1,0 0 1,-1-1-1,0 0 1,-1 0-1,19 0 1,-2 0-1,0 0-76,-5-1 1,-1 1 0,-1-1 0,-2 2 0,0-1-1,-1 1 1,-4 0 0,-1-1 0,-1 1 0,-2-1-1,0 0 1,-1 0 0,-3 0 0,-1 0 0,0 0-253,26 2 0,-1-1 0,-7-1 0,-1 0 1,-6 1-1,-1 2 237,-6-1 0,-1 0 0,-2 0 0,-1 0 0,-5 2 0,-1 0 0,-1-2 0,1 0 0</inkml:trace>
  <inkml:trace contextRef="#ctx0" brushRef="#br0" timeOffset="155">6953 17984 17425,'1'-8'161,"4"3"0,6 4 0,5 1 0,5 0 0,2-2 0,6-1 0,4-4 0,3 0 0,4-4 130,1-2 1,14-3 0,8-4 0,10-7 0,-33 11 0,1-1 364,0-2 1,1 1-1,-1 2 1,-1 1-1,-1-3 1,1 1 0,-1 0-1,-1-1-573,-1-1 0,0 0 1,1-1-1,0 1 0,-1-1 1,-1 2-1,33-15-82,1 3 1,-12 8 0,-4 3 0,-6 3-76,-7 2 1,-8 1 0,-2 2 0,-4 3-55,-3 2 0,-7-1 0,2 4 2,-3-2 1,-6 1-68,-1 4 0,-7 0-201,-2 0 1,-7 0-56,-7 0 0,5 0 92,-1 0 0,1-7 0,-6-1 0</inkml:trace>
  <inkml:trace contextRef="#ctx0" brushRef="#br0" timeOffset="156">8389 17245 20783,'-8'-15'-2641,"2"1"0,4 1 1354,-3 4 0,4-4 1798,-4 4-681,-3 3 0,8-1 1,2 7 451,10 0 1,4 0 0,8 0 0,1 0-46,2 0 0,6 0 1,2 0-1,1 0-158,4 0 0,1 2 1,0 1-1,-2 3-321,-1 2 0,-6-3 0,3 3 395,-1-2 0,-5 5 0,-1-3-173,-7 0 1,-5 5-1,-4-4 1,-2 5-75,-6 5 1,-2-1 0,-5 5 0,-7 4 378,-9 5 0,-7-2 0,-8 5 0,-3-1 0,-5 4-204,0 3 1,-7 4 0,-3 0 0,-2 3 337,2-2-431,9-2 1,2-2 0,5 1-1</inkml:trace>
  <inkml:trace contextRef="#ctx0" brushRef="#br0" timeOffset="157">10664 4663 8546,'-14'-14'4,"-1"1"0,1 4 0,0 5 1,1 9-1,2 9 0,2 7-19,-2 1 1,3 11 0,-2-1 0,-1 4 0,-1 1 0,-3-1 42,1 0 0,5-3 0,-1 4 0,1-1-70,1 0 0,-3-4 1,6 0-1,0-7 0,1-6-236,-1-3 0,0-10 176,5-6 0,2-13 0,1-10 0,5-6-22,4-4 1,-4-2 0,10-3 0,-3 4 113,-4-1 1,4 5-1,-6-3 1,2 4 163,-1 5 0,-2-1 0,-5 6 1401,1 2-1433,1 7 1,-5 6-1,0 8-91,0 6 0,0 7 1,0 2-26,0-1 0,5 2 0,1 1-56,2 1 1,2-5 0,4 2 0,2-3 0,1-2 27,2 0 0,0-1 0,-3-4 0,1-4-37,2-3 0,2-4 0,-4-3 0,2-6-39,-2-6 0,4-2 0,-1-8 0,1-3-153,-1 0 1,1 0 0,-4 2 0,2 1-292,-1 3 1,-2 5 541,-2 10 0,6-4 0,2 5 0</inkml:trace>
  <inkml:trace contextRef="#ctx0" brushRef="#br0" timeOffset="158">11190 4734 8214,'5'-14'282,"-1"0"-207,1-1 1,-5 9-1,0 6-165,0 8 1,-6 11 0,-2 5-1,-2 4 79,1 5 0,-1-3 1,-4 3-1,2-1 104,2 1 1,-1-8-1,6 2 9,2-5 1,1-3 140,2-4 0,2-7 0,4-4-72,9-2 1,4-4 0,6-1-189,-1-2 0,-1-4 0,4 4 0,-2 0 0,-3 1-82,-1-1 0,0 0 1,-4 5-1,0-1-519,-4-4 1,1 3-1,-4-2-842,2 2 1460,-4-4 0,5-2 0,-5-6 0</inkml:trace>
  <inkml:trace contextRef="#ctx0" brushRef="#br0" timeOffset="159">11616 4663 8232,'0'-14'466,"0"6"-457,0 2 0,0 9 0,0 5 0,0 7 23,0 6 1,0 3 0,0 6 0,0 3 26,0 5 1,-1 3 0,-2 1 0,-4 3-12,-1 2 0,5 2 0,-3 5 0,1-2-35,0 2 0,-1-4 1,3 1-1,-3-2-128,-2-4 0,5-2 0,-2-3 0,2-4 0,0-1-471,-2-4 0,0-7 1,3-7 585,-2-6 0,-4-11 0,-6-8 0</inkml:trace>
  <inkml:trace contextRef="#ctx0" brushRef="#br0" timeOffset="160">11673 4677 8232,'14'-20'18,"1"2"1,-1-4-1,2 2 383,3 2 0,-2 9 1,7 2-1,1 3-326,2-1 1,-3 5 0,-2 6 0,0 2-1,-2 3-185,1 2 1,-2 3-1,-7 1 1,-1 2 106,-1-2 0,-7 1 1,2-1-1,-4 2 45,-1-2 0,0 4 0,-1 0 0,-4-1 47,-4 1 1,-6-2-1,-2-5 1,-2 0 0,2 0 0,-4-1 0,1-4 0,-1-4-51,1-3 1,1-2 0,4 0 0,1 0-38,0 0 0,4 0 1,3-2-1,-1-1-650,0-2 1,3 0-35,-4 5 1,1 2-1,-3 3-681,1 4 1363,1 4 0,-12 1 0,-1 0 0</inkml:trace>
  <inkml:trace contextRef="#ctx0" brushRef="#br0" timeOffset="161">10536 5701 8236,'-51'0'164,"10"-2"0,13-1 0,7-3 2072,5-2-2025,8-2 0,5 2 1,13 4-1,10 1 0,10-1-19,8 0 0,14-1 1,7 5-1,6 0 89,7 0 1,-1 0-1,8 0-219,-38 0 0,1 0 1,0 0-1,2 0 0,6 0 1,2 0-1,-1-1 0,0 0-53,1-1 1,0 0 0,-1 1 0,-2 0 0,-2-1 0,-1-1-1,1 2 1,-1 1-124,1 0 1,0 0 0,-6 0 0,0 0 0,39 0 0,-9 0-24,-9 0 0,-7 0 0,-12 0 1,-4 0 110,-5 0 0,-3 0 0,-13 1 0,-4 2-42,-3 2 1,-8 1-268,2-1-168,-4-3 0,-2 4 1,-4-6-1,-3 2-854,0 2 0,-4 6 1357,2 9 0,-9-3 0,-3 4 0</inkml:trace>
  <inkml:trace contextRef="#ctx0" brushRef="#br0" timeOffset="162">12711 7520 7985,'-8'-58'79,"2"3"0,6 14 0,0 1 0,0 4 0,0 3 0,1 4 0,4 4 0,5 1 0,1 2 0,-2 3-173,-4 3 744,3 2 1,-7 8-1,6 7-313,-1 12 1,2 4 0,6 12-1,0 6-23,1 4 0,5 13 0,4 10-287,3 12 1,-15-29 0,-1 2-1,1 4 1,-1 2 0,0 6 0,0 2-65,0 5 1,0 2-1,-2 8 1,1 3-1,-3-22 1,1 0-1,-1 1 1,0 1-1,0 0 1,-1 0-159,0 2 0,0-1 0,0 1 0,-1-2 0,0-1 0,1 0 0,-2 1 0,1-1 0,0 1 0,-1-2 0,1 1 0,0 0 156,0 1 0,-1 0 0,1 0 0,0 2 0,0 0 0,-1 0 0,1-1 0,-1-1 0,0-1 0,0 1 0,0-1 0,-1 1 72,0-2 0,0 0 1,1 1-1,0 2 0,1 0 1,0 0-1,1-2 1,0 0-1,1 0 0,-1 1 1,0 0-1,1 0 14,0-1 1,0 1 0,-1-1 0,0 0 0,-1 1 0,2-1-1,0 0 1,1 0 0,0 0 0,0-1 0,0 1 0,0-1-59,-1 1 1,0 0-1,1 0 1,2-1 0,0 0-1,0 0 1,-1-4 0,-2 1-1,1-2 1,2 22-1,0-3 1,-1-5 0,-2-2-217,-2-6 0,0-1 0,-2-5 0,0-3 0,-3-4 1,0-3-1,0 36 173,0-12 1,-2-8-1,-2-7-55,-6-8 1,2-9-1,-1-12 1,-2-6-6,-2-5 0,0-9 0,2-2 0,4-10-81,0-7 0,-2-7 0,4-9 0,2-6-36,1-7 0,-2 0 0,-1-6 1,2-2 320,1-1 1,0-2 0,-2 0-243,-6 0 1,-2 7-1,-3 4 1,1 5 175,0 3 1,-5 13 0,0 1-1,2 7 246,1 2 1,2 8 0,-1 2 155,1 3 1,2 4 0,0 1 176,3 2 0,4 4-315,-4-4 0,6 6 0,-1 0 1,8 6-50,5 7 1,5 6 0,4 8 0,2 11 0,1 9-188,-1 9 1,4 2 0,-3 2-149,1 1 1,-5-9 0,2-6 0,-3-12-110,-2-10 0,0-8 0,0-14 195,1-4 1,-6-11-1,-1-12 1,0-11 35,0-11 1,-3-4 0,4-14 0,2-4-153,2-7 0,9-6 0,-9 33 1,2 0-1,3-1 0,2-1-121,2 1 1,2-1-1,1-1 1,1 0-1,2 3 1,0 0-36,1 2 1,-1-2-1,4-4 1,0-1-1,0-1 1,0 1 0</inkml:trace>
  <inkml:trace contextRef="#ctx0" brushRef="#br0" timeOffset="163">13664 5203 8207,'0'-20'73,"-5"-1"0,0-3 1,2 5-1,1 4 1,4 4-1,1 6 2,2 10 1,0 14 0,-5 7-1,0 9 32,0 6 0,-7 0 1,-2 11-1,-4 2 0,-1 1-113,0 2 0,0-1 1,1-6-1,3-7-219,6-8 1,4-7 0,4-6 0,6-8-352,3-7 0,2-6 0,3-4 576,1-6 0,6-7 0,-3-13 0</inkml:trace>
  <inkml:trace contextRef="#ctx0" brushRef="#br0" timeOffset="164">13877 5331 7476,'-8'14'331,"0"1"1,5 0-263,-2 4 0,1 3 0,4 5 0,0-1 0,1-3-14,4 3 0,-2-4 0,6 0 1,3-3-1,0-5-122,2-3 1,5-8-1,0 2 1,0-5-54,2-5 0,-4-7 0,5-9 1,-1-1 52,-4-3 1,-1-4 0,-2-2 0,0-3 136,1 3 0,-7 1 0,-4 1-16,-2 1 1,-2 6 0,-3 3 0,-5 3-58,-6 2 0,-10 6 0,2 3 0,-2 4-48,0 1 0,7 1 1,-2 4-1,5 4-106,4 4 0,4 6 0,6 0 157,0-2 0,0 5 0,0 1 0</inkml:trace>
  <inkml:trace contextRef="#ctx0" brushRef="#br0" timeOffset="165">14261 5331 8017,'8'2'205,"-4"2"0,-2 4-109,-2 7 0,0 5 1,0 2-1,0 4-49,0 2 0,0-4-38,0 4 1,0-1-1,0-8 1,0-2-39,0-1 0,2-8 0,2-3 0,6-4 37,2-1 1,3-6 0,1-4 0,1-4-21,2-5 1,0 2-1,-5-7 1,2 1 12,3 0 0,-8-2 0,3 6 0,-3 2 18,-3 1 0,-2 2 254,-6 0-255,0 6 0,0 8 1,0 9-1,0 4-20,0 1 0,2 0 0,1 2 0,2 1-70,-2 2 0,3 0 0,1-4 1,-1-1 17,0 0 0,1-5 1,-4 1-1,1 1-35,0 2 0,2-4 1,0-1 154,2-2 0,2-1 1,4-8 66,0-7 0,2-1 0,1-11 0,2 0-19,-1 0 0,4-3 0,0-5 0,0 0-166,-3 3 1,-3 3-1,-2 0 1,-1 6-505,-4 2 1,-1 6-848,-3 1 1403,-4 6 0,-1 9 0,-8 10 0</inkml:trace>
  <inkml:trace contextRef="#ctx0" brushRef="#br0" timeOffset="166">15029 5530 8110,'-8'-14'972,"1"0"-946,7 6 0,2 2 0,3 6-143,4 0 1,4 0 0,1 0 0,0 0 38,0 0 1,2-5 0,2 0 0,1 2-267,-2 1 258,5-4 0,-6 4 1,3-4-1,-3 1 86,-2 1 0,0-7 0,0 3 0</inkml:trace>
  <inkml:trace contextRef="#ctx0" brushRef="#br0" timeOffset="167">15455 5274 8272,'0'-9'459,"0"-1"-373,6 7 0,-2-3 0,5 6 0,2 1-86,2 4 0,6 3 0,0 6-117,-2 1 1,-1 0 0,-2 3-1,-1 1-29,-4-2 1,2-1 0,-6 0 0,-2 1 134,-1 2 1,-2 0 0,0-5 0,-2 2 11,-3 3 0,-2-3 1,-8 3-1,0-2 4,-4 2 1,3-3-1,-5 3 1,2-4 104,0 0 0,5-6 1,5-1 264,-2-2 0,6-1-394,5-5 1,6 0 0,8 0 0,2 0-190,3 0 1,-2-1 0,6-3-1,-1-2-45,0-2 0,-3 3 0,3-2 0,-2-1-133,-2 0 0,-2 0 0,-2-3 386,0 1 0,0 1 0,0-5 0</inkml:trace>
  <inkml:trace contextRef="#ctx0" brushRef="#br0" timeOffset="168">15782 5431 8110,'0'-15'-76,"0"1"1144,0 6-914,0-4 0,0 12 1,0 1-1,0 10-229,0 7 0,0 7 0,0-1 0,-1 1 171,-4-1 1,3 1-1,-3-5 1,5 1-96,5 0 0,-2-4 0,7-8 0,1-2-78,2-1 1,1-4-1,0 1 1,0-6-1,0-7 1,2-3 0,2-2-1,-1-3 4,-4-1 1,-1-1-1,-7 2 1,-2-2 86,-1-2 1,-2 4-1,-2-1 1,-3 4-68,-4 0 1,-4 6 0,-1 1 32,0 2 0,0 1 1,-1 5-1,1 2 0,0 2-93,0 6 1,4 2 0,2 3 0,2-1-353,3 0 1,1 5 0,4 0-315,3-2 779,-4-7 0,18 3 0,-3-6 0</inkml:trace>
  <inkml:trace contextRef="#ctx0" brushRef="#br0" timeOffset="169">16024 5388 8110,'8'-6'-259,"4"-2"90,-2-6 1,1-1-1,0 3 1,-2 2 557,3 6 0,-5-3-216,3 2 0,-7 2 1,2 8-1,-4 5 198,-1 2 1,0 2 0,-1 1 0,-2-1-81,-2 0 1,-1 2 0,2 1-1,0 4-227,1 1 0,1-5 1,2 2-1,2-3-306,2-2 0,-1 0 0,7-1 114,1-3 1,-3-4-1,1-6 1,2 0-55,2 0 1,1-6 0,0-6 0,1-3 101,-1-4 0,-5-7 0,1 4 0,-1-3 101,-1-3 1,3 7-1,-4-6 1,-1 5 90,0 5 1,-1 1-1,-5 2 666,0 0-613,0 6 1,0 8 0,0 9-1,0 5-176,0 5 1,0-1 0,0 4 21,0-2 1,0 4 0,0-5 0,0 0 2,0 1 1,5-2 0,1 4 0,2-2 15,3-2 1,0 2-1,0-1 1,-1-3 40,1-5 0,6 0 0,2-6 0,0-2-76,1-1 1,3-4 0,3-3-1,0-4 26,-3-4 1,0-7 0,2-2-1,-3-2-15,-2 0 0,4 1 1,-5-6-1,0 1-65,2-1 1,-6 2 0,3 2-1,-6 5-533,-2 4 1,-5 0-154,4 11 1,-7 2 0,-2 8-691,-8 4 1435,-5 4 0,-7 7 0,-2 3 0</inkml:trace>
  <inkml:trace contextRef="#ctx0" brushRef="#br0" timeOffset="170">13052 6198 8348,'-8'-6'120,"4"0"1,10-4 0,10 7 0,12 6 0,13 5 0,11 2 0,12-1 0,-25-4 0,2 0 0,9-1-1,3-1-13,8 0 1,3-1 0,5-1-1,2-2 1,6-1 0,3-1-1,-24 1 1,2-1 0,0-1-1,4 0 1,1 0 0,0-1-138,1 1 1,1-1 0,0 0 0,4 1 0,0-1 0,0 2 0,1-1 0,0 1 0,0 0 0,1 1 0,0 0-1,0 1-313,3 0 1,-1 1 0,0 0 0,-5 0 0,0 0 0,0 0 0,6 0 0,0 0 0,1 0 0,-5-1 0,0 1 0,0-1 256,-4 0 0,-1-1 1,1 0-1,1 1 0,1 1 1,-2-2-1,-5 0 1,0-2-1,-2 1 0,0-1 1,0 1-1,-1-1 86,-3 0 0,-1-1 0,0 1 0,23-2 0,-1-1 0,-7 2 0,-1 1 0</inkml:trace>
  <inkml:trace contextRef="#ctx0" brushRef="#br0" timeOffset="171">13280 4919 8273,'-27'22'-109,"3"-3"0,5-2 1,5 1-1,3 1 0,3 0 1,2 0 65,3 0 0,1-1 1,0-2-1,-1 2 1,-1 2-1,0 2 1,3 5 139,1 5 0,-2 4 0,-1 8 0,-2 4 118,2 4 1,2 8-1,1 3 1,0 2-166,0 3 0,0 1 0,1-1-476,4-6 1,-2-4 0,5-15-1,0-7 426,0-4 0,1-10 0,6-2 0</inkml:trace>
  <inkml:trace contextRef="#ctx0" brushRef="#br0" timeOffset="172">13209 5118 8154,'0'-27'0,"0"3"34,0 5 1,11 4 0,5 0 0,3 1 0,4 0 16,4 0 1,6 0 0,16-2-1,11-2-94,15-1 0,2 0 0,-34 12 1,1 0-1,-4 0 0,0 0 83,38-7 0,-34 9 0,0 2 0,1 0 0,0 1 0,3 1 0,1 1-93,0-1 1,1 2 0,1-1-1,1 1 1,0 1 0,0 1-1,2 1 1,1 0 39,5-1 0,2 2 0,0 1 0,1 0 0,2-1 0,1-2-882,-4 1 0,0 0 865,1 0 0,1-2 0,1-1 1,1-2-1,1 1 0,0 0 1,-3 0-1,-1 0-26,-4 1 0,-1-2 1,-4 1-1,1-1 1,-1 0-1,1-1 1,-4-1-1,-1-1 2,-4 0 1,-1 0 0,-3 3 0,-2-1 0,25-4 0,-10 1 52,-10 1 1,-11-1 0,-10 5 0,-6 1 10,-7 4 1,-5-2-222,-6 7-242,0-7-1,0 3 938,0-6 1,6 7-1,2 0 1</inkml:trace>
  <inkml:trace contextRef="#ctx0" brushRef="#br0" timeOffset="173">16521 4819 8154,'0'-14'-1787,"0"0"1667,0 0 0,-1 7 0,-4 7 0,-4 8 120,-4 5 0,-8 7 0,-1 3 0</inkml:trace>
  <inkml:trace contextRef="#ctx0" brushRef="#br0" timeOffset="174">16351 4919 8154,'1'-14'0,"3"-1"-98,0 1 0,1 5 0,-3 1 43,2 2 0,-2-1 0,4 4 97,1-2 0,-6 2 1,5 6-1,-1 4 95,0 1 0,6 1 0,-1 4 0,2-4 46,2-4 0,7 1 0,4-1 0,7-2 19,6-1 1,-2-2 0,0-2 0,1-1-124,-1-2 1,-4 0-1,-1 5 1,-4-1-140,-3-4 0,-7 4 0,2-4 0,-3 3-108,-2 2 0,-4 0-992,-1 0-57,-6 0 805,4 0 1,-7 2 52,0 3 395,0-4 0,1 7 673,4-3-34,-4-4 1,6 12-348,-7-4 1,-2 4 0,-1 1 0,-2 2-49,2 3 0,2 3 0,-1 8 0,-1 3 0,-2 5-69,2 3 1,1 4 0,2 4 0,-1 7-134,-4 9 1,2 5 0,-7 2 0,-1 4-141,5-36 0,0 1 0,-9 36 0,1-1 0,0-5-230,0-5 1,1-4-1,4-10 1,4-6-60,3-7 1,2-4 0,0-8 0,0-3-706,0-5 0,2-10 1056,3-4 0,-4-4 0,6-1 0</inkml:trace>
  <inkml:trace contextRef="#ctx0" brushRef="#br0" timeOffset="175">16848 5999 7946,'-7'0'-113,"0"0"0,7 0 1</inkml:trace>
  <inkml:trace contextRef="#ctx0" brushRef="#br0" timeOffset="176">14517 7720 7907,'1'-24'-90,"2"2"0,2 1 1,-2 2-1,-1 0 0,-2-1 1,0-2-121,0-4 1,0 4 0,0-1 0,0-3-1,0-1 1,0-1 339,0 0 1,0 4 0,0 2-1,0 1 1,0 4 449,0 1-243,0 2-275,0 6 1,0 21 0,-2 15 25,-2 10 0,0 8 0,-5 4 0,0 9 1,1 4 1,-5 16 0,9-33 0,0 1 0,-1 6 0,1 1 10,-2 7 1,2 2 0,2 5 0,1 3 0,-1 7-1,-1 2 1,2-24 0,1 2 0,0 0-167,-1 4 0,1 1 0,1 1 0,-1 5 0,1 0 1,-1 0-1,1 2 0,0-1 0,0 1 0,1 0 1,0 0-1,1 0 39,-1-2 1,1 0 0,0 0 0,-2 2 0,0 1-1,0-2 1,0-3 0,1-1 0,0 0 0,-2-1-1,1 0 1,-1 0-44,0-2 0,0 1 1,0-2-1,0-2 1,-1-1-1,1-1 1,-2-1-1,1 0 1,-1 0-1,-1-3 1,0 0-1,-1-1 34,-2 25 1,0-3-1,-1-10 1,-1-2-1,2-7 1,0-3 0,0-6-1,1-2-13,-5 32 1,2-3 0,-3-12 0,3-4 124,2-4 1,1-10 0,5-9-1,0-3-237,0-6 0,0-11 0,2-3-1073,3-4 999,-4 3 1,6-11 0,-7 0 188,0-8 0,-2-6 1,-1-3 341,-2-2 0,-6-6 1,2 1-1,-2-3 1,-1 0-297,3 3 0,-5-2 0,-5 4 1,1-2-11,3 0 0,-4 7 0,0-2-13,1 3 0,3 7 1,0 1-1,1 1 213,0 4 0,0 2 781,-1 1-719,8 0 0,0 1 1,7 4-1,2 4-116,3 4 0,2 8 1,8 4-1,-1 6-147,0 7 1,0 10-1,1 4 1,-1 3 0,0 2-18,0 0 0,-1-5 0,-2-1 0,-3-3-28,-2-2 1,4-8-1,-6-5 1,1-4 82,1-5 0,-2-4 0,5-7 0,2-4-58,2-4 0,1-5 1,2-6-1,1-9 22,2-7 0,6-17 1,-1-9-1,3-7-88,1-7 1,5-2-1,-15 27 1,-1-1 0,1-1-1,-1-1-67,0-2 1,1-1 0,1-1-1,1 0 1,-1 2 0,0 0 1,1 1 1,1 1 0,0 1 0,1 1-1,-1 3 1,1-1 0</inkml:trace>
  <inkml:trace contextRef="#ctx0" brushRef="#br0" timeOffset="177">13450 1749 8388,'7'-8'157,"4"3"0,5 5 1,4 5-1,1 4 1,-1 4-1,-1 1 1,0 2-23,0 3 1,-2 3 0,-5 6 0,-5 2 0,1 4 0,-1 7-110,-1 9 1,-1-1-1,-5 13 1,0 2-1,-2 4-191,-3 3 1,-1-6 0,-5-5 0,3-6-1,2-7-356,3-2 0,1-14 0,4-6-40,2-7 0,0-10 324,5-18 0,-1-10 0,1-15 237,-4-1 0,3-15 0,0-7 0</inkml:trace>
  <inkml:trace contextRef="#ctx0" brushRef="#br0" timeOffset="178">13422 1791 8345,'0'-28'-173,"0"4"251,0 0 0,6 2 0,5-3 0,7 3 90,5 1 0,4 2 1,3 7-1,3 1-172,5 1 1,3 7-1,1-3 1,-3 1-1,-3 0-139,-1 2 1,3 8 123,-5 4 1,-4 10 0,-7 3 0,-2 2 103,-2 0 0,-7 1 0,-3 7 0,-2 1 113,-3-2 0,-1 1 0,-4 0 0,-3 1-75,-4-2 1,-4-1 0,-3-1 0,-1-2-55,-2-4 1,0 3 0,3-7 0,-1-2 0,0-1-65,4-2 1,-1-4-97,4-1 0,4 0 139,1 6 1,4-6-41,1 1 0,8-6 0,4 4 0,7 0-2,3 0 1,-4-3 0,2 3 0,-1 0-50,0-1 0,5-2 0,-5 5 0,-2 1 47,-1 1 1,-8 3 0,-2-1 0,-1 0 107,0 0 1,-2 2 0,-8 3-1,-4 5-74,-4 3 1,-1-4 0,-1 1 0,1 0-75,0-2 1,0-2-1,0-5 1,1-1-340,3 0 0,-2-1 0,2-4-309,-2-4 0,2-4 1,1-1-247,-2 0 0,3-8 930,-2-6 0,7-6 0,-3-9 0</inkml:trace>
  <inkml:trace contextRef="#ctx0" brushRef="#br0" timeOffset="179">13962 2417 8340,'14'0'-226,"1"0"0,-1 0 393,0 0 1,0 0 0,2 0 0,3-2 0,5-1 99,3-2 0,1 1 0,1 4 1,-1 0-221,0 0 1,1 1 0,-1 2 0,-1 2-77,-3-2 0,3-1 0,-5-2 0,0 0-72,-3 0 0,-2 0 0,1 0 2,1 0 1,-2-7 0,-8-2 73,-4-4 1,1-6-1,-1 0 1,-2 0-1,-1 1 1,-4-1 22,-2 1 1,-6 2-1,-7 2 1,-4 2 49,-1 2 1,0 4 0,-3 6 0,3 0 107,1 0 0,2 0 0,5 1-33,0 4 0,-5 5 0,0 7 0,1 3 73,3 3 0,5-4 0,2 4 1,0 3-137,0 0 1,5-2-1,0 0 1,6-1-236,7 0 0,2 2 1,4-5-1,2 1-219,1-1 0,6-1 1,-3-4-1,2-3-12,-1-2 1,-1 1-1,4-6 1,-4-2-1,0-2 406,0-1 0,-5-12 0,4-4 0</inkml:trace>
  <inkml:trace contextRef="#ctx0" brushRef="#br0" timeOffset="180">14730 2260 10637,'0'21'55,"0"1"0,0 6 0,0 1-219,0-1 0,0 2 1,0 2-1,0 0 48,0-6 0,0 3 0,0-7-21,0 0 0,0-1-108,0-7 1,0-8 196,0-6 1,0-8 0,0-11 5,0-4 1,0 0-1,0-2 1,0-3-38,0-4 1,-5-6 0,1 5-1,-1 2 172,-2 0 1,6 9-1,-4 3 1,4 4 397,1 0 0,1 8-552,4 2 0,3 3 0,6 2 16,0 0 1,2 2 0,1 1 0,2 3 18,-1 2 0,4-3 0,2 4 0,2 1-120,3-2 1,1 3 0,3-6-1,3-1-158,1 3 0,-3-4 0,-5 5 0,-2-2 304,-4-3 0,-2 5 0,-7 0 0</inkml:trace>
  <inkml:trace contextRef="#ctx0" brushRef="#br0" timeOffset="181">15029 2061 8241,'-21'-6'0,"7"-2"1118,0-6 0,7 6-938,12 3 0,5 4 0,8 1 0,6 0-300,3 0 1,1 0 0,2 0 0,4 0-13,4 0 1,3 1-1,0 2 1,-3 2 60,-5-2 1,2 1-1,-2-1 1,-2 1-209,-1 0 1,-8-1 0,-3 0 0,-3 2-163,-2-2 1,-7-8 0,-7-4 135,-8-4 1,-11-8 0,-5-2 0,-3-4 304,-1-2 0,4 4 0,1-2 0,-1-3-9,2 0 1,1 7 0,9 4 0,0 3 417,3 2 460,6-1 0,-3 9 1,6 8-347,0 10 0,-5 4 0,0 9 1,2 5-167,1 7 1,1 4 0,-2 5-1,-2 3-160,2 3 1,-4 11-1,3-6 1,0 0 0,3-4-81,1-5 1,0-6 0,1-4 0,4-5-208,5-3 0,-1-7 1,4-4-1,3-5-184,-1-5 1,7 2-1,1-6 1,0-2-163,1-1 0,-2-9 1,3-2-1,-1-5-295,1-5 1,-4 3 0,-2-3 0,-3 3-1189,-2 2 1919,0 6 0,0-11 0,1 3 0</inkml:trace>
  <inkml:trace contextRef="#ctx0" brushRef="#br0" timeOffset="182">16095 1933 8186,'-21'0'287,"6"-4"328,-4-1 1,3 2 0,2 9 0,-2 8-703,-3 8 1,1 10 0,-5 4 0,-1 2 205,2 2 0,1 4 1,9-8-1,1 2 53,1 0 0,7-5 0,0 4 0,5-3-219,2-2 0,12-2 0,0-2 0,4-1-510,6-3 1,7 1 0,5-6 0,1-1-1525,-1-3 2081,10-7 0,-11 5 0,12-5 0</inkml:trace>
  <inkml:trace contextRef="#ctx0" brushRef="#br0" timeOffset="183">16521 2005 8165,'-22'7'177,"7"-2"0,8-5 1,15-5-1,13-2-78,12-1 1,6-5 0,6 5 0,2-1 0,4 1-208,-1 1 0,-1 1 0,-6 3 1,-2-2-57,-3 2 1,-5 3 0,-8 5 0,-3 4-291,-1 4 0,-9 1 0,-7 2 454,-3 3 0,-9 3 0,0 6 0</inkml:trace>
  <inkml:trace contextRef="#ctx0" brushRef="#br0" timeOffset="184">16777 2061 8165,'-4'10'242,"-1"-1"-217,0 7 0,0 2 0,1 5 0,1 4 0,1 5 54,2 6 0,0 1 0,0 1 0,0-4-242,0-1 0,0-2 0,0-5 0,2-1-99,2-3 1,-1-5-1,5-8 1,0-3-264,0-2 0,-3-1 525,4-5 0,1 0 0,4 0 0</inkml:trace>
  <inkml:trace contextRef="#ctx0" brushRef="#br0" timeOffset="185">17062 2317 8291,'-8'-14'-56,"2"0"1,6 0 0,0-1-1,1 3 210,4 2 0,-4 6 0,4 8 0,-3 6 0,-2 4-38,0 5 1,0 3 0,0 6 0,-2 1-71,-3-1 0,4-1 0,-4-3 0,4-5 97,1-3-249,0-2 0,0-8 45,0-6 1,4-6 0,3-10-402,0-3 319,-3-3 1,7-5 0,-7 2-310,0 1 321,-3 7 1,1-8 0,1 6 108,2 1 0,4 7 1,-3 3-59,2 2 1,2 1 0,4 7 0,0 1-14,0 2 0,1 4 0,-1-3 0,0 2-20,0 3 0,5-3 0,2 0 0,-1-1 27,1-4 1,-1 3-1,-1 0 1,4 1 85,-1-1 0,0 0 0,-5-3 0,2 2 5,-2-2 1,-1-1 0,-2-2 145,1 0 0,-3-2 0,-1-1 161,-1-2 1,-7-6-1,2 2 1,-4-4-21,-1-1 0,0 0 0,0 0-79,0-1 0,0 1-106,0 0 0,-1 5 0,-4 1-161,-4 1 1,-4 3 0,-1 4 8,-1 0 1,3 6 0,1 3-1,3 4 30,2 1 1,-4 0 0,5 2 0,2 2-16,2 1 1,-4-1-1,0-3 1,2-1-73,1 0 1,2 0 0,2 1-57,3-1 1,-2-5-1,6-1-5,2-2 1,2-1 0,1-5 0,0 0-24,1 0 1,-1-5 0,-1-1 0,-2-2 18,-2-3 1,-1-1-1,1-3 1,-4 1 166,-3 0 0,3 0 0,-1-1 10,-1 1 247,-1 6 387,-2 2-447,0 6 0,0 6 1,0 4-82,0 2 1,2-2-1,2-1 1,4 3-193,0 0 1,5 2 0,-5 1 0,1-1-165,1 0 0,-2 0 1,3 0 239,-2 1 0,1-1 0,4 0 0</inkml:trace>
  <inkml:trace contextRef="#ctx0" brushRef="#br0" timeOffset="186">17986 2246 8055,'-6'-14'-245,"4"0"150,-4 6 0,4 2 1,-3 6 0,-4 0 0,-4 1 1,-1 2-1,0 4 157,0 0 1,-1-2 0,1 3 352,0-2 1,1 6-316,4-3 1,4 4 0,10-1-49,4-2 1,4 1-1,3-5 1,1 0-130,2 1 0,2 2 1,-4-2-1,2-1-171,-2 0 1,-1 5-1,-3-1-15,-4 2 1,-2-2 0,-7-1 177,0 2 1,-2 0-1,-3 0 1,-4-3 150,-4-1 0,-3 4-18,-3-2 1,4-1 0,-4 0-89,3-2 0,3 1 39,4-3 0,-4-8 0,5 2 0</inkml:trace>
  <inkml:trace contextRef="#ctx0" brushRef="#br0" timeOffset="187">18626 1862 8136,'14'7'-63,"11"5"0,2 10 111,-2 5 1,4-1 0,-7 7 0,0-2 41,-3 2 1,1-1-1,-1 4-77,-1-1 1,-9-2-1,-2-4 1,-3-2 163,1-4 0,0 3 1,-7-7-1,-2-1 58,-6 3 0,-4-5 1,-5 3-1,-5-3-102,-3-2 1,-7 2 0,-4 1-1,-3 0-386,-2-4 0,-4 1 1,-1-4-1,2 1 1,4 0-584,4-2 0,-2-4 836,7 4 0,-6 1 0,2 4 0</inkml:trace>
  <inkml:trace contextRef="#ctx0" brushRef="#br0" timeOffset="188">13138 3426 8233,'0'-14'-79,"1"0"0,4 0 0,6 1 0,6 3 0,7 4 1,3 1-1,3 1 0,5-1 0,7 0 213,9 0 1,11 1-1,5 2 1,9-1-1,-34 0 1,0 0-1,3-1 1,0 1 81,1 0 0,1 0 0,2 0 0,0 0 0,4 0 0,2 1 0,3-2 0,2-2-125,5 0 0,0 0 0,-2 1 0,2 0 0,7 1 0,3-1 0,-1-1 0,0 1-206,1-1 1,0-1 0,-21 2 0,0 1 0,-1-1 0,24-2 0,-1 0 0,-21 2 0,1 0 0,-1 0 121,0 1 0,0-1 0,0 0 0,2 2 1,2 1-1,-2-1 0,-2 1 0,0 1 1,0 0-1,1 0 0,1 0 0,0 1 5,-1 0 1,0 0 0,0 0-1,0 0 1,0 0 0,1 0-1,1 0 1,0 1 0,0 0 0,-2-1-1,1 2 1,-1-1-2,-2 0 0,0 1 0,0 0 0,2 1 0,0 0 0,0 0 0,0-1 0,-1-1 0,1 1 0,1-1 0,-1 0 0,0 0-11,-1 0 0,-1-1 0,0 0 0,26 1 0,1-2 0,-26 2 0,0-1 0,-1-1 0,24 1 0,-2-1 42,-2-1 0,-1-1 1,-5 2-1,-1 1 1,2-3-1,-2 1 1,-6 1-1,-3 0 83,-6 1 0,-2 0 0,-5 0 1,-1 0-1,35 2 0,-5 3 3,-9 4 0,-8-1 1,-16 0-1,-5 0-163,-7 0 1,-7-5-793,-8 2 369,0-4 0,-6-2 0,-5-4-337,-6-5 1,1 2 0,-4 1 1067,0 0 0,-8-4 0,-8 3 0</inkml:trace>
  <inkml:trace contextRef="#ctx0" brushRef="#br0" timeOffset="189">12455 3511 8549,'-14'-14'16,"1"0"1,4 0 0,4 0-1,5-1 1,6 1 0,9-2-1,8-4 506,9-9-531,11-5 1,9-14 0,9-2-1,-28 23 1,1 0 0,1-2-1,1 0 0,1-1 1,2 1 0,-1 0-1,1 0 1,1 1 0,-1 0-1,-4 3 1,0 0-6,23-18 0,-6 2 1,-12 10-667,-9 4 264,-10 5 1,-13 15-1,-15 7 1,-9 7 415,-7 0 0,-4 6 0,-1-5 0</inkml:trace>
  <inkml:trace contextRef="#ctx0" brushRef="#br0" timeOffset="190">13024 2673 8021,'1'-10'1300,"4"1"1,3-1-1020,6-4 1,8-2-155,7-3 1,1-1 0,8-4-1,0 5-151,-2 3 1,4 2 0,-6 1 0,1 2 0,0 3-71,-4 2 1,-2 3 0,-5 8 0,-6 4 0,-3 5-58,-6 5 1,-4 5 0,-11 9-1,-9 7 14,-7 6 1,-3-2 0,0 5 0,1-2 0,0 2-152,2 2 0,2-6 1,7 4 287,4 0 0,-4-4 0,5 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0.95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24341 15539 8519,'0'-10'-112,"-1"1"0,-3-2 0,-2-1 1201,-2 3-1131,5 3 1,-2 7-1,9 4 1,2 3 267,2 0 0,1 9 0,4-1 0,-4 3 0,-4 3-28,-3 0 0,2 2 0,1 3 0,-2-2-145,-1-1 1,-2-5 0,0 3-65,0-2 1,1-1-1,4-5 1,5-1-136,2-3 1,7-4 0,3-8 0,5-2 0,6-8 1,2-5 1,6-5-1,-3-8 1,3-3-79,2-5 1,-7-2 0,-3 1-1,-3 3 29,-1 1 1,-5 2 0,-2 4 0,-2 2-108,-2 4 1,-7-1-1,-3 8-700,-2 4 1000,-1 1 0,-5 9 0,0 4 0</inkml:trace>
  <inkml:trace contextRef="#ctx0" brushRef="#br0" timeOffset="1">23886 17316 8496,'2'-8'-146,"3"3"0,4 3 0,2 4 229,-1 3 0,2 3 0,-2 4 0,2-1 0,3-1 29,-1 1 0,0 1 1,0 1-1,0-2 10,1-1 0,-1-1 0,0 5 1,0-1-33,1-4 1,-6 4 0,0-5 0,3 1-44,0 1 1,-2-5 0,-1 3 0,4-2-62,4-3 0,-1-3 0,4-5 0,-1-4-26,0-4 0,10-7 0,-2-4 0,1-4-188,4-6 0,4 3 0,-1-6 1,0 1-1,1 1-190,0 1 0,-6 0 0,0 6 418,-4 0 0,-9 5 0,3 3 0</inkml:trace>
  <inkml:trace contextRef="#ctx0" brushRef="#br0" timeOffset="2">10877 6255 8187,'-9'0'-113,"-1"0"1,-1 0 149,-2 0 0,4 0 0,-1 0 0,-1 0 134,-1 0 1,-3 3 0,1 5-1,0 8 1,-2 3 76,-3 2 1,5 4 0,-2-1-1,5 2-104,0 3 0,5-1 0,1 1 0,4-1-130,1 1 0,0-1 0,1 0 0,2 1-14,2-1 0,6 1 1,-1-1-1,2 1-31,2-1 1,-4 0-1,-1 1 1,2-1 70,2 1 1,6-6 0,0 0 30,-2-3 0,5-1 1,2-5-1,5 0 1,5-1 224,9-3 0,6 2-198,8-2 0,1 1 0,2 0 0,4-3-132,0-2 1,-2 4 0,3-6 0,1-1-54,4-1 1,-3-2 0,9-2 0,-5-1 49,-4-1 1,-6-11-1,-9 3 1,-4-1 18,-4 0 0,-8-4 1,-2 4-1,-4-4 1,-2 0 39,0 1 1,-4-5 0,0-1 0,0-2-4,-2 1 0,5-6 1,-5-4-1,0 0 3,-3-2 0,1 1 0,-1-6 1,-1 2-34,-3-1 1,-5-7-1,-2 0 1,-2 3-15,-3 4 0,-1 1 1,-4-3-1,-2 3 1,-8 5 92,-5 3 0,-5 1 0,-8 3 0,-3 2 86,-5 5 1,-3 5 0,-3 3 0,-4 3-106,-4 1 0,-10 3 0,-6 4 0,-6 0-98,-6 0 1,38 2 0,0 0 0,-1 1-1,1 1 1,0-1 0,0 2 38,2 0 0,-1 1 1,0 0-1,0 0 1,-33 10-1,3 1 127,3 2 0,5 2 0,0-4 0,6 4-252,1 1 0,7 2 0,2 3 0,3-2 80,1-2 1,7 0 0,3 0 18,3-4 0,7 2 1,5-2-1,2-2-266,2-1 1,1-2-1,3 0 1,6 2 301,2 3 0,2-3 0,0 4 0</inkml:trace>
  <inkml:trace contextRef="#ctx0" brushRef="#br0" timeOffset="3">10905 8388 7892,'-14'0'73,"5"0"1,-1 0 0,-1 0 0,-1 0 0,-3 0 163,1 0 1,5 4-1,1 3 1,1 1 0,4 3-18,2 1 0,1 3 0,0-1-71,0 0 1,1 0 0,2 0 0,4 1 22,1-1 0,-4 5 1,6 0-1,-1 0-15,-1 1 1,5-2 0,-5 4 0,1-2-7,1-2 0,-1 2 0,5-1 0,1-1 15,-1-3 0,6 0 0,4-1 0,3 0-15,1 0 1,2 0 0,4-1 0,4-2-31,3-1 1,-4-6 0,0 6 0,-1 1-87,1 1 0,-4-2 1,3-1-1,-1 1 85,-4-2 0,-1 3 1,-1-5-1,1 1-78,3-1 1,-3 3 0,3-4 0,-3 0 85,-1 1 1,4-4-1,0 2 1,-1-2-36,-2-2 0,3 0 0,-2 0 0,-2-2-71,-4-2 0,-1 1 0,4-7 0,-1-1-129,-3-2 1,1-2 0,-4-3 0,-1-1-19,1 2 0,-2-4 0,-5 2 0,0 0 199,0-1 0,0 2 0,1-4 0,-1 2-23,0 2 1,0-2 0,-1-1 0,-2 1-135,-1-1 1,-3-2 0,4 2 0,-3 1 6,-1-1 1,-3-4-1,-4 1 1,0-3 6,0-1 0,0 1 1,-1 2-1,-2 1 64,-2-1 1,-5 3 0,4-1-1,-2 3 61,-3 3 1,0-4 0,0 2-1,2 2 4,-2 1 1,-2 2-1,-1-1 1,-1 1-50,1 0 1,0 0 0,0 0 0,-2 1-17,-3 3 0,-3-1 1,-6 7-1,-1 1 32,1 1 0,-7 2 0,-3 2 0,-3 1-9,-2 1 0,1 7 0,-3-3 1,0 2 22,-3-1 1,-1 1-1,5 2 1,0-1 65,3-1 1,1-5-1,-2 3 1,-1-1-35,0 1 0,1-3 1,-1 5-1,0-1-56,1-1 1,-1 5 0,0-4-1,1 4 32,-1 1 1,2 5 0,1 0-1,4 0-2,1 1 1,2-2 0,5 4 0,1-2-99,3-2 0,-1-2 0,6-2 0,2 0-622,1 0 0,6-4-1435,1-1 1180,6-6 0,-5 4-108,3-7 0,-3 0 1036,-6 0 0,0-7 0,-1-1 0</inkml:trace>
  <inkml:trace contextRef="#ctx0" brushRef="#br0" timeOffset="4">12242 7137 7878,'0'-15'-195,"0"1"1,0 0 0,0 0 719,0 0 0,5 7-289,-1 7 0,1 11 0,-5 10 1,0 3-67,0 6 0,0 0 1,0 7-1,0 6-54,0 8 1,0 2-1,0 15 1,0 3-28,0 4 1,-2-34 0,-1 0 0,-3 36 0,0 1-169,-1-3 0,-2-16 1,4-1-1,2-10-35,1-12 1,2-6 0,0-6 0,0-5-476,0-4 450,0-7 1,0-3-1,0-10 1,0-6 8,0-6 0,0-5 1,2-8-1,1-3-3,2-5 1,0-5 0,-5-3 0,0-3 0,0-1-63,0-4 0,0-1 0,0-2 0,0 0 75,0 0 0,0 7 1,0 2-1,0 6 260,0 4 0,0 3 1,0 8-1,0 3 98,0 5 1,0 4 0,0 0 0,0 1-5,0 0 1,0 4-1,0 1 1,0-2-69,0-2 0,1 1 0,2 1 174,2 1-290,0 7 0,-5 9 0,0 15 0,0 9 121,0 8 1,0 9-1,0 7 1,-2 6-60,-2 6 0,0 8 0,-3 2 1,0-1 25,4-3 1,-3-7-1,1-5 1,2-6 90,1-7 1,2-9 0,2-6-1,1-7-1104,2-6 1,-1-3 492,-4-2 0,0-8 0,0-7 152,0-12 0,5-4 1,0-12-1,-2-4 41,-1-2 0,-2-7 1,0-1-1,-2-6-59,-3-2 0,2-10 1,-5-1-1,0-6-95,1-3 0,3 5 1,0 1 375,2 2 1,2 8-1,0 9 1,0 8-1,0 9 1292,0 9 87,0 4-957,0 8 1,0 3-289,0 10 0,5 3 1,0 6-1,-2 2-30,-2 3 0,1 5 0,1 9 28,2 5 1,-1 9 0,-4 5 0,0 5 95,0 5 1,0 7-1,0 7 1,0 0-17,0 1 1,-1-9 0,-2 2 0,-2-7-315,2-8 0,1-7 1,4-14-1,3-7-495,4-5 0,-3-7 1,1-8-45,-1 0 1,-3-4 0,5-8-1,-2-4-354,-2-4 1,-3-1 961,-1 0 0,0-7 0,0-1 0</inkml:trace>
  <inkml:trace contextRef="#ctx0" brushRef="#br0" timeOffset="5">20047 981 7797,'0'-8'109,"-1"2"0,-2 4 1,-2 1-1,2 1 45,1 6 0,2 5 1,0 3-1,0 2-155,0 3 1,0-2 0,0 5 0,0 1-124,0-1 1,0-5-1,0 4-217,0-1 1,5-4-223,0 3 232,-1-10 0,1-4 0,0-10 331,-2-4 0,-1-4 0,-2-7 0,0-2 0</inkml:trace>
  <inkml:trace contextRef="#ctx0" brushRef="#br0" timeOffset="6">20133 1038 7797,'14'-14'-27,"0"-1"96,0 1 0,1 6 0,0 4 0,3 0 56,1 0 0,6 2 0,-1-3-248,3 4 1,-1 5-1,0 3 1,-4-1-232,-2 0 1,-1 4 0,-4-4-459,-1 2 740,-6-5 1,-4 2 0,-8-11 71,-6-9 0,4 1 0,-13-19 0,3 3 0</inkml:trace>
  <inkml:trace contextRef="#ctx0" brushRef="#br0" timeOffset="7">20374 739 7797,'0'-8'0,"-1"2"110,-4 6 0,4 2 0,-6 2 0,3 6 0,-1 4 36,2 5 1,1 3 0,2 7 0,0-1-123,0 0 1,0 7 0,0 3-28,0 3 1,0 3-1,2 4 1,1 4 6,2 3 1,1 2 0,-3 0 0,2-2 0,-2-3-188,-2-4 0,4-6 0,0-4 1,-2-6-251,-1-7 1,-2-9 226,0-7 1,-2-5 0,-3-1 0,-4-8 93,-4-9 1,-3-7 0,-1-7 0,-2 1 177,2 3 1,-4-3 0,2 5 0,2 0 104,1 3 1,3 3 0,4 2-1,4 0 56,4 0 0,1 4 1,1 1-1,6-1-130,7 2 1,6-9 0,10 3 0,3-4-181,5-2-1,3 4 1,2-3 0,0 2-187,-1-2 1,-5 3 0,-4-3 0,-3 5 0,-3 3 269,-3 1 0,2 1 0,-4-5 0</inkml:trace>
  <inkml:trace contextRef="#ctx0" brushRef="#br0" timeOffset="8">20645 981 7797,'-8'0'332,"1"-6"-267,7-4 1,2-3 0,3-1 0,6 0 0,8-2-435,9-3 1,1 2-1,5-5 185,1 1 0,-3 2 1,2 5-30,-4 0 1,0 1 0,-11 2 127,-1 2 1,-10 6 0,-8-4 0,-8 3 99,-5-1 0,-1-2 1,-2 4 107,-3-1 0,3-3 0,-3 4 532,4-2-518,7 1 1,3 4-1,10 1 1,3 4-36,0 4 1,4 4 0,-4 3 0,2 3-74,-1 4 0,-6 1 1,0 3-1,-4 3 0,-7 2-54,-5 2 0,2-4 0,-9 4 0,-1-4 40,-3-2 1,2-1-26,-1-3 0,4-4 0,-3-6 1,1-1-1,4-4-2,1-4 0,6 1 73,1-1 0,7 0-24,2-5 0,7-2 0,8-1 0,3-3 0,2-2-29,2-3 1,2 3 0,5-1 0,-3-2-99,-2-2 1,1 3-411,-6 1 385,0 6 0,-11-2 0,-5 10 217,-6 4 0,2 4 0,-4 1 1,3 0-31,2 1 0,0-1 0,0 0 0,0 2 11,0 3 1,0-3 0,0 2 0,2-2-1,3-2-22,4 1 0,-3 0 0,1 3-25,-1 1 1,-4 1-1,2-2 1,0 2-44,0 2 1,-2 0 0,3 2 0,-4-3-16,-1-1 0,0-4 0,-1 3 0,-3-3-21,0-2 0,-7-4 0,1-1 0,-2 0 0,-4-1-41,-3-3 1,-2 1 0,-4-1 0,1-2 210,-1-1 1,4-2-1,4-2 1,4-1-30,4-2 1,6-6 0,0 2-1,6-5-15,6-5 1,10 1 0,7-5-431,5-3 1,1 0 0,6-3 0,1 1-1,2 1 347,2 3 0,-1-9 0,1 3 0</inkml:trace>
  <inkml:trace contextRef="#ctx0" brushRef="#br0" timeOffset="9">21555 867 8384,'-8'13'272,"-7"-4"1,1 4 0,-3-4-600,6 4 0,0-3 0,4-1 138,-1 2 0,4 2 0,-4 1-48,2 0 1,-6 0 0,3 1 0,-5-1 0,-4 0 291,-1 0 1,-4 5 0,4 0 0,1-1 215,3-3 1,5-5 0,2-1-270,2 2 0,1-3 0,7 0 0,3-2-60,4-2 0,4-3 1,1-1-22,0 0 0,5 0 0,0 0 0,-2 0 0,-1 0-9,-2 0 0,1 2 171,-1 2 0,-6 4 0,-4 7 0,-2-1-50,-2 0 0,0-4 136,0-1 1,-5 0-1,-1 6-79,-2-1 0,5-5 0,-2 1-116,4 1 0,1 2 1,0 1 13,0 0 0,0 7 1,-2 1-1,-3 1 1,-4 1-11,-4 1 0,1 1 0,0-3 3,3-4 0,1 2 0,-3-4 0,3-3-403,2-3 108,1-7 0,7-4 0,2-11 314,6-7 0,2-10 0,3-9 0</inkml:trace>
  <inkml:trace contextRef="#ctx0" brushRef="#br0" timeOffset="10">21768 1024 7797,'20'-15'158,"-5"1"0,-3 5-135,-7-1 0,6 7-56,-2-2 1,3 10 0,-3 6 0,-4 5-231,-4 3 0,-1 1 1,0-2-1,0 2 167,0 2 0,0 1 1,-1 2 251,-4-2 0,3-4 0,-4 5 1,1 0-1,1 1 52,0 4 0,4-9 0,5 9 0,3-3-115,0 1 1,6-3 0,-1 0 0,4-1-258,1-1 1,-3-6 125,0-6 0,-1-9 0,-2-1 0,-2-9-86,-5-9 1,1 1-1,-1-7 1,-2-1 112,-1-2 0,2 0 0,1 4 0,-2 4 0,-1 3 1,-1 3 332,4 4-62,-3-4-395,4 12 1,-6 1 0,-2 7-1,-1 3-134,-2-1 0,-6-4 0,2 3 118,-4-2 0,-3-1 0,-1-5 0,-2 0 96,2 0 0,-1 0 0,1 2 0,-4 2 352,-1 6 0,3 4 0,-3 5 0,0 5 33,0 3 1,5 6 0,-4 0-240,1-1 0,9-4 0,-2-4 1,5-5-1,5-4-23,1 0 0,4-3 0,3-1 0,4-3-72,4-1 0,3-3 1,2-2-81,6 3 1,3-4 0,1 4-1,1-3 1,1-2-159,3 0 0,3 0 1,7 0-1,0 0-305,-1 0 0,1-2 547,0-3 0,6-9 0,1-8 0</inkml:trace>
  <inkml:trace contextRef="#ctx0" brushRef="#br0" timeOffset="11">22521 1080 7750,'-9'0'492,"-1"0"0,9 0 0,1-1-628,8-4 1,15 4 0,7-6 0,5 2-270,5 1 1,5-1 0,3 3 0,-4-1 109,-4-1 0,-1-1 0,-7 5 208,-5 0 0,-5-5 1,-8 0 86,0 2 0,-6 2 0,-2 1 0</inkml:trace>
  <inkml:trace contextRef="#ctx0" brushRef="#br0" timeOffset="12">22706 952 7750,'0'-7'1684,"0"0"-1673,6 20 1,-4-2-48,3 13 0,-4-1 1,-1 7-1,0 2 0,0 3 12,0 1 0,-6 5 0,-2 3 1,-1-3 108,-1 0 0,5-1 0,-2-1-115,0-1 0,3-1 0,2 1 0,-1-7-167,-2-6 1,-1-4 0,1-7 0,-4-1 0,-4-2 0,-1-3-214,-1-2 0,0-3 1,-3-7 331,-1-6 1,0-3-1,5-1 1,1-2 128,4-3 1,1 4-1,5-4 61,-2 3 0,2 2 1,8 0-1,4-1 0,4 1 309,1 0 0,5 0 0,2-1-410,1 1 1,1-5-1,7 0 1,2 2-386,1 1 0,-1 0 1,-7-1-1,-1-2-506,1 2 880,-4 1 0,-1-5 0,-6-1 0</inkml:trace>
  <inkml:trace contextRef="#ctx0" brushRef="#br0" timeOffset="13">23090 796 7750,'5'-14'0,"0"0"335,-1 6 1,-2 1-1,1 9 1,2 3-1,-2 6-485,-2 6 0,-1 5 1,-1 7-1,-2-1 125,-2 1 1,-4-1 0,2 1 15,-1-1 1,5-6 0,-2-3-710,4-3 15,1-2 0,1-8 386,4-6 1,-3-6 316,2-8 0,4-7 0,0-1 0</inkml:trace>
  <inkml:trace contextRef="#ctx0" brushRef="#br0" timeOffset="14">23161 725 7750,'0'-20'84,"0"4"0,0-3 211,0 3 1,5 2 0,1 1-1,2 2-255,3 2 0,2 5 0,1 0-127,0 2 0,-6 4 0,-3 2 1,-4 6 76,-1 3 1,5 2-1,0 3 1,-2 2 40,-1 2 0,-2 2 1,0 4-1,0 1-44,0-1 1,1 1 0,2-2 0,2-2-109,-2-1 1,-1-2 0,-2 1 0,0-4-192,0-3 1,-5-2 0,-1-1 0,-2-4 96,-3-4 1,3 2 0,-2-3 0,-1-1 168,-1-1 0,-2-7 0,1-1 0,2-2 288,1-3 0,1 3 132,-5-1 1,1 4 665,4-5-906,2 7 0,9 2 1,1 7-1,3 0-333,2 1 0,2-3 0,4-4 6,0 0 0,0 2 0,-1 3 133,-4 4 1,-2 4 0,-7 3 0,-2 1 38,-3 2 1,2 6 0,-6-3-1,-1 0 81,2-3 0,-4 2 1,4-2-1,-2-2 16,1-1 1,1-6 0,-3-1-203,2 2 2,-1 2 113,2 1 1,8-6 0,10-3-1,2-4 25,2-1 0,1-5 0,-1-1 86,0-2 1,0 5 0,1-2 42,-1 4 0,-5-1 0,1-1-45,1-2 0,0 2 0,-2 8-66,-4 4 1,-3 4-58,-2 1 0,0-4 0,1-2-805,4-2 699,-3-1 0,5-7 163,-2-3 0,-3 2-13,3-6 0,-5 5-11,-5 0 0,2 2 1,-7 2-1,-1 0 19,-2 0 0,-1 0 0,0 0 0,0 0 29,0 0 1,-5 0-1,-2 0 1,-1 2 1,-3 2 1,3 0-1,-2 5 1,-1 4-2,-2 4 0,-3 0 1,0 6-1,0-1 208,3 0 0,8 0 1,0 2-1,5-4-30,4 1 0,4-6 0,7 4 0,4-3-214,5-2 1,4-4 0,5-2 0,5-2-52,2-3 0,4-1 1,2-2-1,3-2-47,1-2 0,0 2 1,4-3-1,-2 4-79,1 1 1,2 0 0,2 0 0,0 0-37,-1 0 1,-5 0 0,-3 0 0,-2 0-610,-3 0 1,2 0 800,-7 0 0,-4 6 0,1 2 0</inkml:trace>
  <inkml:trace contextRef="#ctx0" brushRef="#br0" timeOffset="15">23673 1152 7707,'0'-8'-145,"0"-5"0,2 5 0,1-1 0,1-1 0,0-1 0,-1 0 0,0 0 0,2 1 145,-2-1 0,-2 4 0,-1-3 0,0-1-16,0-2 0,7-1 0,2 2 563,4 2 0,1-1 1,0 6-246,1 2 1,-1-3 0,0 1-361,0 2 0,5 1 0,0 2 1,-2 0-1,-1 0-275,-2 0 1,-1-1 0,-2-2-879,-1-2 1211,-1 0 0,-3 7 0,-6 2-195,-7 6 0,-6 1 0,0 0 0,2-2 355,2 3 1,-1 0-1,-2 2 1,2 2 21,5 3 1,-1-3 0,0 4-1,-2 1 4,-3 3 0,3 3 0,-2 1 1,-1 0-295,-1 1 0,-1-1 0,2 1 1,3-2-977,2-4 1084,1-2 0,5-13 0,0-2 0</inkml:trace>
  <inkml:trace contextRef="#ctx0" brushRef="#br0" timeOffset="16">23943 1066 7707,'6'-14'0,"-2"6"287,5 3 1,-4 4 0,3 2 0,0 4-130,0 5 0,-1 4 0,3 6 0,-4 7-204,1 5 1,-6 9 0,4 0 0,-4 6-114,-1 4 1,-4 6 0,-3 4 0,1-1 3,0-1 0,-4-9 0,6-2 0,0-6 38,3-4 1,1-8-1,0-8-22,0-1 1,6-10 0,2-11-157,0-8 0,0-11 0,-5-5 1,2-2 294,-2-3 0,-9-6 0,-7-2 0,-4-5 0,-9 0 0,4-1 0</inkml:trace>
  <inkml:trace contextRef="#ctx0" brushRef="#br0" timeOffset="17">23829 1393 7320,'-19'-12'0,"-1"1"-36,-2 1 1,9 7 0,-1-2 1774,1 4-1117,7 1-681,0 0 0,17 0 0,3-2-118,2-3 0,4 2 0,1-6 0,-1-1 102,1 2 1,3-3-1,-5 6 1,-2 2-127,-1 2 1,-2 1 188,0 0 1,-1 1 0,-4 4 0,-4 6 47,-3 6 0,-4 1 0,-3 6 1,-4-1 20,-4-1 1,0 5 0,2-3-1,2 1-66,-2-1 1,3 1 0,0-4 0,0-1-289,0 1 0,0-2-11,-1-5 1,3-8 0,7-6-1,4-9 308,4-9 0,10-5 0,5-11 0,3 4 0,1-11 0,1 5 0</inkml:trace>
  <inkml:trace contextRef="#ctx0" brushRef="#br0" timeOffset="18">24142 1308 7707,'19'-14'43,"0"-1"0,-2 3 334,-1 2 1,-2-1-1,1 7-158,-1 0 0,0 3 1,0 1-228,1 0 0,-3 1 0,-1 4-179,-1 5 0,-7-1 0,0 4 0,-5 3 112,-2-1 0,-7 6 0,1-2 0,-2 0 0,-3 1 41,1 4 0,-3-2 0,1 0-74,3-1 1,2-4 0,-3-7-33,0-6 0,4-2 0,2-4-125,2-2 1,1-9 0,5-6 0,0 2 193,0 1 0,7 2 1,1-1-1,1 3 406,1 2 0,-1 4 1,5 6-74,0 0 1,-1 6-1,-2 2 1,-1 2-56,1-1 1,1 1 0,3 4 0,-1 0-382,0 0 1,2 1 0,1-3 0,4-1-1449,1-1 1622,2-7 0,4 3 0,0-6 0</inkml:trace>
  <inkml:trace contextRef="#ctx0" brushRef="#br0" timeOffset="19">24739 1038 7959,'2'9'-48,"1"1"1,2 1-1,-2 1-50,-1 3 0,-2 4 0,0 0 0,-2-2 53,-3-1 0,4-7 0,-6-1 0,3 0-273,-1 0 176,0-5 1,10 2-1,1-10 1,2-4-1,3-4 142,2-1 0,-4-5 0,1-2 0,-1 1-3,-1-1 0,5 2 0,-5 5 1,1 0 322,1 0 1,-6 6 268,6 3 1,-1 3-453,5 2 0,1 0-621,-1 0 358,0 0 0,-6 2 1,-3 3 99,-4 4 0,-1 5 0,-1 4 1,-2 1 93,-2-2 1,-1 4-1,2-2 1,0-2 264,1-1-667,1-2 0,8-6 0,4-7-512,2-8 846,3-3 0,-1-17 0,0 5 0</inkml:trace>
  <inkml:trace contextRef="#ctx0" brushRef="#br0" timeOffset="20">25024 896 9371,'8'0'-336,"-2"0"1,-6 6 77,0 3 1,0 4 67,0 1 1,-5 0 0,-1 2 0,0 2 0,-1 1-169,4-2 1,1-1 69,2-2 1,7-6 287,2-3 0,-1-4 0,2-2 0,1-4 43,1-5 0,3-7 1,-1-2-1,2 2 1,1 1 176,2 2 0,-5-1 1,-4 1-1,1 2 85,1 2 1,2 4-320,1 6 1,-7 1-1,-4 4 1,-2 5-142,-2 2 0,-2 2 0,-1 2 0,-3 2-32,-2 1 1,-2 1 0,-4-2 116,0 0 0,0 6 1,-2-3-1,-4 1 0,-7 3 70,-5 2 0,-14 1 0,2 1 0</inkml:trace>
  <inkml:trace contextRef="#ctx0" brushRef="#br0" timeOffset="21">24227 1720 7684,'12'-14'162,"0"-2"-58,4-3 1,14-1-1,5-6 1,7 3-1,7-3-557,2 0 0,1 2 0,5 2 0,-2 0 334,-3 0 0,-3 4 0,-6-1 0,-2 3 157,-3 2 1,1 0 0,-5 0 0,-3 0 27,-1-1 1,-8 3-1,-3 1-218,-3 1 1,-8 5-1,-5-2 152,-6 0 0,-11-4 0,-8 3 0</inkml:trace>
  <inkml:trace contextRef="#ctx0" brushRef="#br0" timeOffset="22">24938 1237 7684,'-14'0'0,"2"1"53,2 4 0,-3 1 0,5 7 0,-1 0 103,0 3 1,-1 7-1,-4 1 1,0 3-1,-1 1-68,1 1 1,0-1 0,0-1 0,0-2 0,-1-3-213,1-1 1,5-2 0,-1-5-1,1 0-722,1 0 378,1-6 0,11-3 0,4-10 468,6-4 0,9-10 0,0-3 0</inkml:trace>
  <inkml:trace contextRef="#ctx0" brushRef="#br0" timeOffset="23">24924 1365 7684,'24'-13'0,"-2"2"266,-2 2 1,4 5 0,-3 0 0,-1 4 0,1 4 74,-4 6 0,4 3 0,-1 2 0,1 3-430,-1 1 0,-1 4 0,-5-4 1,1-1-205,-1-2 0,0-2 0,0 0 0,1-1-159,-1-4 0,0-3 0,0-6 126,0 0 1,-4-6 0,-2-3 0,-2-6 325,-3-4 0,-1 4 0,-2-19 0,0 4 0</inkml:trace>
  <inkml:trace contextRef="#ctx0" brushRef="#br0" timeOffset="24">25351 1166 8832,'8'0'1532,"-2"0"-1707,-6 6 1,0 2-1,0 6-8,0 0 0,0-4 0,-2-1 1,-2 2-1,-6 2-82,-3 1 0,-2 2 1,-3 1 28,-1 2 0,-11 2 1,0-4-1,-4 4 236,-6 1 0,-14 8 0,-4 6 0</inkml:trace>
  <inkml:trace contextRef="#ctx0" brushRef="#br0" timeOffset="25">24668 1592 7684,'7'8'417,"-6"0"1,4-3-379,-4 4 1,-1 4-1,0 3 1,0 1-1,0 4-345,0 1 0,0 0 0,0 2 0,0-6-286,0-2 1,0-6 620,0-1 0,0-7 1,2-1-44,3-4 1,3-13-1,6 2 1,0-2-1,0-1-74,1-2 1,-1 3-1,0-3 1,0 4 65,0 0 1,1 1 0,-1 0-1,0 1 320,0 4 1,-4-2-1,-1 4 91,2 0 0,2 3-266,1 0 1,-6 4 0,-3 4-101,-4 6 0,-1-2 0,0 1 1,0 4-1,0 3 78,0 3 1,0 1 0,0-3-63,0 2 1,0 0-1,0-4 1,0-1-14,0 0 0,2-1 0,1-2 0,3-3-164,2-2 0,-3-1-139,5-5 1,-1-7 0,4-2-1,-2-5 38,-2-5 0,-1 1 1,3-4-1,-1 0 251,1 0 0,1 5 0,1-2 0,-2 3 0,-2 3 212,3 4 0,-5-2 0,3 6-42,1 2 1,-3 1-1,1 2 1,2 0 29,2 0 0,1 0-211,1 0 0,-1 2-100,0 3 0,-5-4 0,-1 5 1,-1 1 43,-4 2 0,-8 4 0,-4 1 134,-4 0 1,3 1-1,3-1-133,0 0 1,2-5-904,5 1 778,0-7 0,7-3 0,1-9 1,1-4 111,1-1 0,-1-5 1,4 0-1,-2 1 130,-2 3 0,1 0 1,4 3-1,0 1 122,0 1 1,5 2 0,0-1-106,-1 4 1,-2 4 0,-2-1 0,0-1 0,0-2-162,0 2 0,5 1 1,0 2-46,-1 0 0,-4 2 1,-3 3 67,-2 4 1,-5 4 0,0 1 118,-2 0 0,-7 0 0,-1 1 9,-2-1 1,-1 0 0,-4 0-328,3 1 257,-2-1 0,-2 6 0,-9 2 0</inkml:trace>
  <inkml:trace contextRef="#ctx0" brushRef="#br0" timeOffset="26">2929 12155 27958,'-14'5'-697,"0"0"1,0-2 596,-1-2 0,9-1 0,8 0 0,10 0 0,9 0-65,1 0 0,11 0 1,2 0-1,11 0 78,11 0 0,3 2 0,9 1 0,5 3 35,4 2 0,-38-6 0,0-1 1,3 2-1,1 1 0,2-2 0,1 0 1,4 1-1,1-1 31,3 0 1,2-1 0,9 0 0,3 0 0,0-1-1,2 0 1,5 0 0,1 0 19,-21 0 0,0 0 0,0 0 1,24 0-1,1 0 0,-23 0 1,0 0-1,1 0 0,2 0 0,0 1 1,1-1-14,0 2 1,1-1-1,1 1 1,3 0 0,1 1-1,-1 0 1,-4 2 0,-2 0-1,0 1 1,0 0 0,0 0-1,-1 1-38,-3 0 1,1 1 0,-1 1-1,4 0 1,0 0 0,-1 1 0,-5 0-1,-1 1 1,-1 0 0,26 6 0,-1 0-70,-4 1 1,-1 1 0,-7-1 0,-1 0-1,0 1 1,-1 0 0,-2-2 0,-2-1 63,-2-1 0,-1 0 0,-4-1 0,-1 1 0,-8-2 1,0 0-1,-2 0 0,0-2 23,-2-1 0,0-1 0,33 7 0,-2-4 0,-9 0 0,-9-5 109,-5 0 0,-12-3 0,-7-5 0,-9-2 81,-4-2 1,-7-4-400,1 4 0,-13-5 243,-2 6 0,-6-7 0,-3 3 0</inkml:trace>
  <inkml:trace contextRef="#ctx0" brushRef="#br0" timeOffset="27">14616 14131 23655,'14'-6'-22,"1"-2"1,-3-2-83,-2 1-142,-4 6 0,-6-2 536,0 10 1,5-2-1244,0 6 540,-1-5 0,3 7 0,2-5 518,4 2 1,1-3-1,0 2 1,0 1-300,1 0 1,-1 2-1,0 4-209,0 0 1,1-4-1,-1-1 261,0 2 1,0 0 0,2 0 0,1-1 124,2 1 0,2-3 1,-4 1-1,4 1 1,1-1-42,3 1 0,-3-6 0,0 4 168,-1-1 0,-1 4 1,-2-3-1,2 1 1,1 1 243,-1 1 0,6-4 0,-4 3 1,2-1-279,-1-1 0,1 5 0,4-4 0,-1 4-50,-3 1 1,3 1-1,-4-1-12,4 0 0,-5 0 0,-1 2 1,-2 1-152,0 2 1,0 0 0,-5-5 0,-1 1-193,-4-1 1,4 0 0,-5 0 0,1 1 903,1-1 0,-6-2 0,4-1 1,0-3-1000,0-1 0,-3 2-1148,4-4 1229,-5 6-1380,2-9 1285,-6 4 0,1-6 1665,4 0 347,-3 0 694,4 0-2332,-6 6 0,-2-4 0,-1 4 0,-3-1 680,-2 0 0,3 1 0,-4-3-447,-2 2 0,3 4 0,-2-2 0,-1-1 315,-1 0 0,-2 4 0,-1-4 0,1 2 0,0 1-53,0-1 1,-7 5 0,-1-4 0,-2 4-438,1 1 0,-7 5 0,-7 0 0,-1 0 7,0 2 0,1 1 0,-6 6 0,0 1-109,1-1 0,-1 2 0,-1 2 0,-2 2 477,-2 3 1,1-6 0,6 3 0,1-4 0,3-4-408,-3-2 1,7 1-1,3-6 1,6-1-127,4-3 0,1-2 0,6-2-513,4-1-73,2-7-25,7 3 1,0-4 125,0 2 1,-1-2-1,-2 4-614,-2 1 950,0-6 538,-1 6 0,4-9-573,-3-3 0,2 4-210,-1-4-757,2 3 1163,-4 2 1,4 0 1000,-3 0 0,-3 5-280,-6 0 0,2 1 1,0-3-190,3 2 1,4 1 0,-4-2-307,-2 0 0,-2 6 0,-1-4 1,0 2-1,-1 1 107,1-1 0,0 3 0,1-4 0,2-1-35,2 0 906,6-1-1197,-4-5 1,18-5-1,5-1 1,5-2-82,4-3 0,2 5 0,3 1 0,0 3 298,-2 2 0,4-6 0,-10-2 0</inkml:trace>
  <inkml:trace contextRef="#ctx0" brushRef="#br0" timeOffset="28">12953 15396 17191,'0'-14'-360,"1"2"0,3 0 0,2 5 0,2-1 0,4 1 0,4-1 381,3 1 1,6 3 0,-1-2-1,5 1 1,2 1 0,5 0 114,6 3 0,-6-1 1,10-1-1,3-2-104,4 2 1,9-3 0,14 1 0,-36 3 0,0-1 0,2 1 0,0-2-22,1-1 0,-1 1 1,-1 0-1,1 0 1,0 0-1,1 0 1,2 0-1,2 0-47,1 0 1,0 0 0,-2 0 0,0 0 0,-3-1-1,0-1 1,36-2-72,-6 2 1,-5-5-1,-11 3 1,-3-2 41,-7 1 0,-6 6 0,-14-2 46,-3 3 1,-13 2 0,-15 2 47,-8 3 1,-18 3 0,0 6 0</inkml:trace>
  <inkml:trace contextRef="#ctx0" brushRef="#br0" timeOffset="29">12711 15411 23650,'0'-10'-159,"2"2"1,2 2 0,7 3 0,7 1 0,6 1 96,2-4 1,12 2 0,8-7-1,11 1 1,8-1 161,7 1 0,4-5 0,-33 4 0,0 1 0,0 0 0,2 0-54,3 1 0,0 0 0,5 1 0,0 0 0,0 1 0,-1 0 0,-2 0 0,1 1-68,-3-1 1,0 2 0,0 2 0,0 1-1,-2-2 1,0 1 0,-1 2 0,0 0-1,-1 2 1,-1 1-999,36 6 453,-5 4 1,-9 1 0,-2 0 0</inkml:trace>
  <inkml:trace contextRef="#ctx0" brushRef="#br0" timeOffset="30">24156 5146 8066,'0'-8'522,"0"2"-641,7 12 1,1 2 0,6 5 0,0-2-1,0-1 1,0 1 0,1 0 0,-1-2-489,0-4 0,0-4 607,1-1 0,-1 7 0,0 1 0</inkml:trace>
  <inkml:trace contextRef="#ctx0" brushRef="#br0" timeOffset="31">24640 5061 8066,'8'0'-252,"-2"0"0,-4 2 151,2 2 0,-1 0 1,5 5-122,-1 2 1,-1 2 0,-3 1 0,0 0 72,-4 0 0,-7 2 1,-10 2 104,0 0 1,-12 6 0,-1-3 0,-2 1 43,-1 3 0,0-3 0,6 2 0,1 0 150,3-2 1,5-2 0,10-6 181,4 1 0,4-6 0,2 1-8,4 1 1,4-5 0,9-1-150,1-4 0,8-2 0,-1-2 0,8-4-176,2-1 1,-4 0 0,1-3-149,-3 2 1,-8 6 0,-3-2-457,-3 3 0,-12 4 310,-8 3 1,-11 7 0,-15 9 111,-3 1 0,-6 2 1,-10 6 182,-3 3 0,-7-3 0,15 5 0,-5-7 0</inkml:trace>
  <inkml:trace contextRef="#ctx0" brushRef="#br0" timeOffset="32">24199 5772 8066,'-17'17'-84,"4"-1"63,5-3 0,5-9 59,8 1 1,7-3-1,9-2 1,1 0-1,5 0-100,4 0 1,3-7-1,7 0 1,5-3-101,2 1 0,0-1 0,2-3 1,1 2-142,0 2 0,-10 1 0,-2-1 303,-7 4 0,-1-3 0,-9 0 0</inkml:trace>
  <inkml:trace contextRef="#ctx0" brushRef="#br0" timeOffset="33">24469 4819 8121,'-19'0'403,"0"0"1,7 2-253,7 3 0,5 10 0,3 14-103,2 7 1,6 18 0,-2 8 0,4 9-34,-6-32 0,0 2 0,1 1 0,0 1 0,1 6 1,-1 0-1,1 1 0,0 0 9,-3 2 1,0 2 0,1 1 0,-1 0 0,-3 1-1,-1 1 1,0-3 0,-1 0-478,0-1 1,-1-1 0,1 1 0,-2 1 452,1 1 0,0-1 0,0 2 0,0 0 0,0 1 0,0 0 0</inkml:trace>
  <inkml:trace contextRef="#ctx0" brushRef="#br0" timeOffset="34">24583 6611 8132,'-21'-5'-174,"-2"-1"1,-4-1-1,0-1 1,3 2-1,5-2 1,5 0 173,5-3 0,2 5 0,7-7 0,0 4 0,0-4 0,0-1-146,0 0 1,0-1 0,0 1 0,0 0 333,0 0 0,-1 1 1,-4 2 70,-4 2 0,-4 4 1,-1-3-1,1 0 223,4 0 0,1 5 549,3-2-853,3 4 1,-2 1-289,8 0 0,11 6 0,10 2 0,6 1-98,7 1 1,10-5 0,5 3 0,6-2-69,2-3 1,1-3 0,-7-3 0,-1-3 8,-2-2 0,-6 0 0,0-3 0,-7 3-63,-5 1 0,-11 3 0,-7 4 330,-10 0 0,-17 6 0,-22 5 0,-13 6 0,-7 12 0,-4 7 0</inkml:trace>
  <inkml:trace contextRef="#ctx0" brushRef="#br0" timeOffset="35">24270 6867 8257,'13'-12'85,"-2"-2"-37,-2-2 1,-4 5 0,5 4 0,2 0-80,6 4 1,5-3 0,14-1 0,12-1 0,14-1-46,9 1 1,-28 0 0,1-1 0,0 1 0,1 2 75,4-2 0,2 0 0,7-3 0,2 0 0,3 0 0,1-1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0.99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17048 17671 8457,'0'-9'711,"-2"1"181,-3 1 1,4 4-639,-4 8 0,5 4 1,3 9-1,3 2 1,4 1-23,6-1 1,-2 4-1,6-3 1,-1-1-193,0 1 1,5 2 0,-5-4 0,-2-3-179,-1-5 0,-2 0 0,1-6 0,-1-2 99,0-1 0,0-2 0,2-2 0,1-4 41,2-8 1,7-7 0,-3-9 0,4-5-146,2-7 0,-1-7 0,2-10 1,2-1-211,1-1 0,0-6 0,-5 6 0,1 1-40,-1 1 1,4 10 0,-2 7-1,-5 7-274,-3 5 0,-7 14 667,-6 7 0,-6 12 0,3 5 0</inkml:trace>
  <inkml:trace contextRef="#ctx0" brushRef="#br0" timeOffset="1">13010 10989 8137,'-15'-14'39,"1"1"1,2 2 45,2 2 0,-3-1 0,6-5 0,-3-3 0,1-2 0,-2-1 1,-2 1 43,-1 2 1,-1-1 0,0 4 0,-3 2 265,-1 0 1,-1 7 0,2 1 0,-1 4-140,2 1 0,0 6 1,-1 2-1,-1 1-131,2 1 1,-4-1-1,3 5 1,0 1-227,2-1 0,7 0 0,-1 2 0,1 1 0,-1 4-219,1 1 1,1-3 0,-1 5 0,2 1 197,1 2 0,4 1 0,-2 1 0,2-1 110,2 0 0,0-1 0,2-1 0,2-3 32,6 3 1,4-1 0,3 0 0,2-1-128,-1 1 1,-2-3 0,-1 2 0,3 1-1,-1 2-93,-4 1 0,1 1 1,-6 1-1,1 1 155,1 3 1,-7 0 0,2-2 0,-4 3 145,-1 1 1,-6 2 0,-3 5-32,-4-1 0,-6-4 0,-2 0 0,-2 2 0,-6-1-122,-2-1 0,-7 1 0,3-5 0,-1-3-128,-4-1 1,1-3 0,1-3-1,5-5 90,3-3 1,7-7 0,4-1 135,4-2 0,8-1-94,7-5 0,8-6 0,11-5 1,5-5 7,3-3 1,1-2-1,1 4 1,-1-2 100,1 2 1,-7 6 0,-3 3 0,-4 1-10,0 4 0,-1 2 4,0 1 1,-4 4 0,-3 3-1,0 1 5,-4 3 1,0-3 0,0 1 0,2 4-29,-2 4 0,-1 0 1,-2 7-1,1 1 79,4 2 0,-3 10 0,2 5 1,-2 9 16,-2 4 1,-6 10 0,-2 6 0,2-31 0,1 0-103,-3 4 0,1 1 1,2 3-1,-1 2 0,-3 2 1,-1 0-1,2 0 0,-1-1-78,-1-1 1,1 1 0,1 1 0,0 0-1,-1 1 1,-1 0 0,2 0 0,1 0 32,-1 0 1,1 0 0,1-4 0,0 0-1,0-3 1,1-1 0,0 1 0,2 0 8,-1 1 1,1 1 0,1-5 0,0 0 0,1 0 0,2-2 0,-1 37-44,0-9 1,0 5 0,0-7 0,0-4 190,0-3 0,4-5 1,1-3 64,-2-4 1,-1-6 0,-2-4 0,0-6-226,0-7 1,0-4 0,0-7-360,0 0-225,0-6 660,0-2-997,0-6 613,0 0 0,-13-6 1,-3-2-1</inkml:trace>
  <inkml:trace contextRef="#ctx0" brushRef="#br0" timeOffset="2">14517 12965 7939,'-5'-9'-968,"0"-1"1058,-6 7 1,11-3 69,0 6 1,2-2 73,7-2 1,1 2 0,4-1-170,0 6 0,-4-1 0,-1 2 1,4-2-188,4-2 1,1 0 0,5 0 0,3 0 0,-1 0-216,-2 0 1,3 0 336,-7 0 0,0 0 0,-5 0 0</inkml:trace>
  <inkml:trace contextRef="#ctx0" brushRef="#br0" timeOffset="3">14574 13079 7056,'-8'-8'1479,"1"2"-1426,7 6 0,5 1-124,0 4 0,6-3 0,0 3 0,5-4 0,4-1-386,2 0 1,-3 0 456,5 0 0,0 0 0,4 0 0</inkml:trace>
  <inkml:trace contextRef="#ctx0" brushRef="#br0" timeOffset="4">17218 12269 7853,'0'-14'157,"-6"6"422,4 1 1,-9 9-419,6 3 0,1-2 1,4 6-1,0 2-53,0 2 1,0 1 0,0 0-29,0 1 0,1 4 1,2 0-1,2 0 7,-2 1 1,4-4 0,-3 4-1,1-1-110,1 0 1,-2 0-1,4-5 1,-1 1-107,1-1 1,0 0 0,3-1-726,-1-4 359,-1 4 394,-1-12 1,-8 6-1,-11-7 1,-5 0-41,-3 0 0,-6 4 0,1 1 0,-1-2-165,1-1 1,-1-2-1,6 0 1,3-2-84,5-2 1,5-6 388,6-9 0,-6 3 0,-2-4 0</inkml:trace>
  <inkml:trace contextRef="#ctx0" brushRef="#br0" timeOffset="5">17175 12354 7853,'7'-8'-226,"1"0"0,6 5 276,0-2 0,7-4 0,2 3 0,4-1-48,2 1 1,4-4-1,0 4 1,-1 0-277,-2 0 1,-4 1 0,-2 5 0,-5 0 273,-3 0 0,-8 0 0,4 0 0,-4 0 0</inkml:trace>
  <inkml:trace contextRef="#ctx0" brushRef="#br0" timeOffset="6">17104 12653 7782,'-9'0'-1006,"1"-2"970,2-3 0,1-3 1,5-6-1,0 0 285,0 0 1,0 0-1,0-1 1,-2 1-116,-2 0 0,2-5 0,-3 0 0,4 2 0,2-1-18,4-1 0,5 3 0,8-4-71,6-1 1,8 6 0,3-4 0,1 3 0,3 3-182,2 4 0,-3-2 0,-3 6 0,-5 2-76,-8 1 1,-4 9 0,-6 2 118,-2 4 1,-4 2 0,-8 3 0,-2 1 114,-6-2 0,1 1 1,-4-1-1,-4 3 1,-2 1 102,-2-1 1,-4-1-1,1-6-69,-3-3 1,4 1-1,-1-7 1,0 0 47,2-3 0,2-2 1,5-4-1,1-6-87,0-7 0,1-4 0,4-5 0,4 2-46,4 1 1,1 7-1,0-2 90,0 3 0,6 8-62,3 4 0,-2 8 1,-3 7-1,0 5-69,0 3 1,-2 5-1,3-5 1,-4 0-84,-1 1 1,-1-4 0,-2 3 0,-2-3-172,2-2 1,-4 5 0,3 0-457,0-2 780,3-7 0,7 2 0,2-4 0</inkml:trace>
  <inkml:trace contextRef="#ctx0" brushRef="#br0" timeOffset="7">17261 12482 7805,'-8'0'-162,"-5"0"1,5-2-1,-1-1 1,-1-3 311,-1-2 1,5-1 0,1-6-167,4 1 1,2 2-1,4 0 1,4 3 42,4-2 1,1 3 0,1 0-1,-1 0-16,0 0 1,0 5-6,0-2 0,-1 5 1,-3 5 94,-6 5 1,-8 2-1,-6 3 1,-3 0 5,-1 4 0,-6-1 0,-4 5 1,-3 1-1,0 0-75,4-1 0,-3-5 0,7-1 1,2-6 45,1-6 1,2-3-146,0-2 0,6-8 1,5-7-1,4-5-280,4-2 1,4-7-1,-2 2 1,1-4 57,3-1 0,6 7 0,2 4 0,-2 4 289,-1 4 0,5 2 0,1-3 0</inkml:trace>
  <inkml:trace contextRef="#ctx0" brushRef="#br0" timeOffset="8">17730 12397 7812,'0'-8'1310,"0"2"-1156,-6 12 1,4 2 0,-4 8-107,-1 2 1,6-2 0,-5 5-1,1-2 1,0 1 26,2 2 1,1 2-1,2 5-78,0-1 1,0-4-1,0-2 1,0-2-479,0-2 0,0-3 1,2-2-1017,3-3 1497,-4-4 0,12-12 0,-5-2 0</inkml:trace>
  <inkml:trace contextRef="#ctx0" brushRef="#br0" timeOffset="9">17915 12454 7627,'-2'-8'193,"-1"5"1,-2 6 0,1 5 0,-1 1 0,0 1 195,2 1 0,-3 3 0,1 3 0,2 2 0,1 0 0,2 0-198,0 0 1,0 5 0,0-5 0,2-2-250,2-1 0,0-4 0,5 0 1,4-5-159,4 0 0,-1-3 1,3-5-1,-3-2-64,-2-2 1,0-6 0,-1 1 0,-2-2 122,-2-2 1,-6-1 0,4 1 0,-3 0-1,1-2 11,-2-3 1,-7 3 0,-4-3 103,0 4 1,-5 0 0,4 3 0,-4 2 352,-1 6 0,4-3-207,1 3 0,6 0 0,-2 9-107,3 5 0,-2 2 0,-1 2-317,2 1 1,1-1 0,2 0-434,0 0 0,0-4 753,0-1 0,13 1 0,3 4 0</inkml:trace>
  <inkml:trace contextRef="#ctx0" brushRef="#br0" timeOffset="10">18100 12525 7812,'0'-15'-12,"0"6"250,0-1 1,-2 7-74,-3-1 0,4 4 0,-4 4 0,3 6-57,2 2 0,0 0 1,0 0-1,0 4-62,0 0 1,2-2-1,1-3-104,2-2 0,6-1 0,-2 2 1,4-5-1,3-4-11,3-1 0,-3-1 1,4-3-1,-1-2-25,0-2 0,0-1 0,-5-5-117,0-1 0,-6 1 0,-3 0 0,-3 0 79,-2-1 0,-7 6 0,-2 1 0,-4 2 123,-1 3 1,-2 1 0,-1 2-8,-2 0 0,5 2 1,4 2-1,1 6-129,1 2 0,-3 3 145,6-1 0,0 6 0,5 3 0</inkml:trace>
  <inkml:trace contextRef="#ctx0" brushRef="#br0" timeOffset="11">18697 12510 7809,'-7'-7'1060,"-2"2"0,-4 3-946,-1 2 0,0 7 0,0 0-114,-1 1 0,1 5 1,0-4-192,0 4 1,0 1-1,1 1 1,2-1-1,1 0-323,-1 0 1,3-4-627,-1-1 1140,6 1 0,-10-2 0,5-2 0</inkml:trace>
  <inkml:trace contextRef="#ctx0" brushRef="#br0" timeOffset="12">18512 12468 9547,'5'9'64,"1"2"-76,2 5 1,1 0 0,6 6 0,-1-1 0,0-2-290,0 1 1,0-4 0,1 3 0,-1-3-71,0-2 1,5-6 0,0-4 370,-2-2 0,6-2 0,-1 0 0</inkml:trace>
  <inkml:trace contextRef="#ctx0" brushRef="#br0" timeOffset="13">18938 12326 7809,'-1'-13'1255,"-4"4"-741,4 2-416,-6 7 1,9 5-1,1 1 1,3 2-15,2 3 0,-3 3 1,3 4-1,0 1 146,0-2 0,0 4 0,3-1 0,-2 1-57,2-1 1,0 4 0,0-5 0,-1-2-237,1-1 1,-3 3 0,0 0-1,-2-2-125,-3-1 0,-1-6 1,-2-1 41,0 2 0,-7-4 0,-2-1 1,-4-1 9,-1-1 0,-5 1 0,-1-5 0,-1 0-85,0 0 1,-2 0 0,4 0 0,1-2-504,3-2 1,2 1 723,3-7 0,-2-6 0,4-6 0</inkml:trace>
  <inkml:trace contextRef="#ctx0" brushRef="#br0" timeOffset="14">18967 12397 7809,'0'-8'26,"0"-5"-11,6 12 0,7-6 0,7 7-213,3 0 0,0-1 1,6-2-1,-2-2-620,-4 2 818,-2 1 0,-1 8 0,2 2 0</inkml:trace>
  <inkml:trace contextRef="#ctx0" brushRef="#br0" timeOffset="15">19265 12411 8008,'8'8'858,"-3"4"-720,-3 6 0,-2 7 0,0-1 0,0 3 1,0 0-19,0-4 1,0 4 0,-2-5-364,-3 0 1,4-1-1,-4-7 1,3 0-1077,2 0 1319,0-6 0,13-8 0,3-8 0</inkml:trace>
  <inkml:trace contextRef="#ctx0" brushRef="#br0" timeOffset="16">19393 12539 7796,'0'-10'203,"0"1"-244,7 6 0,-4-4 0,6 7-17,2 0 1,2 0-1,1 2-86,1 3 1,-8 3 0,-2 6 0,-3 0 262,-2 0 1,-2 2-1,-3 1 1,-2 2 124,-1-1 0,-5 2 1,5-1-1,0 0 185,3 2 1,4-10-1,1 3-265,0-1 1,6-7-1,5-1 1,7-4-535,5-1 0,4-1 0,3-4 0,2-4-1449,1-4 1819,0-1 0,-11-7 0,-1-1 0</inkml:trace>
  <inkml:trace contextRef="#ctx0" brushRef="#br0" timeOffset="17">19934 12638 7708,'-10'0'246,"1"0"-127,6 0 1,-10 0-71,3 0 0,-2 7 0,-2 2 1,-1 4-1,1 1-171,0 0 1,0 0 0,0 1-74,-1-1 0,1 0 1,0 0-1,0 1-229,-1-1 0,1-2 424,0-2 0,0-4 0,0-6 0</inkml:trace>
  <inkml:trace contextRef="#ctx0" brushRef="#br0" timeOffset="18">19720 12653 7708,'0'9'1870,"0"1"-1915,0-1 1,2 5 0,1 0-123,2 1 0,4-1 0,-2 0-255,1 0 0,1 1 0,5-3 1,2-1 421,3-1 0,-3-7 0,4 3 0</inkml:trace>
  <inkml:trace contextRef="#ctx0" brushRef="#br0" timeOffset="19">20019 12482 7708,'-8'0'32,"2"0"1,6 6 183,0 4 0,0 2 0,1 3-138,4-1 0,-2 0 1,5 0-1,0 1 201,0-1 0,-3 0 1,3 0-51,-2 0 0,3 1 0,-2 0 0,-1 3-60,0 1 0,4 0 0,-5-4 0,-2 3-269,-2 1 1,1 0 0,1-5-1,2 0-349,-2 0 1,-3-1 166,-5-3 0,-4 1 0,-9-7 27,-1-1 0,0-1 0,5-2 0,-2 0 35,-3 0 1,4 0 0,-4 0 0,3-2-748,2-2 967,6 2 0,-5-10 0,5 4 0</inkml:trace>
  <inkml:trace contextRef="#ctx0" brushRef="#br0" timeOffset="20">20047 12638 7708,'0'-9'701,"0"-1"-635,7 7 1,-4-3-1,6 6 1,2 0-751,2 0 684,8-6 0,1 4 0,6-4 0</inkml:trace>
  <inkml:trace contextRef="#ctx0" brushRef="#br0" timeOffset="21">20261 12638 7708,'8'2'453,"-4"3"-459,-2 4 0,-2 4 0,0 3 0,0 1 102,0 2 0,-5 6 0,-1-3 1,0 2-181,-1 0 0,-2-7 0,4 2-653,2-3 737,1-8 0,9-8 0,1-8 0</inkml:trace>
  <inkml:trace contextRef="#ctx0" brushRef="#br0" timeOffset="22">20417 12695 7708,'8'-6'674,"0"4"-529,-3-2 1,3 2 0,6 2 0,-2 2-168,-2 2 0,1 0 0,-5 5 0,1 2-96,-1 2 0,-1 1 1,-4 0-1,2 0 103,2 1 1,-2-1 0,-6 0-1,-3 2 131,-2 3 1,0-3 0,-3 2 0,1 0 415,-1 1 0,5-8 1,1 3-175,4-1 1,1-1 0,1 1 0,4-4-162,5-4 0,4-3 0,5-2 0,4 0-224,4 0 0,3-8 1,2-5-1,3-6-421,1-3 0,-4 5 0,1-4 0,-5 2-562,-4 0 0,-5 0 0,-10 5 1010,-4 0 0,-10 0 0,-3 0 0</inkml:trace>
  <inkml:trace contextRef="#ctx0" brushRef="#br0" timeOffset="23">17275 13307 7774,'0'-15'153,"0"6"0,2 1 1,2 2-1,6 2 0,6 3 158,7 1 1,7 0 0,15 0 0,2 0-1,10 0 1,12 0-180,-27 0 1,2 0 0,9 0 0,3 0-1,4-1 1,1 0 0,5 0 0,1-1-81,3 0 1,1-1 0,6 1 0,2 0 0,-23 1 0,0 1 0,1 1 0,0-1 0,1 0 0,-1 1-267,2 1 1,0-1-1,0 1 1,0 0 0,0 1-1,0 0 1,4 2 0,1 0-1,0 1 1,-2-1-1,0 1 1,1 0-10,0 0 0,0 1 1,0-1-1,-2 1 1,-1 0-1,-1 0 0,-1-2 1,0 0-1,0 0 1,0 1-1,-1-1 0,0 0-111,0 0 1,-1-1-1,0 0 1,1-2-1,0-1 1,-2 1 333,19 0 0,-1 0 0,3-1 0,0 0 0,-3-1 0,1 0 0</inkml:trace>
  <inkml:trace contextRef="#ctx0" brushRef="#br0" timeOffset="24">13024 14259 8173,'-29'-6'-68,"7"3"0,3-7 1,4 1-1,2-1 1,3 1-1,6-2 105,2-2 1,4 5 0,2 3 0,6 4 0,3 1-116,1 0 0,6 0 0,4 0 1,3 0-1,1 1 55,1 4 1,6-2-1,2 5 1,3 0-60,-2 0 0,9-3 0,1 3 1,7-2 36,7-3 0,7-3 0,8-5 1,2-4 39,-37 3 1,-1-1 0,36-7 0,-1 1-1,-2 2-1,2 2 0,1 1 1,-36 3-1,-1 0 1,36-1 48,-4 0 1,-7 4 0,-3-3 0,-4 5 13,-1 5 1,0-2-1,0 5 1,0-1-1,0-3-53,-1 3 0,-3-6 0,-3 4-64,-1-3 0,-2-7 0,-2-2 0,1 1 100,1 0 0,0-4 1,-4 6-1,0 0 61,-1 3 0,-5 1 1,-4 0-1,-3 0-2,-2 0 1,-1 1-1,-2 3 1,-1 2-85,1 2 0,-3 0 0,1 1 0,-1-2-99,0-1 1,1-5 0,4 4 0,0-5 41,2-5 1,-4-2 0,8-8 0,-3 0 30,-1-4 0,-3 3 1,0-3-1,-4 5 213,-2 4 0,-7 2 0,-7 5 741,1-2-722,-6 1 1,4 8-1,-8 3 1,-4-1-129,0 0 0,3 5-956,0-1 344,-4-4 0,0 0 519,-6-6 0,-7-6 0,-1-2 0</inkml:trace>
  <inkml:trace contextRef="#ctx0" brushRef="#br0" timeOffset="25">12910 14984 8248,'-12'2'-662,"2"2"1,5 6 661,4 3 0,7-6 0,5-2 0,5-3 0,4-2 0,3 0 0,-5 0 0,6 0 0,1 0-131,2 0 0,6 0 0,2 0 0,0 1 0,1 6 276,1 7 1,1 0 0,6 5-75,3-3 0,5 0 0,10 1 0,6 2 1,5-2-73,2-1 0,4-8 1,-1-3-1,-38-4 0,2-1-101,4 1 0,1-2 0,3-1 0,1-2 1,0 0-1,1-1 11,0-1 1,0-1-1,-1-1 1,-1 0-1,1 0 1,-1-1-1,4-1 1,0 1-1,1 0 1,0 2 90,-1 1 0,0 1 0,-4-1 0,-1 1 0,-2 2 0,-2 1 0,-2 0 0,-1 1 0,0 0 0,0 0 0,35 3 0,-2 3 0,-7 4-25,-7 4 0,-9 1 1,-6 0-1,-6 0 109,-7 1 0,-5-6 0,-2-1 0,-4 0-42,-2 0 1,1-5 0,-4 2 0,2-4-32,-2-1 0,6-6 0,0-3 0,4-6-22,2-4 0,1 2 0,1-7 0,2 1-44,-1 1 1,0-4 0,-1 6 0,1 1 167,-5 3 1,-1-1-1,-7 9 1,-1 0-77,-2 3 1,-2 3 0,0 4-1,0 1-96,0 2 0,1 6 0,-1-3 59,0 0 0,0-2 0,0-6 0</inkml:trace>
  <inkml:trace contextRef="#ctx0" brushRef="#br0" timeOffset="26">14815 14913 7973,'-41'8'-92,"3"-3"1,5-4 0,3-1 0,3 0 0,2 0-1,1-3 1,-1-5 0,-2-8 0,-1-6 0,-1-8-80,1-6 1,1-5 0,2-2-1,3 1 1,1-1 0,4 0 304,1 1 0,6 5 1,3 4-1,0 5 0,4 2-16,1 3 1,1 5-1,-2-1 1,-4 4-119,0 0 0,2 1 0,-3 0 0,2 0 1,-5-5 0,1-2 0,-3-2-21,-1-7 0,-5 1 0,0-4 185,2 3 1,-2 3-1,3 3 1,5 5 1423,3 4-1241,-3 7 1,17 14 0,4 16 0,12 11-99,10 10 0,4 14 0,7 1 0,1 5-235,-21-29 0,1 0 0,1 4 0,1 0 0,2 2 0,1-1 0,0 1 0,0 1-204,1-1 1,2 0-1,2 0 1,3-1-1,2 2 1,2-1-1,1-2 1,0-2-40,1-2 0,-1 0 0,0 1 0,0 0 0,-1-3 0,0 0 0,0 1 0,-1 1 88,1-1 1,0 0 0,1-3-1,0 0 1,-1 0 0,0 0-1,-2-3 1,-1 0-127,-2-3 0,-1-1 0,22 15 0,-3-5 0,-8-4-5,-10-6 1,-11-4 0,-6-9 270,-3-6 0,-3-2 0,-4-2 0,-2 0 0</inkml:trace>
  <inkml:trace contextRef="#ctx0" brushRef="#br0" timeOffset="27">15796 14003 8189,'0'-20'359,"-1"10"1,-4 2-243,-4 10 1,-4 14 0,-3 12 0,-4 10-100,-9 8 0,-1 9 0,-9 8 0,16-30 0,0 1-6,-4 2 1,-1 0-1,-6 6 1,-2 0-1,-4 5 1,-1 1-1,0 1 1,0 0-143,1 0 0,0 1 0,-3 1 0,0-1 0,0 3 0,-2 0 0,-5 4 0,-1 0 203,14-17 1,-1 1-1,1-1 1,0 1 0,0-1-1,2 0 1,-16 18-1,2 0 1,2-1 0,1 0-4,0 0 0,0 0 0,1-2 0,0 0 0,0 3 0,0 0 0,4-5 0,2 0-72,1-5 1,1-2 0,5-5 0,1-1 0,2-3 0,1-1 0,-19 28-119,7-5 1,7-13 0,10-20 0,4-8 5,3-7 0,8-10 0,3-1 1,4-9-245,1-8 1,0-1-1,0-4 1,0 2-353,0 2 1,0 2 709,0 2 0,0 0 0,0 0 0</inkml:trace>
  <inkml:trace contextRef="#ctx0" brushRef="#br0" timeOffset="28">13322 11828 7894,'0'-14'641,"-6"1"1,-2 2-385,0 2 1,4 10 0,8 2 0,6 7-1,4 6-132,5-1 1,-2 8 0,5-1 0,1 1-80,-1 1 1,1-7 0,6 2 0,1-4-41,3-6 0,2 2 0,4-6 0,-1-2 41,2-1 1,1-4 0,1-1 0,0-3-1,-1-2-68,1-3 0,-2 3 0,9-2 1,-2-1-30,0-1 1,6 2-1,-4 1 1,1-1-76,4 2 1,-5-3-1,-2 5 1,-3 0 91,-1-1 1,0-2-1,-1 4 1,1 2 94,0 1 1,-1 2 0,1 0 0,-2 0 171,-3 0 1,1 8 0,-5 5-1,-3 4-2,-1 1 1,-8 4-1,-1 1 1,-2 4-47,0 2 1,0-2 0,-3-2-1,1-3-250,2-2 1,1-1 0,-1-6 0,5-3-147,3-6 1,3-4 0,5-4 0,6-8 31,5-5 1,7-7 0,-2-9 0,1-3 139,0 0 1,-6 1-1,1 6 1,-2 1 253,-3-1 1,-5 9-1,-4 6 1,-3 7-8,-2 6 0,-4 2 0,-2 4 1,-1 5-182,-4 2 0,-1 7 1,0 2-1,1-1-63,2 1 0,5 3 0,-4-6 0,2 0-91,4-2 1,5-7 0,2-1 84,-1-2 0,3 4 1,-2-5-1,0-2 1,2-2 65,3-1 0,3-4 0,1-3 0,1-1-71,0-3 0,-1 0 0,1 0 0,-2 2 10,-3-2 0,1-2 0,-4-1 0,0 0-128,0-1 1,3 1-1,-5 0 1,-2 0 96,-1-1 1,-3 6 0,-1 1-1,-4 2-126,-2 3 0,-1 1-3,-5 2 1,-6 6-1,-3 4 1,-5 1-207,-5-2 1,-3 4 0,-6-3 401,0 2 0,-7-4 0,-1-2 0</inkml:trace>
  <inkml:trace contextRef="#ctx0" brushRef="#br0" timeOffset="29">17332 11771 7803,'-22'0'0,"-11"7"0,3 0 0</inkml:trace>
  <inkml:trace contextRef="#ctx0" brushRef="#br0" timeOffset="30">17360 11274 7817,'0'-10'201,"-1"2"1,-4 2-1,-4 4 119,-4 6 0,0 3 0,4 8 1,4-1-1,3 0-196,2 0 0,0 2 0,-1 3 0,-2 3 1,-2 2-89,2 0 1,0-1 0,-1 7-1,-2 2-28,-2 1 0,4 5 0,-4-5 0,0-1-473,0-2 1,5-8 0,-2-3-364,3-3 0,9-9 828,2-2 0,10-10 0,3-2 0</inkml:trace>
  <inkml:trace contextRef="#ctx0" brushRef="#br0" timeOffset="31">17559 11302 7819,'-1'-8'187,"-4"3"70,3 4 1,-4 2 0,6 4-184,0 5 1,0 7 0,0 4 49,0 1 1,0 1 0,0 6 0,2-1-22,2 1 1,-2-6-1,4-1 1,-1-1-124,0-4 1,4-6 0,-2-3-13,1-1 1,-4-3 0,6-5 0,-1-4-67,-1-4 0,5-6 0,-5-2 0,0-4-6,-4-1 1,3 0 0,-3-3-1,0 3 52,-3 1 0,-6 2 0,-1 5 17,-2 0 0,-1 1-9,-6 4 1,8 4-170,2 10 1,3 3-1,2 6-339,0 0 1,2-1-1,1-2 552,2-2 0,12-6 0,-1 4 0</inkml:trace>
  <inkml:trace contextRef="#ctx0" brushRef="#br0" timeOffset="32">17773 11373 8575,'0'14'20,"0"-4"0,0 1 1,1 3 39,4 3 0,-3 2 0,4-4-8,0-1 0,-3 5-43,7 0 0,-5-2 1,4-6-45,2-1 0,2-7 0,1 2 0,0-5-2,0-5 1,-4-3-1,-2-8 1,-2-1-3,-3-2 0,4 0 1,-3 5 8,-1-1 1,-6 1 0,-3 0-134,-2 0 0,3 4-478,-4 1 1,7 6 640,2-2 0,13 3 0,9 2 0</inkml:trace>
  <inkml:trace contextRef="#ctx0" brushRef="#br0" timeOffset="33">18370 11402 7819,'8'9'382,"-5"-1"232,-6-2 0,-10 5 1,-8-1-430,-1 2 0,5 3 0,-4-1 1,2 2-219,1 3 0,-1-4 1,4 4-1,1-1-385,0 1 1,0-4 0,-1 4 0,1-3-679,0-2 0,0-4 1096,0-1 0,-7-5 0,-1 2 0</inkml:trace>
  <inkml:trace contextRef="#ctx0" brushRef="#br0" timeOffset="34">18114 11487 7819,'8'0'396,"-2"0"-101,-6 0 0,0 6 1,0 4-145,0 2 0,0 4 0,2 1 0,1 2-407,2-1 1,6-2 0,-2-2 0,4 0 0,1-1-634,0-4 1,5-3 888,0-6 0,0 0 0,-5 0 0</inkml:trace>
  <inkml:trace contextRef="#ctx0" brushRef="#br0" timeOffset="35">18611 11402 8168,'0'20'398,"0"-4"1,-1 4 0,-2 1-235,-2 3 1,-6 3-1,3 1-220,0 0 0,0 1 0,5-2 0,-2-4 0,2-4-312,2-3 0,1-6 0,1-3-391,4 0 0,3-2 759,6-5 0,7-7 0,1-1 0</inkml:trace>
  <inkml:trace contextRef="#ctx0" brushRef="#br0" timeOffset="36">18768 11487 7821,'0'-8'1135,"0"2"-1166,0 6 0,0 6 1,-2 5-84,-2 6 0,2 4 1,-3 4-1,2-1 54,-2 1 0,4-3 0,-4 0-23,3-1 0,4-4 34,3-7 1,-2-5-1,6-10 1,1-5-12,-2-2 0,3-3 0,-5 0 0,0-3-13,1-1 0,-1 0 0,-3 5 61,2 0 1,0 4 0,-7 3 81,-3 0 1,2 3-1,-5 5-6,2 4 1,0 1 0,3 5 0,-2-1-294,2 1 0,1 1 0,4 1 229,2-4 0,4 4 0,7-5 0</inkml:trace>
  <inkml:trace contextRef="#ctx0" brushRef="#br0" timeOffset="37">18967 11515 7821,'8'-8'-397,"-2"2"0,-4 8 566,2 2 1,-2 4-191,3 7 0,-4-1 1,-1 0-1,0 0 1,0 0 96,0 1 0,-4-1 0,-1 0 0,2 0 306,1 0-290,2 1 0,6-3-139,4-2 0,4-4 0,4-7 0,0-3-37,0 0 0,-2-7 0,-2 1 0,-1-3-42,-4-1 0,2 0 0,-6 0 1,-2 0 83,-1-1 0,-4 3 0,-3 1 46,-4 1 0,-9 2 0,-1-1-3,2 4 0,6 5 0,3 5-315,2 4 0,1-1 314,5 2 0,6-1 0,2 5 0</inkml:trace>
  <inkml:trace contextRef="#ctx0" brushRef="#br0" timeOffset="38">19408 11515 6070,'-7'8'0,"-1"-1"0</inkml:trace>
  <inkml:trace contextRef="#ctx0" brushRef="#br0" timeOffset="39">19763 11444 7740,'0'-9'40,"-1"2"0,-3 6 1,-2 7 126,-2 5 0,3 2 0,-4-1 0,-2 1 134,-2 3 1,-3 1-1,-1-1 1,-3 1-68,-3 2 0,4 7 0,-3-4 0,0 2 0,0-2-267,-3-2 0,4 4 0,2-5 1,4-3-356,0-5 1,6 0-1,-1-7-116,-1 0 1,3-4 0,0-7 0,2-7 503,3-8 0,-11-11 0,-2-4 0</inkml:trace>
  <inkml:trace contextRef="#ctx0" brushRef="#br0" timeOffset="40">19393 11487 8027,'13'1'897,"-2"3"-857,-1 0 1,1 7 0,6-1 0,2 3-88,-2 1 1,1 2 0,-1 1-1,2 3-119,-2 3 0,-1-4 0,-2 3 0,1 0-92,-1 0 1,0-5 0,0 2 15,1-3 0,-3-7 242,-2 1 0,9-7 0,-4 3 0</inkml:trace>
  <inkml:trace contextRef="#ctx0" brushRef="#br0" timeOffset="41">19891 11373 7742,'-6'-8'137,"4"0"-141,-3 4 0,4 4 0,1 0 0,0 9-57,0 8 0,0 1 0,0 4 0,0-2 6,0-2 1,0 4 0,0 0 0,1 2 578,4-1 0,1-4 0,6 4 0,-5-1-3,0 0 1,2-3 0,-2 3 0,0-2-610,5-2 1,-6-2 0,0-4-1,-1-1-261,0-1 0,-1-6 56,-4 6 0,-1-1 154,-4 6 0,-3-7 0,-6-2 0,0-1-14,-1-1 0,-3 1 0,-1-3 0,0 1-58,-2 2 0,4-1 0,-5-4 0,1 0-355,4 0 1,1 0 565,2 0 0,-1-6 0,1-2 0</inkml:trace>
  <inkml:trace contextRef="#ctx0" brushRef="#br0" timeOffset="42">19877 11530 7742,'0'-15'194,"1"6"0,4-1-67,5-1 1,7 3-1,2-1-254,-2-2 0,4 0 0,-1 1 0,1 4-386,-1 0 0,4 4 1,-5-3 512,-1 4 0,-9 2 0,-4 4 0,-4 3 0,-1 6 0</inkml:trace>
  <inkml:trace contextRef="#ctx0" brushRef="#br0" timeOffset="43">20175 11387 7782,'0'16'133,"0"2"-63,0 0 0,0 8 0,0-3 0,0 3 63,0-3 0,0 4 0,-1-5 1,-2 2-1,-2-2-47,2-1 0,-4-2 0,3-5-975,1 0-324,1-6 1213,2-2 0,0-6 0</inkml:trace>
  <inkml:trace contextRef="#ctx0" brushRef="#br0" timeOffset="44">20303 11373 9216,'15'2'140,"-1"2"-238,0 4 1,2 7-1,1-3 1,2-1 22,-1-1 1,-3-1-1,0 5 1,-1 1 155,0-1 1,-6 0 0,-3 0 0,-4 2 148,-1 3 0,-8 3 0,-4 7 0,-7-1 64,-3 0 0,3 1 0,-3-2 0,1-4 164,4-4 0,2 2 0,6-2-339,4-2 0,7-3 0,6-4-230,6-5 1,10-4 0,-1-2-1,6-6 1,2-5-543,2-6 0,7-2 0,-2 1 653,3-5 0,2-9 0,-1-3 0</inkml:trace>
  <inkml:trace contextRef="#ctx0" brushRef="#br0" timeOffset="45">17417 10193 7928,'2'14'-583,"1"1"0,2-1 583,-2 0 0,0-6 0,0-5-198,2-6 1,0 0 38,-5-7 1,0 6 277,0-6-209,0 7 8,0-3 1,0 4 0,0-3-15,0-4 96,6-4 0,-4-1 0,4 0 0</inkml:trace>
  <inkml:trace contextRef="#ctx0" brushRef="#br0" timeOffset="46">17460 10193 5897,'0'-9'24,"0"-1"341,0-1-311,0 5-66,0 0-61,0 6 1,0-2-218,0-3 173,0 4 108,0-6 9,0 7 0,0 7 0,0 1 0,0 6 0</inkml:trace>
  <inkml:trace contextRef="#ctx0" brushRef="#br0" timeOffset="47">17517 10179 7928,'0'-8'-965,"0"2"774,0-1 227,0 0 0,0-8 1,0 1-1,0 0 12,0 0 0,0-1 0,0 1 0,0 0 32,0 0 1,-2 0 0,-1-1 65,-2 1 1,-1 6-1,3 2 276,-2 0 0,-1 4-301,1-3 1,3 10-1,-4 5 1,1 2-48,1 2 0,-6 5 0,5 0 0,1 0-110,-3 2 0,6-5 0,-4 4 0,2-1 7,-2 0 0,3 0 0,-2-5 0,2 0 113,2 1 0,0-1 1,0 0-11,0 0 0,2-1 0,2-4 0,6-4-53,3-3 0,1-2 1,0 0-15,0 0 0,0-7 1,2-4-1,0-4 1,0-6-129,-3-1 1,-2 3 0,1-3 0,-2 0-118,-6 0 0,3 4 198,-3-1 0,1 3 185,-5 2 1,-5 8-15,1 6 1,-6 6 0,6 10 0,0 1-3,3 2 1,1 2-1,0-4-109,0 2 1,0 2 0,0-4 0,0 2 13,0-2 0,5 6 0,-1 0-18,-1 4 0,-1-3 0,-2 0 1,0-1-58,0-1 0,0-1 0,0-7-422,0 0 311,0-6 1,6-8-1,4-9 1,2-6-163,3-3 1,4 0-1,1-4 1,1 2-51,-1 2 1,1-2-1,-4 2 1,2 4 363,-2 3 0,-1-5 0,-2-6 0</inkml:trace>
  <inkml:trace contextRef="#ctx0" brushRef="#br0" timeOffset="48">18057 10151 7884,'5'-10'-117,"-1"1"0,1-1 0,0 1 0,1 1 910,2 1-189,-5 3-361,4 4 1,-12 6 0,-1 2-75,-2 0 0,3 3 1,-3-5-162,2 2 0,-1-3 0,3 4 0,-6 2-57,-2 2 0,2 1 1,1-1-1,-2-2-85,-2-2 1,-1 6-1,-1 4-123,1-2 1,0-1 0,1-2-1063,4 0 666,-4-6 1,12-3 652,-4-10 0,3-3 0,2-6 0</inkml:trace>
  <inkml:trace contextRef="#ctx0" brushRef="#br0" timeOffset="49">17858 10151 7178,'-8'-8'216,"8"1"0,3 7 25,7 0 0,-1 0-90,5 0 1,-4 2-1,-1 1 1,2 3-1,0 2 53,-1 3 0,1 2 1,-5 0-1,1-2-160,-1-2 0,3 1 0,-2 2-16,1-2 1,-4 1-427,6-6 1,-1-1 0,6-4 0,-1 0-1416,0 0 1813,0 0 0,0 7 0,1 0 0</inkml:trace>
  <inkml:trace contextRef="#ctx0" brushRef="#br0" timeOffset="50">18199 9909 12099,'5'14'138,"0"0"0,-2 0 0,-2 1 0,-1-1 1,0 0-1,0 2 0,0 1 0,0 4 10,0 1 0,0-3 1,0 5-1,-1 1 1,-2 2-145,-2 1 0,0-4 1,5 0-1,0-1-172,0-1 1,0-1-1,0-7 1,0 0-1,0 1-584,0-1 1,0-5-631,0 1 582,0-7 0,2 3 1,2-7-24,6-4 0,-2-3 823,1-6 0,-6 0 0,4-1 0</inkml:trace>
  <inkml:trace contextRef="#ctx0" brushRef="#br0" timeOffset="51">18455 10094 7877,'8'-8'579,"5"-5"326,-12 12 122,6-6-9,-7 7-852,0 0 0,-7 0 0,-4 2 0,-5 3-169,-3 4 0,-6 4 1,1 1-1,-1 0-120,1 0 1,-2 1 0,3-1-1,1 0-78,3 0 1,8-1 158,2-4 92,6 4 1,3-11-1,9 2 1,4-2 120,1-2 1,-5 0 0,1 0 0,1 0-47,2 0 0,1 0 1,0 0-1,-1 1-38,-4 4 1,2-2 0,-4 5 0,-1 0-16,0 0 0,4-3 1,-4 3-278,2-2 1,-3 3 0,4-4-647,2-2 1,2-1 0,1-4-114,0-2 1,1-3-1,-1-4 964,0 2 0,0-7 0,0-6 0</inkml:trace>
  <inkml:trace contextRef="#ctx0" brushRef="#br0" timeOffset="52">17303 10634 7890,'2'-13'-3,"3"4"1,4 6-1,2 6 1,0 5 217,-1 0 1,-1 4 0,6-4 0,-3 2-83,-2-1 1,2-6-1,-4 4 1,2-3 9,-1 1 1,-1 1-1,3-3 1,-3 4 0,0-1-20,0 0 1,0 1-1,3-4 1,-2 3-174,2 2 0,2-5 0,1 2 0,0-3 39,1-2 1,5-2 0,4-3-1,3-4-62,1-4 1,7-7-1,3-2 1,1-2 59,-1 0 1,2 7-1,-6-2 1,0 5 0,-3 4 220,-4 5 0,-8 4-166,0 1 1,-5 1 0,-4 4 25,-6 5 1,0-3 0,-1 3-2,1 1 1,8 0 0,-5 0 0,3-3 0,-1 0-14,2 0 0,0-3 1,1 2-1,-3 0-49,2-4 1,2 3-25,1-1 1,0 0-1,0-5-31,1 0 0,-1 0 1,0 0 0,0 0 0,0 0 1,1 0 10,-1 0 0,-5 0 1,1 0-1,2 0 0,4 0-162,3 0 1,0 0 0,-5 0 43,1 0 1,4-2-1,0-3 1,-2-2-1,-1-3-46,-2 1 0,0 1 0,0-2 0,-1 4-621,-4 0 347,4 4 1,-10-4 474,7 6 0,-7 0 0,3 0 0</inkml:trace>
  <inkml:trace contextRef="#ctx0" brushRef="#br0" timeOffset="53">19592 11956 7677,'8'-8'848,"-1"2"-625,-7 6 0,0 1 1,0 4-1,1 5 0,4 2-205,5 2 1,-3-6 0,3-3-1,1-3 1,2-1 0,1 2-39,0 2 0,5 0 0,0-5 0,0 1 1,0 3 118,0 0 0,1 7 1,-2-3-1,1 2-28,-2-1 0,-1 1 0,-2 4 0,0-1-129,0-4 1,1 2 0,1-6-83,2-2 0,-2-1 0,5-2 0,-2 0 26,0 0 0,4-5 0,-2 0 0,1 2 118,3 1 0,-4 2 0,-2 0 0,-3 0 69,-2 0 1,0 2-1,0 3 1,1 4 76,-1 4 0,-2 1 0,-1 0 0,-1 0-185,1 1 1,2-1-1,1-1-99,0-4 0,0 2 0,0-6 0,2-2 39,3-1 0,-1-4 0,4-3 0,0-4 27,0-4 1,2-3 0,2-1 0,0-4 15,-3-1 1,0 5 0,0-2 0,-2 5-5,-1 4 1,-4 2-1,3 5-164,-3-2 0,-7 1 1,-1 5-499,-1 4 718,-3-3 0,-4 10 0,0-4 0</inkml:trace>
  <inkml:trace contextRef="#ctx0" brushRef="#br0" timeOffset="54">13365 10804 7920,'-8'2'-501,"3"3"545,4-4 1,1 12-1,0-4 1,-2 4-1,-1 3 1,-2 1-1,2 2 40,2-1 1,1 2 0,0 1-1,0-1 1,0 2-12,0 0 0,-2 2 0,-1 5 0,-2-1 0,2 0 40,1 1 0,2 6 1,-1 3-1,-2 3-76,-2 1 0,0 2 0,4 2-44,-4 2 0,3 4 0,-4-5 0,1-1-96,1-2 0,-1-9 0,5-7 0,0-7-554,0-5-769,0-2 814,0-6 612,0-2 0,0-6 0</inkml:trace>
  <inkml:trace contextRef="#ctx0" brushRef="#br0" timeOffset="55">13337 10833 7899,'-7'-14'384,"6"6"-336,-6 1 102,7 7 1,2 2 0,3 1 122,4 2 0,5 0 0,4-5-68,1 0 1,6 0 0,-1 0-1,4 0-52,5 0 1,-1-5 0,4 0 0,1 2-3,-1 1 0,-3 2 0,5 0 1,2 0-1,1 0 47,1 0 0,1 0 1,0 0-1,2 0-48,8 0 0,7 0 1,14-1-1,2-2-108,-2-2 0,2-4 0,-4 2 0,-2 1-68,-1 0 0,4-4 0,1 5 0,-3 2 38,-1 2 0,-5 1 1,-13 0-1,-5 0 44,-3 0 0,-6 11 0,-1 3 0,-3 2 39,-2-1 0,-2 1 0,-3 2 1,-2 1 57,-1-2 0,0-3 0,4-3-105,0-1 1,1-7-1,-1 2 1,2-4-57,4-1 1,-3-6-1,7-4 1,2-2-94,1-2 1,-3 4-1,-1 1 1,1-1 7,-1 2 1,2 2 0,-6 6 0,-3 0 53,-4 0 1,-4 6-1,-5 2 1,2 2 11,-2-1 1,-5-1 0,-3 3-1,2-3 11,2-2 1,1 1 0,0-4 0,0 1-41,1 0 1,0-3 0,3-1 0,1 0 36,-2 0 0,4 0 0,-2 0 0,-2 0 82,-1 0 0,3 0-71,0 0 0,-2 7 1,-6 0-1,-3 3 25,-2-1 1,4-4 0,-4 3 0,0 0-8,1 0 1,-1-5 0,-3 3 0,4-1-163,0 0 0,-2 0 1,5-5 8,1 0 1,1 0 0,3 0 0,-1 0 0,0 0-163,0 0 1,2-2 0,1-1-123,2-2 1,0 0-120,-4 5 646,-8 0-695,0 0 153,-7 0 0,1 0 6,4 0 1,3 0-213,6 0 551,0 0 226,-6 0 191,-1 0-170,-7 0 0,-2 0 866,-3 0-242,4 0 19,-6 0 19,7 0 567,0 0-1220,0 7 1,0-4 39,0 6 0,0 1 0,0 4-18,0 0 1,0 5-1,0 2 1,0 1-38,0 3 0,0 3 1,0 4-1,-1 3-63,-4 1 1,2 8-1,-5 8 1,0 5 54,0 5 1,-1 3 0,-5 6 0,1 0-155,3 0 0,-1-6 0,5-4 0,0-4-44,-1-5 0,1 2 0,3-5 0,-2-2-232,2-2 0,1-6 1,2-12-1,0-3-2134,0-5 1787,0-4 0,-1-7 0,-2-5 0,-4-6-849,-1-6 1490,-1-10 0,-5-3 0,0-7 0</inkml:trace>
  <inkml:trace contextRef="#ctx0" brushRef="#br0" timeOffset="56">17303 11103 7730,'-9'-2'-1289,"-1"-2"1316,7 2 1,-9-4 0,2 6-1,-2 0 1,-1 1 0,2 3 150,1 0 1,1 7 0,-5 0 0,-1 5 0,0 6 40,-4 5 0,3 0 1,-5 11-1,2 3 5,0 5 0,1 4 1,3 9-1,1 1-106,0 1 1,6 6 0,3-6 0,4-2 0,1-4-168,0-3 0,1-6 0,4 0 0,4-7-133,4-5 0,9-4 0,7-4 0,7-4 46,5-7 0,10-7 1,5-10-1,9-3 1,5-7 67,1-10 0,-5-4 0,1-12-2,0-1 1,-2-2-1,0-2 1,-3 0 0,-7 2-46,-6 4 0,-11-5 1,-7 6-1,-5-2 127,-7 0 1,-10 7 0,-4-4 0,-4 2 156,-1 0 0,-6-2 0,-5 3 1,-6-1-59,-7 1 0,-9-2 0,-5 1 0,-5 1-48,-4 2 0,-2 6 0,-5 2 1,4 3-28,1 7 1,0-1 0,3 7-1,-3-1 32,-2 1 0,4 1 0,-5 5 0,0 2 20,1 3 0,2-2 0,8 6 1,3 1 26,5-2 1,5 4-1,4-2 1,6 2-131,7 3 1,0 0-1,7 3 1,-1 2-107,-1 2 1,4 4-1,-4 5 1,1 2 27,0-1 0,-1 3 0,3-2 0,-2 0 52,2 2 1,1-5 0,2 3 0,0-3-14,0-2 1,0 1 0,0-1 0,0 1-47,0-1 1,7 1-1,2-3 1,5 0-46,5-3 0,0 4 0,8 5 30,3-1 1,8-5 0,1 4-1,6-5-62,2 0 0,7-4 0,-4-2 0,2-5 177,1-4 0,-8-4 0,4-6 0</inkml:trace>
  <inkml:trace contextRef="#ctx0" brushRef="#br0" timeOffset="57">17687 11032 7732,'-28'-14'-346,"-1"4"1,-1 2 170,-3 2 1,-3 1-1,-5 5 1,0 0 0,0 3 369,-4 7 0,0-1 1,2 12-1,0-2 99,1 0 1,5 6 0,4-3 0,5 2-70,4 0 0,4-1 0,5 7 1,1 4-85,0 3 0,6 1 0,3 3 0,4 5-126,1 3 1,0 3-1,0 5 1,1-2-59,4-2 0,3 0 1,8-5-1,4-4-59,9-5 1,5-4 0,11-8-1,2-3-69,5-5 0,2-10 0,0-4 1,-2-4 82,1-1 1,-4-3 0,0-5 0,-3-7-2,-3-6 0,3-3 0,-8-4 0,1-1-28,-1 1 0,-5-7 1,-9-1-1,-5-2-4,-3 0 0,-9 2 0,-2-5 0,-3 0 35,-2-4 0,-8 0 0,-5 2 0,-6 0 42,-3 1 0,-3 1 0,-7 1 0,-1 4 76,2 1 1,1 7 0,1 6-1,1 1 38,-1 4 0,6 1 0,-1 2 1,-1-1-105,-2 1 0,0 5 0,2-1 0,2-1 20,3-1 0,-5 2 0,3 1 0,-2-3 13,0 0 1,5 2 0,-5 2-1,-1 2 54,-2 3 1,-1 1 0,-1 2 0,1 2 26,0 3 1,-1 7 0,-1 9-1,-1 1 81,-3 3 1,1 8-1,5 4 1,-1 1 39,1 0 1,4 0-1,2 4 1,3 1-25,6-1 1,1 1 0,7 0 0,2 1 1,1 3 0,4 4 1,3 6-1,4 0-156,4 0 1,1-5 0,0-2-1,0-2-32,1-7 0,0-5 0,3-8 0,2 1-51,3-1 1,2-6 0,8-3 0,5-3-36,3-2 1,13-6 0,4-3-1,5-3-69,5-2 1,2-8 0,1-7-1,0-7-7,0-4 1,-34 7 0,0-2 0,-1 0 0,-1-1 0,30-25-13,-5-7 1,-6 1-1,-29 21 1,-1-1-1,15-32 61,-7 0 0,-13 5 1,-14-1-1,-5 4 71,-5 5 1,-9 0 0,-12 9 0,-7 7 100,-9 4 0,-3 10 1,-5 4-1,-1 7 67,1 7 0,4 4 0,0 4 1,7 6-80,5 3 1,6 1 0,4-2 0,5-1-49,3-1 1,9-1 9,2 6 0,3-1 0,2 0 0</inkml:trace>
  <inkml:trace contextRef="#ctx0" brushRef="#br0" timeOffset="58">19578 11970 7687,'-9'-12'-95,"1"1"0,0 3 0,0 1 1,-3 4 70,-2 2 0,4 5 1,1 3-1,2 1 1,3 3-1,1 1 366,2 2 1,0-4 0,0-1-94,0 2 1,0-3 0,2 0-112,2-1 1,-1-3-1,9-4 1,2-1-113,3-4 0,4 2 1,-2-5-1,3 0-115,0 0 0,5 0 0,-5-3 1,1 2 29,1-2 0,-5 4 0,3 1 0,0 1 52,0 1 1,-4-1-1,1 5 1,-3 0 63,-2 0 0,0 1 0,0 3-20,0 0 1,1 1 0,-1-3 0,0 1-26,0 1 0,2 1 0,2-5 0,0 2 114,0 3 1,2-4 0,1 5-1,-1 1-30,1 2 1,-2-1 0,-3 2-1,1 1 6,2 1 0,0 3 0,-3-1 0,1 0-77,2 0 0,6 0 1,-1-1-1,3-3 52,1-6 1,6-4 0,0-6-1,3-8-90,2-8 1,-2-5 0,0-3 0,3-2-219,1-1 1,2 0-1,-1 4 1,-1 3 230,-3 2 0,3 3 0,-4 7 0</inkml:trace>
  <inkml:trace contextRef="#ctx0" brushRef="#br0" timeOffset="59">16877 12098 7369,'6'-8'-381,"-4"2"556,4 6 0,-4 0 1,1 2-1,3 1 0,2 1 1,2 1 67,-3 1 1,11-2 0,-2 4-1,4-2 1,5-3-120,2-1 0,3-2 1,3 0-1,5 0 1,2 0-94,-2 0 0,8 0 0,-4 0-57,3 0 0,-1-2 1,-2-1-1,1-2 12,0 2 1,4 1 0,2 2-1,2 0 1,2 0 133,3 0 1,5 5 0,1 1-22,-2 2 1,-3-4-1,-5 2-47,-5 0 0,4-4 1,-1 2-1,2-2 0,2-2-39,5 0 1,-7-6 0,5-4-25,-2-2 1,-4-3 0,-1 1 0,-1 2-45,-3 2 0,-4-1 0,-2 6 0,-4 2 0,1 2 112,-1 1 1,-9 1 0,1 5-1,-2 7 88,-4 4 0,0 4 1,-5-4-1,2 2-38,-1-1 1,4 2 0,1-2 0,4-4-57,2-3 0,5-8 1,4 0-31,3-6 1,8-11 0,3-8 0,4-2 0,2 0 33,4-1 0,-4 0 0,4 3 0,-5 6 117,-5 5 0,-3 8 1,-8-2-83,-3 3 0,-5 9 1,-8 2-1,-1 4 13,1 1 1,-3 5 0,0 0-1,1-2-128,-1-1 1,1-2 0,6-1 0,-1-2 0,2-3-52,3-2 1,4-1 0,4-5 61,-3 0 0,1 0 0,-4 1 0,0 3 52,0 0 1,-7 3-1,-4-4 1,1 3-14,2 2 0,-3 0 1,-2 3-1,0-3-46,0-2 1,2 4 0,2-6-1,0 0-106,-3-3 0,1-1 1,3 0-369,-3 0 374,2-6 0,-8-2 0,4-6-464,-1 0 175,-3-1 231,-10 1 1,3 0 0,-4 0-424,1-1 0,-5 1 602,2 0 0,-4 6 0,-1 2 0</inkml:trace>
  <inkml:trace contextRef="#ctx0" brushRef="#br0" timeOffset="60">17133 11885 7814,'1'-8'246,"4"3"0,6 4 0,7 1 0,5-2 16,4-3 1,13 4-1,5-6 1,8 1-1,5-2 1,2-1-301,3-1 0,-3 2 1,8-3-1,2 2 0,-1-1-349,-4 3 1,-7 0 0,-7 7 15,-8 0 0,-12 0 0,-9 0-101,-1 0 0,-10 0 0,-11-1 472,-8-4 0,-11 3 0,-3-4 0</inkml:trace>
  <inkml:trace contextRef="#ctx0" brushRef="#br0" timeOffset="61">17389 12013 7814,'-27'0'0,"3"0"750,5 0 1,8 0-217,2 0 1,7 0-262,2 0 1,6 0-1,10 0-5,3 0 0,5 0 0,9-2-70,5-2 0,3-4 0,2-7 0,1 1-98,3 0 1,2 0 0,5 1 0,-3 2-116,-2 2 1,-7 4 0,-5-3 0,-4 2-36,-6 3 1,-5 1 0,-8 2-136,0 0-128,-6 0 278,-2 0-613,-6 0 115,0 0 0,7-13 0,1-3 1</inkml:trace>
  <inkml:trace contextRef="#ctx0" brushRef="#br0" timeOffset="62">18228 10847 7853,'0'-14'826,"-7"0"355,6 6-1121,-6 1 1,14 7-1,2 0 1,4 0-177,1 0 1,2 5-1,1 2 1,2-1 90,-1 0 0,2 5 1,-3-1-82,-4 2 130,1-4 1,-12 5 0,3-2-1,-4 5 106,-1 3 1,-6 4-1,-4-2 1,-4 1 65,-5 3 1,2 2 0,-5 2-58,1-1 1,1-4 0,4-2 0,0-2-180,3-2 0,9-2 1,1-4-174,6-2 1,6-4 0,10-6 0,5 0-197,3 0 0,3-6 0,3-5 0,5-5-32,3-3 0,-3-6 0,-3 1 0,-4-5 441,-4-4 0,-2 3 0,4-4 0</inkml:trace>
  <inkml:trace contextRef="#ctx0" brushRef="#br0" timeOffset="63">18611 10804 7717,'0'10'615,"0"-1"-362,0 2 1,0 2-1,0 1 1,0 2-47,0 3 0,0-3 1,0 3-1,0-2-117,0 2 0,0-3 0,0 3-353,0-3 1,7-4 128,2-2 0,-1-5 0,2-10 0,-1-6 64,-1-7 0,3-2 0,-5-5 1,1 1 5,-1-1 0,-1 3 0,-5-1 0,0 3 191,0 2 0,0 7 45,0 2 1,-7 7 0,0 2-200,-1 8 0,-3 5 1,6 1-1,2 0-557,1 1 0,2-1-33,0 0 1,6-1-1,4-4 617,3-4 0,1-10 0,0-3 0</inkml:trace>
  <inkml:trace contextRef="#ctx0" brushRef="#br0" timeOffset="64">18825 10833 7853,'0'-8'742,"0"2"-268,0-1-311,0 6 1,0 6-32,0 9 1,0 3 0,1-3 0,2 1-72,2-1 1,0 0 0,-5 0-30,0 0 0,5 1 1,1-3-81,2-2 0,-3-4 1,4-6-1,2 0 50,2 0 1,1-6-1,0-4 1,0-4-19,1-5 1,4 2 0,0-9 0,-2-2-97,-1-4 0,-4-1 0,-2 6 0,-5 4 124,-4 4 1,-2 3 0,-4 3 0,-5 4 184,-2 4 0,-2 4 1,-1 1-1,0 1-242,-4 4 1,3 3 0,-3 8 0,5 1-331,4 2 1,-1 5 0,5-5 0,-1-2 374,1-1 0,-5 4 0,3 2 0</inkml:trace>
  <inkml:trace contextRef="#ctx0" brushRef="#br0" timeOffset="65">18100 11387 7853,'11'-9'882,"6"-1"-392,8-1 0,5 3 1,16 1-1,9-1-261,7 0 1,9-2 0,7-4-1,-1 0-381,0 0 0,-37 5 1,-1-1-1,1 0 0,-1-1 1,4 0-1,1 0-501,2-1 0,0-1 0,2-1 1,0 1 652,4-1 0,0-1 0,-4-1 0,-1-2 0,2 0 0,0-1 0</inkml:trace>
  <inkml:trace contextRef="#ctx0" brushRef="#br0" timeOffset="66">19991 4791 8248,'-15'0'-107,"1"3"0,-2 7 0,-3 9 0,-4 7 0,-4 6 0,-3 3 1,-2-1-1,-1 3 0,1-2 0,4 1 104,4 0 1,4-4-1,6 3 1,1-2 0,3 0-1,6-2 25,2 0 1,2-3 0,0 0-1,2 1-215,2-1 0,0-6 0,5-3 193,2-3 0,2-2 0,1 1 0</inkml:trace>
  <inkml:trace contextRef="#ctx0" brushRef="#br0" timeOffset="67">20175 5018 14171,'-4'10'-991,"-3"-1"675,-1 2 1,1 4 0,-4 4-1,1 3 72,-1 0 0,0 3 0,0-4 0,3-1 265,2 1 1,-4-1-1,5-2 1,2 1 17,2-2 0,1-6 1,0-2-70,0 3 1,1-6-1,4-1 1,6-4-14,6-1 0,1-1 0,7-4 0,5-6-224,6-7 0,1-4 0,-1-6 0,-1-1 17,-4 1 0,-7 0 0,-5 1 0,-5 1-12,-4 3 1,-4 5 0,-6-1 0,-1 5 177,-4 5 0,-5 2 0,-7 7 0,-4 2 118,-1 3 0,-6 3 0,-5 7 0,1 3-16,2 1 1,3 0 0,4-5-167,4 0 1,12-1-77,12-4 0,4-2 1,15-7-1,1-2 217,2-3 0,8-3 0,1-6 1</inkml:trace>
  <inkml:trace contextRef="#ctx0" brushRef="#br0" timeOffset="68">20588 5047 8577,'9'0'-1960,"1"0"2001,-1 0 1,1-2-1,-1-1 1,1-3 171,-2-2 0,-1 5 10,-2-2 1,-3 5 0,1 5-1,-6 4-66,-7 4 1,-4 7-1,-3 4 1,-2 1-58,1-1 0,7 1 0,3-6 0,2-1-99,3-3 0,1 0 0,4-3 0,4-2-85,8-6 1,2-2 0,8-2-1,1-2-106,2-2 1,1-9 0,1-6 0,-2 0 36,-4-1 1,3 4 0,-7-5 0,-4 2 40,-3 0 1,-6 0-1,-6 5 1,0 0 125,0 0 0,-6 6 11,-4 3 1,-4 4 0,-4 1-1,-2 0 77,-2 0 0,4 6 0,-1 2 0,5 1-98,5 1 0,-2-5 0,6 4-198,2 2 1,8-5-1,4-1 1,4-3-218,1-2 0,5 0 411,0 0 0,6 0 0,-3 0 0</inkml:trace>
  <inkml:trace contextRef="#ctx0" brushRef="#br0" timeOffset="69">21057 5118 8501,'22'0'-355,"-1"-5"1,-7-1 0,0 0 260,0-1 1,-1-4 0,-2 3 0,-2-1 362,2-1 0,-3 7 28,2-2 1,-9 4-128,-1 1 1,-3 6 0,-9 4 0,-4 4 29,0 5 0,-1-3 0,1 4 0,0-1-120,3 0 0,9 0 0,-1-5 1,3 0-145,2 1 0,7-7 0,4-4 0,5-2 37,2-2 0,8 0 0,-1-2 0,5-1-78,3-2 0,0-6 0,-4 2 0,-2-4-55,-4-1 1,-2 5 0,-7-1 0,0-1 56,1-2 1,-8 4-1,-2-1 1,-5-1-5,-5-1 0,-2 4 0,-8 1 0,1 3 22,0-1 1,-5 0-1,0 5 177,2 0-462,1 0 1,8 2-59,3 3 0,4 2 428,1 8 0,0-1 0,0 0 0</inkml:trace>
  <inkml:trace contextRef="#ctx0" brushRef="#br0" timeOffset="70">21725 4947 8463,'8'-6'-745,"-3"-3"412,3 2 458,-7 1 0,4 6 0,-8 1 120,-2 4 0,-6 3 0,2 8 0,-4 1 30,-1 2 0,-1 5 1,3-4-1,1 1-182,1 0 0,7 2 1,-2-4-1,5-1-154,5-3 1,3-2 0,6-2 0,0-3-65,1-2 0,4-1 1,0-5-1,0-2-114,1-2 0,-4-4 140,3-6 1,-3-1 40,-2 1 1,0-5 0,-1 0-1,-4 2 97,-4 1 0,-3 2 1,-2 0-4,0-1 1,0 6 44,0-1 1,-7 7-72,-2-1 1,-4 2 0,-1 2 3,0 0 1,-1-2 0,1-1 57,0-2-82,6 1-376,2 4 0,4 0 158,-3 0 0,2 6 0,-5 4 1,1 2-1,-1 2 0,3 5 0,-3 0 228,2-1 0,-5-3 0,3 0 0</inkml:trace>
  <inkml:trace contextRef="#ctx0" brushRef="#br0" timeOffset="71">18995 6042 8390,'-36'0'-153,"3"-2"-15,9-2 1,10 1 308,9-7 0,5 2 1,5-1 116,4 4 0,10 2 1,7 0-1,5-2-16,7 2 1,10 1 0,7 2 0,8-1-213,8-4 0,-27 1 1,2 0-1,3-3 1,2-2-1,6 0 1,3-1-44,4-1 0,1-2 1,4 0-1,1-2 1,7-1-1,3-1 1,-24 4-1,2 1 1,0-1-218,3-1 1,1 1 0,1-1 0,4-1 0,1 1-1,-1-1 1,1 0 0,-1-1 0,1 1 211,2-1 1,0 0 0,1 0 0,2 2 0,0-1 0,-1 2 0,0 0 0,0 0 0,-1 1 0,1-1 0,-1 1 0,1-1 19,-1 1 1,0 0-1,-1 0 1,-3 0 0,-1 1-1,0 0 1,-2 3-1,0 0 1,-1 1 0,-4 0-1,-1 2 1,0-1-14,-2 2 0,0 1 0,-2-1 1,22-2-1,-2 1 0,-7 2 1,-3 2-1,-7-1 0,-3 0 1,-7 2-1,-1 0 40,-4 3 1,-2-1 0,30 0 0,-13 4 0,-12-1 52,-10 0 1,-8-1-4,-13-4 215,-6 0 861,-2 0 956,-6 0-3917,0 0 0,-6 5 1314,-3 0 0,-4 1 492,-1-1 0,-7 3 0,-1 6 0</inkml:trace>
  <inkml:trace contextRef="#ctx0" brushRef="#br0" timeOffset="72">19194 11117 7912,'-14'0'0,"6"0"0,2 7 22,6 2 0,0-1 1,2 1-1,2 2 1,6 2-1,2 1 1,3 2-1,-1 1 190,0 2 0,2 5 0,1-3 0,2 1 1,-3 1-1,-3 1-116,-4 0 0,1-5 1,2 3-1,-1-2-441,-1-2 0,-6-7 0,6-3-463,1-2 1,-3-3-314,1-7 1121,-5-4 0,2-13 0,-6-1 0</inkml:trace>
  <inkml:trace contextRef="#ctx0" brushRef="#br0" timeOffset="73">19251 11231 7912,'-8'-14'203,"-4"0"267,2-1 0,4 6 0,3-1-310,6-1 0,5 5 1,6 1-1,2 2-98,3-2 0,1 4 0,6-4 0,-3 3-10,3 2 1,0 0 0,3 0 0,-1 0-71,1 0 0,-1 0 0,-1 2-120,-3 3 0,1-4 0,-6 6-885,-2-1-519,-1-4 872,-8 4 0,-2-8 670,-6-2 0,0-4 0,0-7 0</inkml:trace>
  <inkml:trace contextRef="#ctx0" brushRef="#br0" timeOffset="74">19308 11117 7956,'-8'-14'0,"-3"0"-550,6 0 569,1 6 1,2 0 892,-3 3-60,4 3-179,-6-10-248,7 10 1,0-2 0,-1 8-143,-4 6 0,4 2 0,-4 4 0,3 3-77,2 5 0,0 3 0,0 1 0,2 1-155,3-1 0,-2 0 1,6 1-1,1-1-266,-2 1 1,3-6-1,-5 1 1,0 0 177,1-2 1,2 3 0,-3-7 0,1-4-122,-1-3 0,-1-6-367,-5 4 1,0-7 0,0-2-185,0-8 0,0-6 0,0-4 0,0-2 337,0-3 0,-2 5 1,-3-5-1,-4 1 372,-4 0 0,-1 3 0,0-3 0,0 2 0,-1 2 0,3 2 0,1 1 0,3-3-1,2-1 0,1 0 0,5 5 0,0-2 273,0-3 1,0 4 0,0-4 0,0 3 474,0 2 1,0-1-284,0 1 0,1 6 0,4 4-235,5 2 1,2 2-1,4 0 1,3 2-93,5 2 1,-2-1-1,2 5 1,1 0-133,2 0 0,3-3 0,1 3 0,2 0-25,-1 0 0,-7-4 0,-3 4 0,1 0-65,-1 0 1,-5 0-1,2 3-221,-3-2 0,-7-5 1,-1 2-480,-2 0 0,1-4 0,-2 3 785,4-4 0,4-7 0,1-2 0</inkml:trace>
  <inkml:trace contextRef="#ctx0" brushRef="#br0" timeOffset="75">1707 12198 22191,'0'-10'-99,"1"2"1,4 2 0,4 3 0,4 1 0,1 2 98,0 0 0,1-4 1,-1-1-1,0 2 1,2-1-1,1 1 173,2-1 0,5-3 0,-4 4 0,3-3 0,2-1-52,2 1 1,3 1 0,1 5-219,2 0 0,1 0 0,-6 0 0,1 0 23,-1 0 1,0 0 0,1 0 0,-1 0 15,1 0 0,-1 0 0,1 0 0,1 0 0,3 0 48,5 0 1,3 0 0,0 0 0,-2 0-125,-1 0 0,0 2 0,3 1 18,-3 2 0,-3 0 1,-7-4-1,-1 2-39,-3 2 1,3 0 0,-5-4 0,2 3 9,-1 0 0,3 1 1,7-7-1,5-1 205,3-1 1,3-7 0,3 1 0,4-1 28,-1 1 1,4-2 0,-8 4 0,-3 0 11,-4 3 1,-3-1 0,2 1 0,-4 2 29,-4 2 1,-7 1 0,1 1 0,0 2-241,-2 2 1,3 6-1,-4-1 1,1 1 44,3-2 1,2-1 0,1-5-1,2 2 135,3-2 0,4-1 1,7-4-1,2-3 110,1-4 0,1-4 1,-6-1-1,2 0 933,4 0 0,-2-1 1,4 1-1,1 0-1070,-1 0 1,-5 6 0,-1 3 0,-6 2-40,-4-2 1,4 4 0,-4-4 0,-3 5-62,-1 5 1,-1-2 0,-1 5 0,2-1 91,3 1 1,0-3 92,10 5 0,-3-6-207,7 6 1,-3-5 0,-1 2 0,-1 1-142,1 0 0,-5-3 0,-2 4 0,1 3-73,-1 0 0,-3-1 0,4 0 0,-1 2 62,0-2 0,4 0 0,6 3 0,3 0 40,1 1 0,2-6 0,5-1 0,0-2 62,0-2 1,0-3 0,1-1 0,2-1 94,2-4 0,4-3 1,-4-6-1,-1-1-15,3 1 1,-11-2-1,3-1 1,-8 0 102,-6 4 0,-1-1 0,-8 6 0,-2-2 112,-1 1 0,-7 6 1,-4-2-66,-4 4 1,-2 2-1,-4 4 1,-5 4-1722,-8 4 1561,-3 1 0,-8 0 0,1 1 0</inkml:trace>
  <inkml:trace contextRef="#ctx0" brushRef="#br0" timeOffset="76">17005 17842 8491,'8'-15'-165,"-4"1"1,-2 0 0,0 0 0,1 0-1,2-1 1,-2 1 0,-2 0 394,-1 0 0,0 4 1299,0 1-1023,0 6-395,0-4 0,7 7 0,2 2 31,4 3 0,-1-1 0,-1 9 0,-1 4 68,1 4 0,-3 4 1,0 7-1,0 1-101,0-2 0,-4 4 0,4-2 0,0-3-113,0-4 1,-3-6-1,4-6-67,2 1 0,2-7 0,1-4 0,0-5 104,1-9 1,4-7 0,1-16 0,4-7-82,6-6 0,5-12 0,-14 24 0,0-2 0,0-1 0,-1-1 1,-1-2 0,0 1 0,1 1 0,0 1 1,-3 0-1,0 0 0,20-31 116,2 7 1,4 4 0,3 6-116,1 9 1,5 2 0,-4 12 0,-4 6-188,-5 4-1,-4 10 1,-8 3 0,-2 5-1362,-1 5 1595,-13 9 0,8 9 0,-11 5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1.06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27839 15482 7907,'-5'-15'-78,"-1"1"0,-1 0 1,0 0-1,0 0 0,1-1 1,1 1-1,0 0 0,1 0 898,0 0 0,3 4-682,1 1 0,5 7 0,1 2 0,0 8 207,1 5 0,2 7 1,-4 2-189,-2 0 1,3 5-1,1-2 1,-1 5-107,0 4 0,1-6 0,-4-6 0,1-1-75,0-4 0,4-3-17,1-4 1,4-4-1,1-6 1,2-2 3,3-2 1,4-10 0,9-10 0,3-3-73,1-1 0,7-7 0,4-3 0,-1-3-40,-2-2 0,-6 1 0,-2 0 28,-1 5 1,3-5 0,-5 6 0,-1 0-1,-4 3-145,-4 3 1,1 3 0,-6 3 0,0 5-596,2 3 861,-6 2 0,6 0 0,-7 0 0</inkml:trace>
  <inkml:trace contextRef="#ctx0" brushRef="#br0" timeOffset="1">23673 4308 8128,'0'-10'5097,"0"1"-4304,0 5-525,0-2 1,-2 19 0,-1 6-35,-1 6 0,-8 5 0,1 3 0,-4 5 1,-6 2-123,-1-2 0,3 7 0,-5-2 1,1 1-41,0 0 1,-2-1-1,5 0-228,-2-1 1,4 1 0,1-2-245,6-3 1,0-2 0,4-6 0,1 0-485,0-3 0,1-8 0,5 0 44,0-3 1,6-8 0,4-3-883,2-4 1722,3-7 0,5-8 0,2-9 0</inkml:trace>
  <inkml:trace contextRef="#ctx0" brushRef="#br0" timeOffset="2">24014 4407 8108,'-14'8'14,"0"0"1,0-3 141,-1 4 1,1 8-1,0 4 1,0 0 459,-1-1 0,6 5 0,1-3-346,2 1 1,-4 8 0,6-2-1,0 1 96,3 0 1,1-4-1,1 0-162,4-3 1,3 0-1,6 0-111,0-4 1,5 0 0,2-3 0,1-5-217,3-3 1,2-3 0,2-7 37,-1-3 0,1-3 1,-3-7-1,-2-4-34,-5-5 1,-3 2 0,-4-2 0,-2-1 84,-5-2 1,-4-6 0,-1 0 0,0 3 24,0 4 1,-6 1-1,-4 6 1,-2 2 16,-2 1 1,-1 3 0,1 4-1,0 4-734,0 4 0,0 1-163,-1 0 0,7 1 889,4 4 0,8 3 0,4 6 0</inkml:trace>
  <inkml:trace contextRef="#ctx0" brushRef="#br0" timeOffset="3">24526 4492 8582,'2'-8'2158,"2"4"-2064,-2 2 0,11 2 0,-4 0-212,4 0 0,-4 6 0,1 2 0,-1 2 118,-1-1 0,5 1 0,-5 4 0</inkml:trace>
  <inkml:trace contextRef="#ctx0" brushRef="#br0" timeOffset="4">24412 4734 7821,'0'-14'-251,"0"6"250,0 2 26,0 6 0,0 1 0,0 4 94,0 4 1,0-1 0,0 2 195,0 1 0,5-3 294,0 1 535,0 1-634,-5-2 0,0 0 69,0-4 1,0-1 138,0 7-1318,6-7-454,-5 3 0,7-6 1054,-3 0 0,-3 0 0,4 0 0</inkml:trace>
  <inkml:trace contextRef="#ctx0" brushRef="#br0" timeOffset="5">25024 4066 8087,'-18'-22'3929,"4"3"-3685,9 9 1,2 4-1,11 6 1,6 0-290,2 0 0,6 5 0,2 0 0,3-1 16,1 3 0,1 0 0,-1 8 0,-1 0-251,-3 4 0,-1-3 1,-7 5-1,-5-1 6,-3 4 0,-3 3 0,-5 1 0,-2-1 221,-3-3 1,-4 3 0,-10-4-1,-5 4 328,-3 2 1,-1-2 0,1-4 0,4-4 164,4-3 1,7-2-1,5 0-265,0 1 1,7-6 0,8-1-1,3 0-128,5 0 1,3-3-1,-2 4 1,4 0 22,1-1 1,-5 5 0,2-4 0,-3 4-128,-2 1 1,-1 1-1,-4-1 1,-4 2 37,-3 3 0,-2-2 1,0 7-1,0 1 403,0 2 1,-7 1-1,-2 2 1,-5 2-82,-5 1 1,-3 5-1,-7-5 1,1-1-187,-1-2 0,-1-2 1,-1 0-1,-2 1-131,1-1 1,2-6-1,2-3 1,1-4-282,3-6 0,3-3 0,7-6 0,2-1-518,2-4 0,5-8 0,12-9 0,7-3 10,8-5 1,13-8-1,7 0 1,9-1 336,4 1 0,4 2 0,-1 4 0,1-1 0,-6 1 411,-2 2 1,-5-3 0,-7-2 0,-2 0 72,-3 1 0,0 1 0,-8 6 1,0 1 867,-3 3 1,-7 5-1,0 1 2418,-5 6-2729,-8 5 0,2 18 0,-10 7 1,-4 8-65,-4 6 1,0 4 0,2 4-317,2-3 0,6 1 0,-2-4 0,5 0-184,5-1 0,4-2 0,10-8 1,5-4-1,3-3 8,1-2 1,1 0 0,-1-10-1,2-2-87,3-1 1,-1-8-1,4-5 1,-1-7 60,-4-5 1,-7-6 0,-5-4 23,-3-5 0,-8-3 0,-3-2 0,-4 1 0,-2-1-47,-4 0 1,-8 2 0,-7 3 87,-2 5 0,3 5 0,-4 4 0,1 5-12,0 3 0,0 8 0,-2 4 0,4 2-476,-1 2 1,6 0 0,-4 2 0,3 2-401,2 6 0,6 4 0,3 5 1,3 3-1,2 2 830,0 0 0,13 6 0,3 6 0</inkml:trace>
  <inkml:trace contextRef="#ctx0" brushRef="#br0" timeOffset="6">26261 4364 7979,'8'-6'1496,"-2"5"-914,-6-6 1,5 9 0,-1 3-197,-1 4 1,4 5 0,-2 5 0,-2 5-293,-2 3 0,-1 3 1,0 3-1,-1 5-192,-4 3 1,2 3 0,-5 2 0,0 0-206,0-5 1,5 0 0,-2-8-1,4-1-541,1-2 0,0-8 0,1-3 123,4-3 1,3-10 0,6-8 720,0-10 0,0-15 0,1-10 0</inkml:trace>
  <inkml:trace contextRef="#ctx0" brushRef="#br0" timeOffset="7">26374 4336 7979,'0'-28'0,"2"1"0,1 3 488,2 5 0,6 3 0,0 2 0,6 0 0,7 0 146,3-1 0,8 1 1,3 0-679,3 0 1,-3 4 0,-2 2 0,-1 2 0,-4 4-56,-1 6 1,-6 5 0,-4 10-1,-2 5-106,-6 3 0,-7 3 0,0 1 0,-3 6 398,-2 4 1,-7-2 0,-2 10 0,-2-2 212,1 1 0,-1 1 0,6-3 0,2 1-197,2-1 1,2-2 0,2-3-1,4-1-343,1-2 0,-5-2 0,3 2-367,0-5 0,-4-5 1,3-4-592,-4-5 1,-2-9 0,-4-7-92,-4-6 1,-6-7 1182,-4-9 0,-3-9 0,-6-9 0</inkml:trace>
  <inkml:trace contextRef="#ctx0" brushRef="#br0" timeOffset="8">26573 4706 7979,'-6'-10'1208,"-3"1"188,2 6 556,1-4-1628,6 7 0,5 2 1,1 3-1,0 6-80,1 6 0,-3 5 1,-5 8-1,-4 2-24,-4 1 0,-10 6 1,-5 1-1,-4 4-265,-6 3 0,0 1 0,-6-6 1,4 0-340,1-5 1,2-2 0,6-8-1,3-3-605,5-5 1,5-8 0,5-5-395,4-4 1,6-12 1382,9-14 0,6-9 0,12-3 0</inkml:trace>
  <inkml:trace contextRef="#ctx0" brushRef="#br0" timeOffset="9">26502 4933 7979,'13'-9'0,"-4"-1"1199,-2 7 0,-7-2 0,0 12-545,0 7 1,-7 3 0,-2 12 0,-4 4-368,-1 2 0,5 9 0,1-3 0,1 0-89,4 0 1,2 3-1,2-7 1,4-1-43,4-3 1,15-3 0,6-3-1,5-5 50,4-8 0,9-6 1,7-8-1,8-3-71,8-7 0,5-1 1,-2-12-1,2-3-246,-1 0 1,-4-4 0,-5-2-284,-4-1 1,-10-2-1,-6 3 1,-7-2-620,-6-3 1,-9-2 0,-7-10 1012,-6-8 0,2-12 0,-5-10 0</inkml:trace>
  <inkml:trace contextRef="#ctx0" brushRef="#br0" timeOffset="10">925 7464 7853,'-8'0'271,"1"0"320,7 0 61,0 0-545,-6 0 1,4 6 0,-2 3-64,2 4 0,-3 1 1,-1 0-1,0 2 96,-1 3 0,1-3-65,1 3 0,4 2 0,-4-3 0,4 1 89,1 2 1,-5-4 0,0 7-40,2 1 1,1 2-1,2 0-32,0-3 0,0 1 1,0-4-1,0-1-18,0 1 0,0 4 1,0-3-5,0 0 1,0 3 0,0-4 32,0 1 1,5-3-1,0 3 1,-2 0 19,-1 0 1,-2-4 0,0 1-35,0-4 1,4 4 0,1 0-25,-2-1 1,-1 2 0,-2 1-1,0-1 89,0 1 0,0-1-108,0-1 1,0-3-1,0 3 1,0-2 77,0 2 1,0-3-31,0 3 1,0 2 0,0-1-1,0 2 30,0 4 1,0-6 0,1-1 0,2-3-59,2-2 0,0 0-18,-5 1 0,0-1 0,0 0 0,0 0 38,0 0 0,0 1 0,0-1-8,0 0 0,0 2 0,0 1-86,0 2 1,0 2 0,0-4-1,0 4 78,0 1 0,0-3-65,0 4 0,0 0 0,0 2 0,0-3 24,0-2 0,2 1 1,1-4-1,1 2-85,0-1 1,-3-2 67,-1-2 1,0 0 0,0 0 0,0 2 13,0 3 0,0-2 0,0 5 0,0 1 5,0-1 0,0 1-9,0 6 0,0-1-34,0 1 29,0-1 1,6-6 0,-4 5-123,3-3 1,-4 1 73,-1-1 0,0 1-89,0-6 1,0 5-2,0-5 108,0 0-93,0-5 0,0 0 92,0 0 0,0 0 19,0 1-44,0-1 92,0 0 0,0 0-84,0 0 0,0 1 39,0-1 0,0 0-20,0 0 1,0 1 95,0-1-73,0 0-33,0 0 1,0 2 4,0 3 0,-4-3 11,-1 3-216,0-4 210,5 0 1,0 4-96,0 0 0,-5 1 76,1-1 0,-1-3-66,5 3 1,0-3 33,0-2-8,0 6-41,0-4 0,0 5 38,0-7 1,0 5 7,0 0 0,0 1-43,0-1 1,0-1-3,0 5 0,0-4-263,0 5 0,0-2 91,0 2 0,0 3-679,0-4 0,0 6 393,0 4 0,-2 5 568,-2 9 0,-11 10 0,-7 8 0</inkml:trace>
  <inkml:trace contextRef="#ctx0" brushRef="#br0" timeOffset="11">939 7506 7853,'0'-9'0,"0"-1"0,0-1 0,0-1 232,0 4 1,1 1 416,4 7 0,-2 0-398,7 0 0,-5 0 0,4 0 27,2 0 0,-3 0 1,1 0-105,2 0 0,2 0 0,1 0 0,1 2 0,-1 1 98,0 2 1,0 0-1,0-4 1,2 2-163,3 2 0,-3 0 1,3-4-1,-2 3 14,2 0 0,-1 1 0,5-5 0,3 0-7,0 0 1,3 0 0,-1 2 0,2 1 41,4 2 0,-4-1 1,3-2-1,-5 1-32,-4 2 1,3 1 0,-4-1-1,3 3 25,-3 0 0,-1 3 0,-4-7 1,1 1 9,-2 1 0,4-4 1,-1 4-1,2-1 18,4 0 1,1 0 0,3-5-1,1 0 1,4-2-25,1-3 1,1 2 0,2-5 0,-3 0-102,-1 0 1,0 5-1,-4-2 1,1 4-35,-5 1 0,1 0 1,-6 0 62,1 0 0,-1 0 0,-5 1 0,2 3 107,-2 0 0,6 3 1,0-4-1,4 2 0,3-1 0,3-4 0,5 0-15,3 0 0,2 0 0,0 0 0,-2 0-142,-3 0 0,3 0 0,-5 0 0,2 0-21,0 0 1,-7 0 0,4 0 0,-2 2 69,1 3 1,-1 1-1,-5 5 1,1-1-9,-1 1 1,5-4-1,0 3 1,-1-1-114,-2-1 0,-2 0 1,1-5-1,-2 2-153,-4-2 1,4-1 0,-5-2 0,0 0 16,-3 0 1,-3 0-1,0 0-84,3 0 0,-3 0 0,3 0 0,-3 0-1752,-2 0-610,-6 0 167,4 0 1866,-10 0 0,4 1 0,-6 4 587,0 5 0,6 9 0,2 3 0</inkml:trace>
  <inkml:trace contextRef="#ctx0" brushRef="#br0" timeOffset="12">3583 7791 9200,'0'9'321,"0"1"1,0 2-1,0 6 1,0 5 300,0 4 0,-4 9 0,-1 7-365,2 8 1,-4 6 0,3 3 0,-1 3-32,-1 1 1,4 3 0,-3 5 0,4 4-90,1 5 0,0-37 1,0 0-151,0 1 1,0 0 0,-1 6 0,0-1 0,0 0-1,-1 0 1,0 1 0,-1-1 0,1 0 0,1 0-60,0-3 0,0 0 1,-1-1-1,0-2 1,-1-2-1,1-1 71,0-1 0,1 0 1,-1 34-1,2 2 0,0-5-16,0-4 1,0 1 0,0-7 0,0-1-138,0-1 1,2-6 0,1-4 0,2-8-99,-2-4 1,0-1-1,0-6 1,2-5-302,-2-3 0,0-3 0,0-4-437,2-1 1,0-5-530,-5 1 1588,0-7 0,0 3 0,0-6 0</inkml:trace>
  <inkml:trace contextRef="#ctx0" brushRef="#br0" timeOffset="13">910 10748 7732,'-9'0'-272,"1"-2"1,0-1 1147,0-2 0,5-1-404,-2 1 0,5 3-185,5-2 1,-2 1 0,7-1 21,1 0 0,-3-1 0,1 5 12,2 0 1,2 0 0,1-2-116,0-2 1,5 2 0,0-3 0,-1 4-20,-3 1 1,1 0-1,2 0 1,0 0-54,0 0 0,-1 0 1,1 0-1,1 0 8,-2 0 0,5 0 1,2 0-1,3 0 11,1 0 0,2-2 1,2-1-1,1-2-59,-2 2 0,4 2 0,-2 1 1,-1 0 9,-2 0 1,0 0 0,0 1 0,0 2-22,-3 2 0,-2 1 0,4-3 0,-1 2-144,0-2 0,1-1 1,-1-2-1,2 0-2,3 0 1,2-2 0,5-1 92,-2-2 0,-5 1 1,3 4-1,1 0-18,-1 0 0,-5 0 0,3 0 10,-4 0 0,-4 1 0,0 2 0,-3 2 22,3-2 0,-4-1 0,2-2 0,1 0 17,2 0 0,1 0 0,1 0 0,1 0-20,3 0 1,-3 0-1,5-2 1,-2-1 19,0-2 0,0 1 0,-5 4 0,1 0 1,-1 0-9,1 0 0,-2 0 0,-2 0-125,-1 0 1,-2 0 0,3 1 0,-1 2 49,1 2 0,0 0 1,1-5-1,-3 0 1,2 0 12,2 0 0,2-5 0,-1 0 1,1 1-59,-1-3 1,-4 4 0,-2-6 0,0-1-49,0 2 0,-4-3 1,0 7-4,-2 0 0,-2-2 1,1 1-1,-1 2 35,0 2 0,0 1 0,1 0-116,-1 0 1,-5 0-1,1 0-167,1 0 321,-5 0 636,0 0-466,-6 0 1,0-2 120,0-3 1,-1 4-35,-4-4 1,4-3-196,-4-1 1,-2 1-119,3-2 1,-1 6 0,3-4-14,-2 1 1,2-4-1,-3 2 1,4-4-2,1-1 0,0-2 0,0-1 1,0-4-55,0-1 1,0 3 0,0-3-1,0 2-42,0 2 0,1 4 0,3 3 0,0 1-558,-1-1 1,-1 3-145,-2-1 1,-2 1 0,-2-3-1802,-6 2 2714,-2 5 0,-9-8 0,-1 4 0</inkml:trace>
  <inkml:trace contextRef="#ctx0" brushRef="#br0" timeOffset="14">3455 10108 8197,'8'0'1065,"5"6"1,-12 2-887,4 6 0,-2 2 0,1 1 0,0 4-19,-1 1 1,4 3 0,-3 9 0,0 3-253,-3 5 1,1 0 0,1 1 0,2-1-320,-2 1 0,-2 5 0,-1-1 0,0 0 411,0 2 0,7-4 0,1 3 0</inkml:trace>
  <inkml:trace contextRef="#ctx0" brushRef="#br0" timeOffset="15">1436 8061 7321,'0'14'-31,"0"5"0,0 1 0,0 3 0,0 0 0,0 1 1,0 0-1,0-1 0,0 1 0,-1-2-115,-4-1 1,4-1 0,-4-2 0,3 1 145,2-2 0,-6-1 0,-2-2 0</inkml:trace>
  <inkml:trace contextRef="#ctx0" brushRef="#br0" timeOffset="16">1493 8118 7705,'8'-7'-143,"5"6"0,-4-6 0,4 3 143,1-1 0,7-6 0,1 3 0</inkml:trace>
  <inkml:trace contextRef="#ctx0" brushRef="#br0" timeOffset="17">1749 8004 7746,'5'-22'172,"0"3"0,-2 3 547,-2 2-757,-1 6 0,-1 6 426,-4 7-301,4 0 0,-4 1 56,10 4 0,1-3 1,5 1-1,-2 0-320,2 0 1,1-3-1,-1 3 1,-2 0-218,2 0 1,-3-4 125,1 6 1,-4-7-728,5 2 418,-7-4 569,3-1 0,-6 2-25,0 3 0,0 2 0,-1 8 33,-4-1 0,3 0 0,-4 0 0</inkml:trace>
  <inkml:trace contextRef="#ctx0" brushRef="#br0" timeOffset="18">1522 8246 7676,'-8'0'1360,"2"0"-1285,6 0 0,1 0 0,4 1-25,4 4 1,2-2 0,-1 6 0,-4 1-305,0-2 0,-4 0 0,4-5 0,-1 3-547,0 2 1,1-5-75,-1 2 875,-3-3 0,16-9 0,-2-1 0</inkml:trace>
  <inkml:trace contextRef="#ctx0" brushRef="#br0" timeOffset="19">1763 8075 7692,'8'0'32,"-1"6"1,-7 2 53,0 6 0,1 1 1,2-1 100,2 0 0,0 0 0,-5 0 76,0 1 0,6-6-259,4 1 1,2-2-1,3 1-444,-1-4 1,0 1-1,0-1 440,0-2 0,-6 5 0,-1 0 0</inkml:trace>
  <inkml:trace contextRef="#ctx0" brushRef="#br0" timeOffset="20">1650 8373 7769,'0'16'3,"0"3"191,0 5 0,-7 9 0,-1 3-24,1 1 1,-4 2-1,6-4-28,2 1 0,1-6 0,2 0 0,0-6-330,0-3 1,2-2-597,2-5 1,0-6 783,5-4 0,0-15 0,6-4 0</inkml:trace>
  <inkml:trace contextRef="#ctx0" brushRef="#br0" timeOffset="21">1678 8388 7730,'5'-10'1073,"0"1"-980,6-1 0,-8 1-5,6-1 1,-1 9 0,3 1-57,-1 8 0,-7 6-52,2 5 0,-4 3 1,-1 6-1,0 2 237,0 4 0,0-3 0,0 5-146,0-1 0,0-2 1,0-6-158,0-3 0,0-4 1,0-5-194,0-1-206,0 0 1,0-8-1,0-6-75,0-7 0,0-8 0,0-4 560,0-4 0,-6-4 0,-2-2 0</inkml:trace>
  <inkml:trace contextRef="#ctx0" brushRef="#br0" timeOffset="22">1692 8544 7753,'-8'2'1057,"4"2"-590,-4-2-273,6 4 0,-3-6-340,10 0 1,3-4-214,6-1 1,-6 2 189,-3 7 0,-3 4 0,-2 7 188,0-1 1,-2 2 0,-1 1 0,-3 3 97,-2 3 1,0-6 0,-3 2 200,1-3 1,2-2 420,-1 0-629,2-6 1,9-2-1,3-6 28,4 0 1,-1 0 0,2 2-384,1 3 1,1-4-135,3 4 0,-6-3 27,1-2 1,-9 1 0,-2 4 40,-12 4 0,-3 4 0,-9 3 1,-4 1 25,-2 2 0,-9 5 1,1-4-1,-5 1 264,-4-1 1,1 1 0,4-4 0,4 1 405,5-6 0,3 1 0,12-8 0,3-1 690,5 3 1,6-7-784,10 0 1,9-2 0,13-7 0,9-4-197,12-4 1,6 1 0,4-3 0,2 3-1,0 2-294,-5 0 0,1 1 1,-9 2-259,-1 2 1,-8 5-1,-5 0 1,-3 2-421,-2 2 1,-7 6 365,-7 4 1,-8 1 509,-10-2 0,-17 4 0,-9-5 0</inkml:trace>
  <inkml:trace contextRef="#ctx0" brushRef="#br0" timeOffset="23">1564 8828 7721,'-8'-6'2352,"2"4"-2249,6-4 0,0 8-131,0 2 1,0 4 0,0 7 0,2 0 46,2 4 1,-2-1-1,3 4 1,-4-2-159,-1-2 0,5 2 0,0-1 0,-2-1-396,-1-3 0,2-5 0,3-2 535,1-2 0,1-1 0,5-5 0</inkml:trace>
  <inkml:trace contextRef="#ctx0" brushRef="#br0" timeOffset="24">1707 8871 7740,'9'0'-68,"1"2"244,1 2 1,-4 9-1,1 8 1,0 2-396,0 7 1,-5 0 0,2 8 0,-3 2 0,-2-1-157,0-1 0,0-10 0,1-9 375,4-3 0,3-8 0,6-2 0</inkml:trace>
  <inkml:trace contextRef="#ctx0" brushRef="#br0" timeOffset="25">2147 8473 7834,'-6'0'3204,"6"0"-3052,6 0 0,9-2 1,0-1-1,3-1-514,1 0 0,-5 4 1,-5 4-1,1 2-78,-2 2 0,-2 1 0,-6 5 1,0 1 162,0-1 1,-6 0 0,-2 2-1,-2 1 120,1 2 1,-1 0 0,-4-3 0,0 1-103,0 2 1,4 0-1,2-5 169,2 1 200,1-7 1,7-2-1,3-6 273,4 0 1,4 0-1,1 0 19,0 0 1,-4 5-1,-2 1-228,-2 2 0,3-3 0,-4 4-40,-2 2 0,4 2 0,-3 1 5,-1 0 1,-1 0 0,-2 1 539,0-1-568,0-6-604,0-2 1,0-8 178,0-2 1,0-6 0,2-9 313,2-4 0,4-4 0,6-2 0</inkml:trace>
  <inkml:trace contextRef="#ctx0" brushRef="#br0" timeOffset="26">2346 8501 7834,'2'-9'2014,"3"-1"-1781,-4 7 0,10-5 0,-4 5-88,1-1 1,3-6-1,6 4 1,2-1-292,-2 1 1,4 1 0,-2 5-1,-2 0 1,-1 0-935,-2 0 0,-1 2 771,-4 3 0,-4 3 0,-10 6 0,-6 2 61,-6 3 1,-1-2 0,-5 5 0,-2 0 247,-2 0 0,-2 0 0,2 2 0,4-5 162,4-3 0,3-4 88,2-2 0,7 1 0,7-6 1,8-4 168,5-4 0,7 0 0,3-5-260,-1 2 1,5-5 0,-2 3-1,5-2-235,3 1 0,-1 4 0,-7-3 0,-3 0-326,-1 0 0,-2 5 0,-7-3-35,-2 0 1,-7 4 0,-13-4 436,-9-1 0,-6 6 0,-3-5 0</inkml:trace>
  <inkml:trace contextRef="#ctx0" brushRef="#br0" timeOffset="27">2389 8132 7834,'5'-14'2489,"-1"-1"-2335,1 7 1,-5 4-1,0 8 1,0 8-94,0 5 1,0 7 0,0 9-1,0 5 26,0 3 1,0 1 0,-1-1 0,-3-1-124,0-2 1,-1-7 0,5 3 0,2-3-180,2 2 1,-2-3-1,3 4-406,-4-4 241,6-2 0,-6-6 1,4-3-308,-4-3 1,4-2-1,2-1 687,0-4 0,3-2 0,4-7 0,0 0 0,1 0 0</inkml:trace>
  <inkml:trace contextRef="#ctx0" brushRef="#br0" timeOffset="28">2517 8743 7834,'8'-8'1038,"-13"18"-753,-9 9 1,-3 9 0,2-4-82,1 3 1,1-1 0,2 0 0,4-4 121,0-2 1,-2-1-280,4-4 0,7-3 0,7-2 0,4-6-176,1-2 1,5-7 0,1-1 0,2-2-257,4-3 0,-6-2 1,1-1-1,-2 0-285,0 0 1,-5 6 0,-6 1 192,-2 1 0,-1 3 286,-5-6 1,-2 5 1236,-2 0-303,-4 2 0,1 2 0,7 0 1,8 0-408,5 0 1,0 6 0,-2 4 0,-2 4-984,2 5 0,-3-2 0,0 9 647,-2 4 0,-1-2 0,-5 7 0</inkml:trace>
  <inkml:trace contextRef="#ctx0" brushRef="#br0" timeOffset="29">1635 9738 7684,'-12'-6'796,"2"-4"-776,4 4 1,17-5 0,5 6 0,4 2 0,4 2-271,-2 1 0,0 0 1,-4 0-1,2 0 118,2 0 0,-4 0 0,1 0 317,-3 0 1,-7 0 197,0 0 0,-5 6-186,0 3 1,-8 4 0,-7 3 0,-5 1 63,-3 2 1,-6 6 0,1-1-1,-1 3-124,1 1 0,-3 1 0,3 1 1,-3 1-167,-1 3 1,0-1 0,1-5-1,3-1-248,5-3 0,5 1 0,4-6 0,6-2-1533,2-1 1810,2-8 0,0-2 0,0-6 0</inkml:trace>
  <inkml:trace contextRef="#ctx0" brushRef="#br0" timeOffset="30">1621 10094 10531,'0'14'223,"0"0"0,0 2-221,0 3 0,0-2 0,0 5 0,0-1-360,0-4 1,0-1 0,2-3-258,3-4 0,-2-3 1,5-7 247,-2-4 0,3-3 0,-2-8 1,1-1 278,3-2 0,-5 5 0,0 4 85,1-1 817,-6-1-398,6-2 1,-7 4 0,1 2 345,4 2-643,-4 1 0,7 5-127,-3 0 1,-2 0-2,7 0 0,-6 2 1,4 2-167,-1 6 1,-3 3-84,-4 1-209,-6 0 1,5-9 466,-4-10 0,-3-9 0,0-15 0</inkml:trace>
  <inkml:trace contextRef="#ctx0" brushRef="#br0" timeOffset="31">1849 9681 11561,'14'0'41,"2"0"-583,3 0 1,-8 2 0,3 3 0,-1 3-881,-1-1 1250,-4 6 0,3 0 0,-6 6 21,-2-2 1,-1 0-1,-4 1 1,-3 1 0,-4-2-59,-4-1 1,-1-3-1,0-2 244,0-2 0,4-6 0,1 2 1323,-2-3-979,4-2 0,7 0 1,10 0-1,2 0-304,3 0 0,4 4 0,1 1 0,1 0-367,-1 1 0,-1-4 0,-5 4-222,1 0 1,-3-2 99,-2 5 0,-6-6 1,-10 2 413,-8-4 0,-7-7 0,-7-2 0</inkml:trace>
  <inkml:trace contextRef="#ctx0" brushRef="#br0" timeOffset="32">1849 9838 7737,'0'-8'181,"0"2"184,0 6 0,1 6 1,2 3-164,2 4 1,0 6 0,-5 1 0,0 3-164,0 2 0,-2 2 0,-1 1 0,-2 1-81,2-1 1,-3-1 0,1-3-1,2-4-198,2 1 0,1-10 0,0 3-1361,0-1 1601,0-7 0,0 0 0,0-6 0</inkml:trace>
  <inkml:trace contextRef="#ctx0" brushRef="#br0" timeOffset="33">1962 9966 7737,'8'-8'1329,"-1"8"1,-7 12-1442,0 7 1,0 8 0,0 0-100,0 5 1,0 9 137,0 1 1,0 1 246,0 4 0,0 2-196,0-1 0,1-6-139,4-4 0,-2-11 0,7-1 0,1-8-218,1-5 1,4-10 378,3-3 0,3-19 0,7-11 0</inkml:trace>
  <inkml:trace contextRef="#ctx0" brushRef="#br0" timeOffset="34">2375 9397 7761,'0'-8'3044,"0"2"-3262,0 6 0,0 6 0,1 4 0,3 4-205,0 5 1,1 1 0,-5 7 0,0 0 65,0 3 0,0-2 1,0-1-1,0 3-674,0 0 1031,0-6 0,-6 3 0,-2-5 0</inkml:trace>
  <inkml:trace contextRef="#ctx0" brushRef="#br0" timeOffset="35">2318 9596 7779,'-14'0'916,"-1"6"-1018,8 2 1,-1 8 0,5 1 0,-2 4-90,2 1 1,-1-3 0,1 3 0,-1 0 37,0 0 0,3-4 513,1 1-542,0-10 1,1-4 259,4-10 0,3-1 0,6-5 0,0 1 184,1-1 0,4-1 1,1-3-1,2 1-103,4 0 1,-4-5 0,1 0 0,3 0-126,1-1 0,1 4 0,-1-2 1,-3 7-132,-6 7 1,-2-3 0,-1 3-32,-1 0 0,-6 9 0,-2 5 0,-1 4 128,-1 5 1,0-3 0,-8 4 0,-2-1 93,-2 0 0,-1 6 0,-5-3 0,-1 2-30,1 0 1,-2-7 0,-1 2-1,0-3-489,4-2 1,-1-1 0,4-4 424,-2-4 0,-3 3 0,1 0 0</inkml:trace>
  <inkml:trace contextRef="#ctx0" brushRef="#br0" timeOffset="36">2417 9852 7779,'-1'8'1853,"-4"-3"-1361,4-4 1,-7 1-490,3 3 0,2 2 1,-7 8-1,1 0-157,1 4 0,-5-1 0,5 4 0,0 0 0,2-1-416,0-1 0,4-1 0,-2-5 570,2 0 0,8-6 0,2-1 0</inkml:trace>
  <inkml:trace contextRef="#ctx0" brushRef="#br0" timeOffset="37">2489 9880 7779,'6'-7'775,"-3"0"-367,6 7 1,-4 0 0,5 0-1,1 2-143,1 3 1,3 4-1,-1 8 1,0 2-388,0-1 1,5-3 0,0-2 0,-1-2 0,-4-1-189,-5 1 1,4-5 0,-5 0-1006,0 1 707,-2-6 0,-14 6 1,-6-6 607,-8 4 0,-5-4 0,-1 6 0</inkml:trace>
  <inkml:trace contextRef="#ctx0" brushRef="#br0" timeOffset="38">2460 10094 7673,'10'0'1810,"-1"0"-989,-6 0-411,10-7 0,-12 7-202,4 0 1,-3 7-1,-4 8 1,-1 4-25,-2 5 0,-4 3 0,2 1 0,1 1-353,0-1 1,-4-4 0,6-2-570,0-1 1,-2-2 0,0-5-23,-2 0 0,3-6 0,-3-5 375,2-6 0,-5-5 0,1-6 0,-1-2 385,2-3 0,-4 3 0,4-3 0,-2 3 327,1 2 0,-1 0 679,6 0 1,2 1 0,6 2-511,2 2 1,11 4 0,-2-3-1,4 0 1,1 2-400,-1-1 1,3 3 0,-4 4-1,2 0-101,-1 0 0,-4 6 0,-3 4-51,-2 2 0,-5 9 0,2 2 0,-1 4 71,-1 2 0,1-4 0,-5 0 0,0 1 133,0-6 0,7 2 0,2-4 0,4-4 132,1-3 0,6-8 0,6 0-77,5-6 1,1-11-1,7-13 1,4-8-415,3-8 0,-4 1 0,-5 1 0,-2-2-305,-4 4 0,4-2 0,-2 7 1,-3 4-2006,-5 5 2520,-4 11 0,-7 1 0,0 5 0</inkml:trace>
  <inkml:trace contextRef="#ctx0" brushRef="#br0" timeOffset="39">6498 7805 7878,'-14'0'673,"6"6"0,2-1-488,6 9 0,0-1 1,0 12-1,0 7-18,0 9 0,0 3 0,-2 8 0,-1 3 42,-2 5 1,-1-1 0,3 2-92,-2-2 1,0-2-1,5 0 1,0-1-35,0 1 0,0 2 0,0 2 0,0 4 0,0 1-85,0 1 0,5-2 0,1 2 0,0 1-20,1 5 1,-2 0 0,-5 6 0,0 0 45,0 0 0,0-5-84,0 2 1,0 1 0,-2-1 0,-1-3-14,-2-5 1,-4-1 0,4-7 0,2-4-4,1-7 1,2-10 0,0-2-1,0-3-70,0-2 0,0-2 0,0-2 0,0-1-98,0-3 0,5 3 0,0-5 0,-1 2-127,3-1 1,-6 1 0,4 4 0,-3 1-725,-2-1 1094,0 1 0,-7 5 0,-1 3 0</inkml:trace>
  <inkml:trace contextRef="#ctx0" brushRef="#br0" timeOffset="40">6455 7734 7363,'-14'0'253,"5"0"0,-1 0 0,1 1 1,-1 2 322,1 2 1,7 5-1,2-6-269,8 0 1,6-3 0,5-2 0,5-3-3,3 0 0,6-3 0,2 3 0,1-4 0,5-2-10,5 1 0,4 1 0,7-3 0,2 3-87,2 2 0,-5 1 1,4 5-1,0 0-140,-2 0 0,1 0 0,-1 0 0,4 0 0,4 0-177,4 0 0,-1 0 0,1 0 69,1 0 1,-8 0 0,6 0 0,-2-2-157,-3-2 1,4-4 0,7-7 0,-1 3-240,-5 2 0,-4-2 0,-11 4 1,-5-2-318,-6 1 1,-6 6-1,1-2 1,-6 3 46,-7 2 0,0 7 0,-7 2 705,-6 4 0,3 7 0,-7 2 0</inkml:trace>
  <inkml:trace contextRef="#ctx0" brushRef="#br0" timeOffset="41">8531 7663 7890,'-1'-8'3752,"-4"3"-3474,3 3 1,-4 1-1,7-2 109,4-2 0,5-1 0,7 2-90,2 0 1,2-1-1,-3 5 1,5 0-166,-1 0 1,5-2 0,-4-1 0,4-1-99,2 0 0,4 3 0,0 1 0,-3-2-185,-5-3 0,0 4 0,-4-4 1,0 2-168,-1-2 0,-1 4 1,-5-4-1,0 3-426,1 2 1,-6 0-759,1 0 1,-2 2-313,1 3 1814,-3 3 0,-6 6 0,0 0 0</inkml:trace>
  <inkml:trace contextRef="#ctx0" brushRef="#br0" timeOffset="42">9114 7691 9297,'-8'6'638,"3"5"1,2 7-467,-2 6 0,4 2 0,-4 6 1,4 4-1,1 7 79,0 1 1,0 13 0,0 6 0,0 11-137,0-32 0,0 2 0,0 3 0,0 2 0,0 6 0,0 2 0,0 6 0,0 1-65,0 4 0,0 1 0,-1 0 0,0 1 0,0 3 1,-1 1-1,0-3 0,-1-1 0,1-4 0,-1-1-201,0-5 1,0-2 0,2-2 0,0-1 0,-1-6 0,0-2 226,1-2 1,0-1 0,1 33 0,0-4-1,0-9-79,0-7 1,0-9 0,0-1 0,0-3-194,0-1 0,0-2 0,0-2 0,0-2-162,0-2 0,0 4 0,2 0 0,1 6-41,2 2 0,-1 5 0,-4-4 0,0-4-332,0-5 0,0 1 0,0-9 731,0-4 0,0 3 0,0-8 0,0-1 0,0-1 0</inkml:trace>
  <inkml:trace contextRef="#ctx0" brushRef="#br0" timeOffset="43">6683 10762 9832,'14'0'312,"7"-2"0,4-1 1,5-3-1,5-2 0,1-2 1,5 1-1,3 1 0,5 2 1,2 1 294,2-1 1,7 2 0,4-3-1,4-1 1,7 0-495,-33 2 1,0 1 0,5-1 0,-1-1 0,-1 0 0,-1 0 0,-1-1 0,1 0-149,-1-1 0,1-1 0,0 2 0,2-1 0,5-3 0,0 0 1,1 0-1,1-1-212,-2 0 1,0-1 0,-2 0 0,-1 0 0,-1-1 0,0 1 0,1 0 0,-1 0-242,0-1 0,-1 1 1,2 3-1,-1 0 1,-4 1-1,0 1 1,34-5-1836,-8 4 2323,-5 4 0,-8 6 0,-2 3 0,-6 7 0,-7 6 0</inkml:trace>
  <inkml:trace contextRef="#ctx0" brushRef="#br0" timeOffset="44">6512 10463 7827,'-9'0'-111,"-1"0"92,-1 0 1,5-1 282,1-4 0,4-3 512,1-6-697,0 6 1,0 8 0,0 11 0,0 5-99,0 3 0,4 11 1,1 0-1,-2 3-127,-1 2 0,-2 3 0,0-7 0,0-2 37,0-4 1,0-8 0,0 2-42,0-3 1,3-10 60,6-6 0,2-8 0,13-10 1,1-8-571,2-5 659,2 1 0,-1-11 0,1 4 0</inkml:trace>
  <inkml:trace contextRef="#ctx0" brushRef="#br0" timeOffset="45">7010 8573 8174,'-8'-2'226,"5"-3"1,7-4 0,12-4 0,11-3 0,9-3 0,6-3-233,0 0 1,6-5-1,2 4 1,4-4-305,4-2 0,5 2 0,-6 2 0,-6 5-100,-5 4 0,-12-2 1,-4 11-1,-6-1-340,-3 3 750,-2 3 0,-5 2 0,0 0 0</inkml:trace>
  <inkml:trace contextRef="#ctx0" brushRef="#br0" timeOffset="46">7422 8174 7747,'-14'-14'442,"6"6"0,0-3 39,3 7 1,2 0-440,-6 9 0,4 0 1,-5 7-1,-1 6 40,-1 2 1,2 6-1,1 7-1,-2 5 0,3-2 0,0 0-195,2-1 1,1-2 0,5-4 0,0-2-235,0-4 0,0 3 1,2-9-708,2-4 1,4-5 1054,6-8 0,1-13 0,-1-3 0</inkml:trace>
  <inkml:trace contextRef="#ctx0" brushRef="#br0" timeOffset="47">7479 8189 7870,'2'-8'-158,"1"1"65,1 1 0,3 5 0,-4-3-55,2 8 0,-1 10 0,-4 9 0,0 6 80,0 4 0,-1-1 1,-4 4-1,-4-1 86,-4-4 1,-1 2-1,0-2 1,-2-5-2,-3 1 1,8-6 0,-3-1-1,1-1-128,0 0 1,1-5-1,1-4-87,1 1 0,1 2 195,-6 1 0,7-5 0,2 1 55,0 1 0,4 1 276,-2 3 0,0-3 343,0-2-573,2-4 0,-4-4 1,7 1-34,4 2-3,-3-1 0,6 1 0,-5 1 0,1 2 83,0 3 1,-3 4-1,-1 2 1,0 3-1,2 1-2,2 0 1,-2 2-1,3-4-224,-4-1 1,-1-3 0,0 0 0,2-1-265,3 0 1,-4 0 86,4 0 1,-10-1 0,-4-3-99,-4-6 1,-1-2 0,0-2 262,-1 0 1,3-8-1,2-6 1,6-10 92,2-8 0,4-5 0,2-11 0,4-9 0,6-7 0</inkml:trace>
  <inkml:trace contextRef="#ctx0" brushRef="#br0" timeOffset="48">7465 8359 7803,'-2'13'86,"-1"-2"-14,-2-2 1,-4-4 0,4 5-34,2 1 1,1-3-536,2 1 1,0-4 150,0 4 1,0 1 293,0 4 1,0 0 0,0 2 0,0 1 161,0 2 1,0 2 0,0-4 0,2 2 24,3-1 0,3-7 0,6-3 0,2-1-72,3 1 1,-4-5 0,6 2 0,-2-3-166,0-2 1,0-5 238,-5 0 67,-6 1 1,-3 4-1,-10 1 22,-5 4 0,-7 8 0,-2 7 0,0 1 17,-1-1 1,2 5 0,-6-2 0,1 0-161,1 1 1,1-7-1,7 4 1,0-2-454,-1 0 1,1-2-1,0-6-595,0-1 1,1-9 963,4-1 0,-4-12 0,5-11 0</inkml:trace>
  <inkml:trace contextRef="#ctx0" brushRef="#br0" timeOffset="49">7308 8672 8098,'10'0'726,"-1"0"-505,2 0 1,4 2 0,4 2 0,4 4-35,4 0 0,8 3 0,1-4-141,1 0 0,2 1 0,-6 3-128,-1-1 1,-2-1 0,-3 6-1,-4-3-421,-4-2 1,-3 2 0,-2-2-410,1 2 0,-8 3 912,-2-1 0,-10 0 0,-2 0 0</inkml:trace>
  <inkml:trace contextRef="#ctx0" brushRef="#br0" timeOffset="50">7394 8928 8822,'0'8'444,"6"-2"0,-3-4-553,7 2 0,-6 0 0,6 5-158,1 2 1,-5-3-1,-1 2 1,-2-1-98,2-1 0,-4 5 148,4-4 1,-2-3 79,2-1 1,3-5 0,6-5-1,0-4 61,1-4 0,-1-1 0,0 0 248,0 0 1,0 4-1,1 1-1,-1-2 1,0 3-1,0 0 110,1 1-207,-8 3-91,0 4 1,-7 1 0,-2 4 38,-3 4 0,-1 4 1,-5 1-1,2-1 33,-2-4 0,0 4 1,-1-5 195,3 0 0,4-2-275,-4-6 0,7 0 0,2-1 0,8-4-220,5-5 0,3-2 0,1-4-240,2-3 483,0 3 0,1-17 0,2 3 0</inkml:trace>
  <inkml:trace contextRef="#ctx0" brushRef="#br0" timeOffset="51">7806 8672 7870,'9'-9'393,"1"-1"138,1-1 0,3-2 0,5-2 1,5-3-281,3-1 1,6 0-1,0 5 1,-1 1-29,-2 4 1,-3-4 0,-4 5-1,-4 1 224,-3 2 1,-7 3-886,1 2 0,-13 0 0,-2 0 0,-8 0-814,-6 0 1,-1 0 0,-5 0-1,1 0 1252,-1 0 0,4 0 0,2-1 0,3-3 40,2 0 0,5-3 1621,-1 3-1298,7 2 0,-3-3 0,6 10 0,0 6 81,0 7 0,0 5 0,0 10 0,0 7-166,0 6 0,0-4 0,-2 3 0,-1-8-120,-2-2 1,1-2-1,4-6 1,0-3-150,0-5 1,4-8 0,3-3 0,0-2-69,5-3 1,0-1-1,4-2 1,1-2-277,2-2 0,2-6 0,-4-7 1,2-4-323,-1-1 1,-3-2-1,0-2 1,-3 0-1423,-2 3 2079,2 5 0,-10-9 0,4 5 0</inkml:trace>
  <inkml:trace contextRef="#ctx0" brushRef="#br0" timeOffset="52">8033 8672 7870,'15'-14'433,"-1"-5"1,2-2-379,3-1 1,4 0-1,9-2 1,3 5-242,1 4 0,-3 0 0,4 3 0,-3 2 0,-4 4-37,-4 0 0,-1 4 0,-6-1 1,-2 5 441,-1 2 1,-2 9-1,-1 1-24,-4 8 1,-2 0 0,-7 2 0,0 1-109,0 2 0,-5 0 0,-1-2 0,-1-3 79,1-1 0,0-4 1,2-6-14,0-1-604,-1-7 1,0 2 85,1-10 1,-6-3-1,4-6 1,-1-2 72,1-3 1,-5-8-1,2-7 1,-3-3 291,3-2 0,-2-1 0,5 2 0,-1 5 8,1 3 0,1 8 0,5 3 432,0 3 528,0 2 0,2 6-64,3 3 0,-4 5-608,4 5 0,1 3 0,-1 6 0,-2 2-153,-1 3 1,-2 3-1,0 7 1,0-1-117,0 0 0,0 6 0,0-1 0,0-3-343,0-5 1,0-4 0,0-7 0,0 0-1674,0 0 1612,0-6 1,-2-8 0,-3-11 0,-3-6 47,1-7 1,-6-3 0,3-1 0,-2-2 328,-2-3 0,-5 4 0,0-1 0,0 6 108,-2 4 0,5 1 0,-3 6 1264,4 4-646,0-4 1,8 13 0,2 0 0,3 10-94,2 7 1,2 5 0,1 8 0,3 2-175,2 1 1,-3 8 0,3 0 0,-2 3-253,-3-3 1,4 0-1,-1-7 1,0-3-71,1-1 0,4-8 0,0-3 0,6-5-55,7-4 1,3 1 0,3-6 0,3-2-192,5-2 0,3-5 1,3-3-1,2 1-261,1 0 1,-1-4 0,-6 6-1,-4 0-399,-1 3 1,-4 1 0,-6 0-1666,-1 0 1778,-6 0 0,-11 0 0,-11-2 656,-7-2 0,-10-11 0,-1-7 0</inkml:trace>
  <inkml:trace contextRef="#ctx0" brushRef="#br0" timeOffset="53">8773 8772 7847,'0'-10'1127,"0"1"-421,0-2 0,0 3-706,0-2 0,-7 1 0,0-6 0</inkml:trace>
  <inkml:trace contextRef="#ctx0" brushRef="#br0" timeOffset="54">7124 9596 8023,'-8'-9'198,"4"1"1,6 3 0,4 5-137,2 3 1,2 8-1,4-1 1,0 1-1,0 0-679,1-2 0,-1 1 617,0 4 0,-6 0 0,-2 0 0</inkml:trace>
  <inkml:trace contextRef="#ctx0" brushRef="#br0" timeOffset="55">6996 9781 7925,'0'-10'-25,"1"3"-201,4 0 71,3 2 0,8 4 1,1-2-1,2-2-78,-2 2 0,4 1 1,-1 2-1,-1 2 95,-3 3 0,1-2 254,-7 6 0,-4-4 1,-1 4 191,-3 2 1,-4 2 0,-1 1-1,-3 2-40,-2 3 0,0-3 0,-3 4 0,3-1 0,0 0 10,0-1 1,5-3-646,-2 0 0,5-3 0,5-2 367,4-5 0,4-10 0,1-3 0</inkml:trace>
  <inkml:trace contextRef="#ctx0" brushRef="#br0" timeOffset="56">7323 9866 7925,'7'7'-166,"0"0"0,-9 8 129,-3-1 1,-2 0 0,-8 2-81,1 3 1,-2-3 0,-1 4 0,-4-2 12,-1-4 0,3 6 1,-4-9-1,-1-1 124,2-2 0,-3 1 0,6-4 286,1-2 1,2 3 866,2-1-990,6 0 1,8-5 0,10 0 454,2 0-578,3 0 0,5-2 0,2-1 0,2-3-161,0-2 1,-5 3-1,3-3 1,-2 2-302,-2 3 1,-3 1 0,0 2-400,-1 0 0,-6 2 801,-3 3 0,-16 2 0,-5 8 0</inkml:trace>
  <inkml:trace contextRef="#ctx0" brushRef="#br0" timeOffset="57">7138 10179 7925,'-5'9'45,"-1"1"99,-2 1 0,5-3 0,-2 1-83,3 2 1,-2 2 0,-1 1 0,2 2-124,1 3 1,-3-3-201,1 3 0,-1-8 79,5-2 0,1-12 1,3-3-1,4-8 71,4-5 0,-1 0 0,7 3 0,-4 0 221,0 2 1,-3-2 0,8 10-82,-3-2 1,-2 5-1,0-2 39,0 3 0,-4 9-16,-1 2 0,-5-1 0,0 2 36,-2 1 1,-8-3-28,-4 1 0,-3-1 0,-1 1 3,0-4 0,6-2 0,2 0-45,0 2 0,4-2 0,-1-6-269,6-2 1,5-6-1,6 2 1,0-5 250,0-5 0,7-3 0,1-7 0</inkml:trace>
  <inkml:trace contextRef="#ctx0" brushRef="#br0" timeOffset="58">7436 9937 7925,'8'-9'0,"-3"-1"1259,-3 7-1032,-2-3 0,4 7 0,3 6 0,-1 5-111,0 6 0,-1 9 0,-5 1 1,0 8 77,0 5-193,0 2 1,0 4-1,0 2-359,0 2 262,0 7 1,0-4-1,0 3-301,0-2 0,0-10 1,0-6-1,0-7-27,0-10 1,2-14 0,1-13 0,3-16 423,2-13 0,1-11 0,6-11 0</inkml:trace>
  <inkml:trace contextRef="#ctx0" brushRef="#br0" timeOffset="59">7465 9781 7925,'8'-14'0,"-2"1"73,0 4 1,1 1 0,4 5-1,-2-2-147,2 2 1,3 1-1,4 2 1,1 0-198,-2 0 0,-1 0 0,-2 2 189,0 2 1,-6 4-1,-1 6 1,-3 1 159,1-1 1,0 5-1,-5 1 1,-2 1 16,-3-1 0,2 1 0,-5-4 0,2 2-6,3-1 1,1-7 0,4-3-48,3-2 0,3 3 0,7-4 1,4-3-160,5-5 0,8-5 1,1-7-1,-3 1 0,-3 0-247,-4 0 0,-10 6 0,1 2 371,-1-1 0,-7 7 0,-3 0 119,-6 8 1,-5 5 0,-6 3 0,0 1 160,0 2 1,-1 2 0,1-4 0,-2 0 76,-3-4 0,5 1 0,-2-6-490,5 0-889,2-2 1015,7-12 0,4-8 0,12-8 0</inkml:trace>
  <inkml:trace contextRef="#ctx0" brushRef="#br0" timeOffset="60">7948 9625 7925,'8'0'856,"0"0"-510,-3 0 0,1-2 0,5-1 0,-1-2-386,1 2 1,-3 1 0,-1 4-351,0 3 1,2 3 0,-4 6 0,-2 0-130,-1 0 1,-2 0 0,0 1 156,0-1 1,1-6 361,4-4 0,3-15 0,6-4 0</inkml:trace>
  <inkml:trace contextRef="#ctx0" brushRef="#br0" timeOffset="61">8204 9497 7925,'10'-7'0,"-1"-1"353,2 0 0,-3 2 0,1 6-180,3 0 0,-5 0 0,3 0 0,1 0-412,2 0 0,-4 0 1,1 0-476,1 0 1,-3 5 521,1 0 1,-6 6 0,2-2 122,-4 4 1,-5 1-1,-4 2 1,-2 1 55,-1 2 1,-9 0-1,6-5 1,-2 1 149,0-1 1,-3 0-1,0-1-134,2-4 0,1-3 0,2-6 0,1-1 29,4-4 0,-3-4 0,6-10 40,-2-5 0,5 2 1,-2 0-1,5 1 156,5 4 0,-2 1 0,7 3-28,1 4 0,-3 3 1,1 6-125,2 0 0,-3 1 1,2 2-1,1 4-157,1 1 1,-2-4 0,-2 6-132,-2 1 1,3-3 118,-4 1 0,2-6 0,-3 2 112,6-3 1,-4-1-36,-1 4 0,-4 3 0,-1 6 0,-1 2-9,-4 3 0,2-3 0,-7 4-148,-1 1 137,-1-6 1,-2 4 0,1-7 0,2-5 180,1 0 0,6-3 401,-6-4-97,7 0 0,-2 0-459,10 0 1,3 0-399,6 0 0,0 0-248,1 0 0,-8 7 147,-2 2 1,-3 4 508,-2 1 0,-7 0 0,-4 2 0,-4 2 0,-6 2-17,-1 2 1,-3 0-1,-7 2 1,-1-5-24,1-3 1,2-2-1,2 0 470,-1 0 0,7-6 106,3-3 305,4-3-225,7-2 1,1-2-152,7-3 0,13-3-509,6-6 0,14-5 87,10 0 0,-1-4-571,6 4 1,-1 0 115,-4 4 0,1 1-85,-11 0 0,0 6 236,-4 3 0,-12 4-419,-3 1 490,-3 0 0,-4 5 0,-7 1 190,-8 2 0,-11 1 0,-3 5 0</inkml:trace>
  <inkml:trace contextRef="#ctx0" brushRef="#br0" timeOffset="62">8147 9795 7921,'14'-14'-501,"-4"1"350,-1 4 1,-4-2 637,5 6 0,-6-1 245,6 1-288,-7 3-313,10-4 1,-12 12-104,4 4 1,-3 2-100,-2 3 0,-7 0 71,-2 4 1,-4 2 20,-1 3 1,4 3 33,1-4 0,1 2-198,-1-1 1,-3 1-1,6-4 1,0 1-402,0 3 0,-1-3 144,2 2 400,4-6 0,-12 8 0,5-3 0</inkml:trace>
  <inkml:trace contextRef="#ctx0" brushRef="#br0" timeOffset="63">8133 10037 7921,'8'-8'1908,"-2"-5"-1853,-6 12 58,7-6-61,0 7 0,3 0 138,-1 0 1,-5 7-385,0 2 0,-2 5 76,-2 5 0,-5-1 9,0 5 0,-1-4 0,3 5 0,-2 0-184,2-2 1,1 3-1,2-6 1,0-2-923,0-1 497,0-2 718,0 1 0,7-7 0,1-2 0</inkml:trace>
  <inkml:trace contextRef="#ctx0" brushRef="#br0" timeOffset="64">8275 9994 7893,'8'-8'845,"-2"2"0,-4 6-816,3 0 1,-2 0-1,6 0-90,2 0 1,-3 5 0,0 1 0,0 2-5,0 3 1,0 2-1,3 1 103,-2 0 0,-5 5 0,2 1-55,0 3 0,-4 0 0,3 6 0,-4-1 57,-1 1 0,0-1 0,0-1 0,0-2-86,0-1 1,0-2-1,0 2-531,0-5 1,-1-5 255,-4-5 1,2-4 0,-7-10-1,1-4 22,1-4 0,-5-6 1,4-1 341,-4-2 1,-1-1 0,0 0 0,-1 2 0,1 2 366,0 0 1,0 0 0,0 5 80,-1 0 0,7 4 1,2 3-1,1-1-9,1 0 1,-1-2-1,6-4 1,4 0-399,5 0 1,2-2-1,3-2 1,0 0-195,4 0 1,-3 2 0,5 4 0,-2 2-200,0 6 0,-1 2 0,-3 2 2,-1 0 1,-6 8 0,-3 4 0,-4 7 208,-1 4 0,0-1 0,-1 3 0,-3-3 92,0-1 1,-6-2 0,5-5 0,1 0 55,-3 0 0,6 0 0,-6-1-177,1-3 0,5-3-160,-4-2 1,5-3 161,5 2 1,2-2 120,8-2 0,-6 0 82,1 0 0,-6-2-22,6-2 1,-5 1 94,4-7-140,1 7 1,-3 3-1,-2 9 1,-3 4-89,-2 1 1,-2 2-1,-1 1 1,-3 4 76,-2 1 0,-2-5 0,-4 4 0</inkml:trace>
  <inkml:trace contextRef="#ctx0" brushRef="#br0" timeOffset="65">8318 11458 7663,'1'-7'674,"4"2"0,-2 8-613,7 2 0,-7 1 0,3-3 0,1 2-257,2-2 1,-1-1 0,1-2-1,2 0 196,2 0 0,-5-7 0,-2-1 0</inkml:trace>
  <inkml:trace contextRef="#ctx0" brushRef="#br0" timeOffset="66">8176 11771 7832,'-8'-1'596,"3"-4"-660,10 3 0,4-10 0,10 4 0,3 0-184,0 3 1,4-1 0,-7 1-1,-2 2-136,-1 1 1,-7 2 420,1 0 0,-7 2 200,2 3 0,-4 3 1,-1 6-1,0 0-59,0 0 1,0 5 0,0 0-1,0 0 101,0 2 1,0-6-1,0 4 1,0-3-342,0-2 1,0 1-363,0-1 0,7-6 0,0-5 145,1-6 0,3 0 0,-4-7 0,1-1 89,3-2 0,-3 4 0,1 1 111,2 2 0,-3-4 255,2 5 1,-7 2-18,1 8 1,-4-2 0,-3 7 0,-3-1 13,-2-1 0,3 9 0,-3-2 1,0 0-16,1 1 0,3-2 0,0 1 0,2-1-85,2 0 1,0 0-1,2-1-309,2-4 0,0-2 0,5-7-246,2 0 1,0-7 481,-1-2 0,2-10 0,-4-3 0</inkml:trace>
  <inkml:trace contextRef="#ctx0" brushRef="#br0" timeOffset="67">8815 11345 7663,'8'-15'830,"-1"8"-942,-7 0 0,0 9 0,0 3-107,0 4 1,0 4-1,-2 1 1,-1 0-108,-2 0 1,0 1 0,5-1-34,0 0 359,-6 0 0,5 0 0,-6 1 0</inkml:trace>
  <inkml:trace contextRef="#ctx0" brushRef="#br0" timeOffset="68">8545 11444 7671,'10'0'1078,"-1"0"-1221,-6 0 1,10 7-11,-3 2 0,1 4 1,-2 1-1,-3 0-25,1 0 0,-6 1 0,4-1 0,-3 0-10,-2 0 1,6-6 0,3-3 0,4-4 63,1-1 1,7-6 0,2-3 0,4-4 120,2-1 0,-1-5 0,1 0 5,-1 1 0,-6 3 885,-3 0-662,-9 8 1,-6 7 0,-8 9 0,-7 4-136,-7 1 0,1 6 0,-7 3 1,0 0-34,2 1 1,-5-2 0,5 2 0,-1-5-46,-1-4 1,8 0-1,0-3 1,7-1-82,3-1 0,-4-1 1,5 6-90,2-1 0,2-5 1,-1 1-1,-1 1 39,-2 1 1,0-2 46,5-1 0,2-5 0,3 0 34,4-2 0,4-2 1,1 0-1,0 0 0,0 0 66,1 0 1,-1 0-2,0 0 0,-6 6 0,-3 4 10,-4 2 1,-2 2 0,-4 1 0,-4-1 62,-4 0 0,-1 2 1,-1 1-1,1 2 1,0-1-165,0-3 0,4 0 0,1-1 1,-2 0-162,-2 0 1,4-4 0,-1-1 0,-1 1-86,-1-2 0,2 3 331,1-7 104,5 1 0,-2-13 0,8-4 0,4-7 171,8-3 1,4-2 0,8-5 0,6 1-184,3 0 0,4-1 0,7 1 0,1 1-240,-1 3 1,-6 4 0,-4 7 0,-3 4-132,-6 4 0,-5 5 1,-8 5-1,-1 4 111,-3 4 0,-4 2 0,-6 3 1,0 2 163,0 2 0,-2 2 0,-2 3 1,-4-3 127,0-5 0,-5 1 0,4-1 0,-4-1 179,-1-3 0,0-7-297,-1-3 1,3-5-1,2-5-27,6-4 0,-4-4 0,0-1 0</inkml:trace>
  <inkml:trace contextRef="#ctx0" brushRef="#br0" timeOffset="69">8801 11913 7258,'10'0'-162,"-1"0"23,-6 0 0,4 2 0,-7 3 0,0 4-12,0 4 0,-7 6 1,-1 1-1,-1 1 151,-1-1 0,3-1 0,-3-4 0,-3-1 0,6 0 0</inkml:trace>
  <inkml:trace contextRef="#ctx0" brushRef="#br0" timeOffset="70">8887 11913 7160,'0'15'332,"-5"-1"1,-2 0-349,0 0 0,2 5 1,-3 2-1,0-1 1,2 2-270,-1 0 0,3-4 1,4 1 284,0-3 0,0 4 0,0 2 0</inkml:trace>
  <inkml:trace contextRef="#ctx0" brushRef="#br0" timeOffset="71">8218 12425 7892,'-9'-1'234,"-1"-3"1,2 0-62,5 1 1,10-1 0,13 1 0,2-2 0,5 2 0,5 0 70,6-2 1,-2 2-1,3-5-230,6 2 0,-3-5 1,7 1-1,0-1 0,2 0-271,-1 2 0,4 1 0,-7-3 1,-2 3-392,-6 2 1,-4-4-1,-8 6-370,-3 0 1018,-4-4 0,-6 7 0,0-5 0</inkml:trace>
  <inkml:trace contextRef="#ctx0" brushRef="#br0" timeOffset="72">8389 12468 7927,'-14'-7'0,"4"6"24,1-4 1,1 10-1,-2 4 1,6 4-1,2 1 160,2 0 1,2 1 0,2-1-179,6 0 0,7-1 0,4-4 0,2-4 1,6-3-2,2-2 0,11-7 1,0-4-1,9-6-188,4-7 1,2 2 0,-2 0 182,-3 1 0,-3 2 0,-6 5 0</inkml:trace>
  <inkml:trace contextRef="#ctx0" brushRef="#br0" timeOffset="73">8659 13079 7833,'-8'-6'150,"0"4"0,5-4 0,-3 1 0,-1-1 0,1-2 39,3-3 1,6 3-1,3 0 1,2 2-244,3 3 1,-3 1 0,2 2 0,1 0 0,1 0 68,3 0 1,-6 0-1,1 0 1,1 2 119,1 2 0,3 0 0,-1 3-118,0 0 0,-5 4 0,-1-2 1,-1 4 8,-4 1 0,-2 2 0,-2 1 1,-4 4-3,-4 1 1,-9 6 0,-2 6-1,-1-3-58,1-1 0,-4 3 1,5 0-1,0-1-53,-1-2 0,5-6 0,-1-2 0,7-2 55,3-2 1,1-7 24,5-2 0,8-7 0,4-2 1,7-8 3,4-5 0,0-2 0,6-4 1,-1-3-57,1-1 1,-6 3 0,-1 6 0,-1-1-283,-4 1 1,4 6 0,-2 4-76,-2 2 0,-6 2 1,-1 0-433,1 0 848,1 0 0,3 0 0,-1 0 0</inkml:trace>
  <inkml:trace contextRef="#ctx0" brushRef="#br0" timeOffset="74">9086 13122 7833,'0'-10'46,"0"1"0,-2 6 442,-3-2-158,4 3 0,-10 4-212,6 3 1,-1-2 0,2 6-22,0 2 1,-1 2 0,5 1-1,0 0 17,0 1 1,0 4-1,0 0-118,0-2 0,0-1 0,2-2-59,2 0 1,-1-6-17,7-3 0,-2-5 0,3-5 0,-3-4 8,-2-4 0,4-1 0,-4-2 0,0-1 0,0-4 14,-2-1 1,-3 5-1,-1-2 1,0 3 69,0 2 0,0 4 1,-1 2-1,-4 2 9,-5 3 0,3 1 1,-3 2-64,-1 0 0,0 2 0,1 2-301,6 6 0,2 3-131,2 1 1,0-5 0,2-1 136,2-2 0,0-1 0,5-5 336,2 0 0,2 0 0,1 0 0</inkml:trace>
  <inkml:trace contextRef="#ctx0" brushRef="#br0" timeOffset="75">9313 13051 7833,'8'-15'-35,"-2"6"1,-4 1 552,3 2-312,-4 1 0,4 5 0,-8 2-107,-2 2 1,-1 4-1,3 6 1,-4 1-93,-1-1 1,5 0 0,-2 0-5,4 1 1,2-8 0,4-2 0,5-3-102,2-2 1,7 0 0,0 0-1,-1-2 9,-3-3 0,0-2 0,-1-8 0,0 0 32,0-4 1,-1 3 0,-4-3-251,-4 3 1,-5 8-7,-5 3 1,-4 5 0,-10 5 0,-5 5 312,-3 2 0,-1 9 0,-7 1 0,-1 6 0</inkml:trace>
  <inkml:trace contextRef="#ctx0" brushRef="#br0" timeOffset="76">8474 13733 7833,'-14'14'336,"5"-6"233,-1-3 0,8-4 1,2-1-412,8 0 0,8-1 1,8-2-1,9-4-49,7 0 0,10-3 1,7-4-1,8 0-219,4-1 1,7-4 0,0-1 0,1-1 3,-36 11 0,0 0 1,2-2-1,1 0 0,6 2 1,0 1-1,-1 0 0,0-1-77,-2 0 1,1 0-1,-2-1 1,-1 0 0,-2-4-1,0 1 1</inkml:trace>
  <inkml:trace contextRef="#ctx0" brushRef="#br0" timeOffset="77">9029 14145 7897,'0'-14'474,"-2"1"-402,-3 4 0,4 9 1,-4 9-1,3 4 0,2 1-114,0 1 0,0-1 1,0 2-1,0 1 120,0 2 1,0 6-1,0-1 1,0 4-5,0 5 0,0-1 0,0 6 0,0 1 24,0 3 0,0-5 1,0 0-1,0-4-94,0-6 1,7 0 0,1-8 0,1-2-118,1-1 1,-1-8-1,5-4-196,1-2 1,-6-2 249,1 0 1,-7-2 0,0-1 151,-6-1 0,-5-1 0,-8 6 0,-3 4-35,-5 5 1,-1 7 0,-2 2-1,2-2-185,0-1 1,-5-3-1,6-2 1,-1-3-240,1-2 0,3-3 1,9-8-46,2-4 0,4-10 411,6-5 0,6-9 0,2-3 0</inkml:trace>
  <inkml:trace contextRef="#ctx0" brushRef="#br0" timeOffset="78">8986 14273 7897,'0'-14'144,"5"0"43,0 0 0,1-1 0,-1 1 0,6 0 0,6 0-200,7 0 1,3-1 0,1 1-246,0 0 1,1 0-1,-1 1 1,1 4 0,-2 4-397,-4 3 1,3 2 653,-7 0 0,-1 7 0,-3 0 0</inkml:trace>
  <inkml:trace contextRef="#ctx0" brushRef="#br0" timeOffset="79">9341 14202 7897,'-6'14'262,"3"1"-55,-6-1 0,1 2 1,-2 1-1,4 2 37,0-2 0,4 4 1,-3-1-1,4 3-189,1 2 0,1-5 0,4 1 0,4-4 0,4-1-219,1-3 1,5-9 0,2 0 0,1-8-32,3-5 1,0-10-1,1-5 1,-4-4 10,-2-5 1,-1 1 0,-4-6 0,-3 0 144,-2 2 1,-4 3 0,-6 8 0,-2 4 103,-2 5 1,-6 0-1,-9 12 1,-4 2-80,-4 5 1,-2 5 0,1 6 0,1 2-190,3 3 1,-1-3-1,8 3 1,2-3-415,4-2 617,8 0 0,-9 7 0,4 1 0</inkml:trace>
  <inkml:trace contextRef="#ctx0" brushRef="#br0" timeOffset="80">8858 15027 7897,'-14'14'779,"4"-5"-372,1 1 1,7-8 0,4-2 0,12-10-187,13-7 0,8-1 1,9-5-1,3-3 1,7-2-132,6-5 1,6-4-1,-28 17 1,0-1 0,2 1-1,1 1-107,1-1 0,0 2 0,-3 3 1,1 0-1,-2 0 0,-1 0-411,36-10 0,-2 1 0,0-5 0</inkml:trace>
  <inkml:trace contextRef="#ctx0" brushRef="#br0" timeOffset="81">8033 5871 7884,'5'-14'88,"0"0"1,0 0 0,-1 0-1,3-1 1,-1 1 0,2 1 825,0 4-802,-5 3 1,3 12 0,-6 5 0,-1 5 0,-4 4-85,-4 2 1,-6-3-1,-2 5 1,-2 0-114,2-2 0,-4 3 1,4-6-1,2-1 12,4-3 0,7-2 0,-4-2-40,1-1 0,4-7 0,8 1 88,5-2 1,2-2-1,4 0 1,1 0 20,2 0 1,7-5 0,-3-1-55,4-2 0,-3-1 0,-2-4 0,0 2 1,-1 3-206,-1 2 1,-6 1 31,-4 5 0,-10 8 0,-5 6 1,-12 8-35,-9 5 1,-8 8 0,-4 3 0,-2 3 264,2 1 0,-1-1 0,4-1 0,0-5 0,1-5 0,0 1 0,6-9 0,1-1-28,3-7 1,4 0 0,6-6 957,-1 0 1,11-2-555,8-6 1,11 0 0,13-1 0,1-4-275,-1-4 0,7-6 0,3-2 1,4-2-200,6 2 0,-2-4 0,4 1-122,-1-2 1,-6 4 0,-9-1 0,-2 5 0,-7 5-504,-3 4 1,-7 2 140,-6-2 1,-14 8 580,-4-3 0,-10 10 0,-9-3 0</inkml:trace>
  <inkml:trace contextRef="#ctx0" brushRef="#br0" timeOffset="82">8033 6099 7884,'2'-19'-704,"3"0"714,-4 0 0,10 10 263,-6-1 0,0 8 0,-5 2 0,0 8-39,0 5 0,0 8 0,0 2 1,0 7-31,0 8 0,0 0 0,0 11 1,1-2-46,4 1 0,-2 4 1,5-5-1,-1-2-135,-4-6 1,3 1 0,-1-7 0,0-3-362,1-5 0,-5 0 9,4-6 0,-3-8 107,-2-11 1,-7-11 0,-2-9-1,-4-2 1,-1-4-464,0-1 0,0-1 1,-1 0 683,1-1 0,6-6 0,2-1 0</inkml:trace>
  <inkml:trace contextRef="#ctx0" brushRef="#br0" timeOffset="83">8289 6127 7884,'7'-8'1542,"-6"-4"-1541,12 10 0,-5-9 0,6 5-113,0-2 0,5 3 1,2-4-1,-1-2 1,2-2-195,1-1 1,-5 0 0,5-1 0,-3 1-117,-2 0 1,-4 0-1,-3-1 422,-2 1 0,-6 0 0,4 0 0</inkml:trace>
  <inkml:trace contextRef="#ctx0" brushRef="#br0" timeOffset="84">8503 5772 7884,'8'0'-214,"-2"1"157,-6 4 1,-5 3 0,0 8 0,2 3-8,2 5 0,-4 2 0,0 4 31,2 4 0,1-3 0,2 7 0,0 2 133,0 1 0,0 1 1,0-1-1,0-1-51,0-2 1,0-2 0,-1 2-299,-4-5 0,4-4 0,-6-4 0,1-3 249,-4-1 0,-2-3 0,-2-3 0</inkml:trace>
  <inkml:trace contextRef="#ctx0" brushRef="#br0" timeOffset="85">8360 6341 7884,'0'-15'0,"5"6"93,0-1 0,1 1 0,-1-5 1,4-1-108,4 1 1,3-2-1,3-3 1,5-3-225,2 0 0,3-5 0,-1 5 1,1-1-801,-1-1 1038,1 7 0,-1-10 0,0 5 0</inkml:trace>
  <inkml:trace contextRef="#ctx0" brushRef="#br0" timeOffset="86">8801 5857 7884,'14'-8'681,"1"2"-373,-7 6 1,-1 0-188,-2 0 1,-3 2 0,1 2 0,-8 7-67,-9 7 0,-2 5 1,-8 9-1,-1 1 18,-2-1 1,4 2 0,1 1-106,1 2 0,4-6 0,7 2 0,5-3-195,4-1 0,1-2 0,3-4 1,5-5-361,6-7 1,3 0 0,-2-6-14,-1-2 1,0-2 599,0-1 0,7-12 0,1-4 0</inkml:trace>
  <inkml:trace contextRef="#ctx0" brushRef="#br0" timeOffset="87">8560 6127 7884,'-10'0'546,"1"0"0,5 2-144,0 3 0,5-4-326,9 4 0,1-4 1,14-2-1,5-2-206,6-2 0,4-6 0,-1 1 0,-1-2-62,2-2 0,-5 6 0,-4 3 137,-6 3 1,-4 2 0,-8 2 68,-4 3 0,-3 4 0,-6 10 0,-1 5 74,-4 3 0,-1 1 0,-5 1 0,1-3 95,-1-2 0,5 1 0,1-6 1,4-1-150,1-2 0,0-7 0,1-1 0,4-2-144,4-3 1,4-1 0,1-2 0,0 0-111,1 0 1,-6-6 0,1-2 0,-1-2-331,-1 1 0,-2 4 0,-7-3-646,-4 2 1196,-3 1 0,-6 5 0,0 0 0</inkml:trace>
  <inkml:trace contextRef="#ctx0" brushRef="#br0" timeOffset="88">8517 6369 7854,'-8'8'969,"2"-2"-629,12-6 0,3-5-267,10 1 0,-3-1 1,3 5-1,-1-2 0,-1-1 1,2-2-179,-2 2 1,-6 2 0,-3 2-235,-1 4 1,-3-2-1,-4 7 1,0 1-238,0 1 0,-1-2 0,-6-1 576,-7 2 0,-6 8 0,-9 3 0</inkml:trace>
  <inkml:trace contextRef="#ctx0" brushRef="#br0" timeOffset="89">8346 6582 7854,'-22'7'2038,"2"-6"-1869,12 5 1,9-7-141,13-4 0,7-1 0,11-7 1,4 1-1,8-4 0,5-2-417,5-2 0,6 4 0,2-3 1,-4 5 189,-4 4 0,-5 4 0,-8 6 0,-5 2 14,-8 2 1,-5 6 0,-9 9 0,-2 3 116,-2 0 1,-4 5 0,-7-3 0,-4 1 170,-5-1 0,-4 1 0,-3-5 0,-4 1-42,-1-1 0,3-1 0,-4-6 0,-1-4-95,2-4 1,-4-3 0,6-2 0,-1-3-439,1-7 0,1-2 471,5-17 0,-1 4 0,1-10 0</inkml:trace>
  <inkml:trace contextRef="#ctx0" brushRef="#br0" timeOffset="90">8659 6326 8956,'-14'10'1074,"0"-1"-849,-1 2 1,1 4-1,0 2 1,0 2-145,0-2 1,1 5 0,2 2 0,3 1-117,2-1 1,-4 1 0,5-6-1,2-1-265,2-3 0,2-7 0,4-3-463,4-3 1,10-2 762,5 0 0,9-19 0,4-5 0</inkml:trace>
  <inkml:trace contextRef="#ctx0" brushRef="#br0" timeOffset="91">9341 6028 7842,'-14'12'66,"0"-1"-46,0-1 1,0-5 0,-1 4 0,1 1-281,0-2 1,0 4 0,0-4 76,-1 0 1,1 0 0,0-5 0,0 3 0,-1 1 182,1-1 0,0 5 0,1-1 0,2 2 0,2 2 0,6 1-178,-2-1 229,3-6 0,4-2 0,3-6 237,4 0 0,4 0 0,1 0-174,0 0 1,0 0 0,-1 2 0,-3 2 0,-4 4 0,-6 8 0,0 1 13,0 2 1,0 7-1,0-3 1,0 3 68,0-3 1,0 4 0,0-5 0,1 2-251,4 0 1,-2-9 0,7 1 0,1-6-309,2-4 1,1-3 0,0-8 0,0-4-220,0-4 0,-1-7 580,-3-4 0,8-9 0,-2-3 0</inkml:trace>
  <inkml:trace contextRef="#ctx0" brushRef="#br0" timeOffset="92">9413 6042 7842,'7'-14'-352,"0"4"2129,-7 1-1385,0 6 1,0-2-1,0 10-456,0 4 1,0-1 0,0 2 0,0 1 8,0 1 0,0 2 0,0 1 0,0-1 0,0 0 0,1 3 1,3-1-1,0-3-354,-1 0 0,4-6 38,-3 3 0,3-7 1,-4 0 212,2-6 0,1-6 0,-3-10 114,2-5 1,6 2 0,-2-2 0,4 0 90,1 2 1,-4-3-1,-1 6 1,2 3 340,2 5 0,-4 0-193,1 6 1,-2 2 0,1 8-119,-4 4 0,-3 4 0,-2 1 0,0 1-78,0-1 0,0 0 0,0 0 1,0 0 11,0 1 1,-2-1 0,-1 2 0,-3 1 61,-2 2 0,5 0 1,-2-5-36,3 0 0,2 1 0,0-1 0,0 0-201,0 0 0,2-6-89,3-3 0,2-4 0,8-2 0,-3-4 0,-1-4-282,-1-4 0,-7 4 0,2-1 534,-4-1 0,-7 5 0,-4 1 0,-4 5 3,-5 5 1,2 4 0,-7 10 0,-1 3 174,-2 0 1,0 5 0,2-3 0,1 1-1,-1 0 445,-2-1 1,5-6-1,5 0-329,6-2 0,0-2 0,6 1 1,2-1-1,1 0-297,2 0 0,2 1 1,1-1-679,2 0 1,1-5-531,-1 1 1211,-4-7 0,5 3 0,-6-6 0</inkml:trace>
  <inkml:trace contextRef="#ctx0" brushRef="#br0" timeOffset="93">9484 6454 7817,'8'0'286,"4"0"-201,-2 0 1,-2 0 0,1 0-1,2 0-131,2 0 1,1 0 0,0 0 0,0 0-313,1 0 1,-1 2 0,0 1 0,0 2 229,1-2 1,-1-2 0,0-1 127,0 0 0,0-6 0,1-2 0</inkml:trace>
  <inkml:trace contextRef="#ctx0" brushRef="#br0" timeOffset="94">9868 6141 7814,'0'-14'0,"0"5"602,0-1 0,-2 6-40,-3-6-839,4 7 1,-6-2 141,7 10 0,0-2-146,0 7-711,0-7 805,7 3 1,-1-8 0,5-1-1,-3-3 113,-2-2 0,1 0 0,-4-3 0,3 3 103,2 2 1,-5 0 0,3 2 207,1 0 1,1-1 92,6 5 0,0 0-269,0 0 0,-6 6 1,-5 4-65,-6 2 0,0 3 1,-6-1-1,-3-2 12,0-2 0,-2 3 0,1-4 1,2 4-34,1 1 1,1 2 0,-5 1 0,-2 4-49,-3 1 1,2 0 0,-5 3-1,1-1-31,4 1 1,-4 0 0,2-1 0,2-3 0,3-2 152,4 0 1,-1-5 508,6-5-378,1-6 1,10 2 0,3-10 0,4-4-166,1-4 1,7-1 0,1 0 0,2 0-132,-1-1 1,-4 6 0,5 1-1,1 0 12,2 0 1,-3 5-1,-2-2 1,0 4 60,0 1 0,-5 0 1,2 1-1,-4 4 123,-6 5 0,2-3 0,-6 3 0,0 1 38,1 2 0,-5 2 0,4 3 1,-5 2 27,-5 2 1,-2-4-1,-8 2 1,1-1-148,0 0 1,-7 0 0,-2-5-43,-4 1 1,3-6-1,0-1 1,1-2-68,1-3 0,-4-1 1,7-4-31,2-2 0,8-9 0,4-9 0,3-3-141,2-5 1,7-2-1,2 4 1,4-1 91,1 1 1,0 1 0,0 2 0,-1 3 247,-4 1 1,-2 7 0,-7 4 509,0-1 1,-2 5-138,-3 1 1,-2 8 0,-8 4-1,1 1 120,0 3 0,6 1 1,3 3-395,4-1 1,1 0 0,0 0-370,0 0 0,1 1 0,4-1-297,4 0 0,4-4 0,3-3-9,3 0 1,-3-3 0,4-5-1,-1-4 516,0-4 0,5-6 0,-5-2 0,0-3 0,1-3 0,-4 4 0,3-4 0,-3-2 0,-2-2 0,0 0 0,-1 3 0,-2 5-142,-2 3 1,-5 2 437,0 0 1,-4 6 0,-4 3 135,-6 4 0,2 7 0,0 4-184,2 2 1,1-2-1,7-1-271,3 2 1,2 0-1,8 0 1,-1-3-434,0-2 0,0-1 1,1-5-997,-1 0 1452,-6 0 0,4 0 0,-4 0 0</inkml:trace>
  <inkml:trace contextRef="#ctx0" brushRef="#br0" timeOffset="95">10266 5886 7788,'6'-29'0,"-4"5"713,2 1 1,3 10-335,-3-1 1,3 11 0,-4 4 0,2 12-166,-2 9 1,-2 13 0,-2 7 0,-2 9-206,-2 4 1,-1 9 0,2 5 0,0 10-127,2-35 1,0 2-1,1 7 1,1 3-1,0 5 1,0 3-1,-1 4 1,0 3-2084,-1 3 0,0 3 2200,1-17 0,1 1 0,-1-1 0,-5 17 0,-1 0 0,5-18 0,-1-1 0,0 1 0</inkml:trace>
  <inkml:trace contextRef="#ctx0" brushRef="#br0" timeOffset="96">9114 5402 7714,'-5'14'-513,"1"1"1962,0-1-802,3-6 0,1-3-364,0-10 1,0-3 0,0-8 0,0-3-208,0-5 0,1-4 0,3-5 0,2-3-126,2-1 0,-5-10 1,3-1-1,-1-7-180,0-6 0,-1 7 1,-4-3-1,0 3 29,0 4 0,0 5 0,0 11 0,0 4-60,0 8 1,0 4 601,0 4 134,0 6-850,0 2 351,0 6 1679,0 0-1616,0 6 0,0-3-12,0 7 1,-1 1 0,-4 6 0,-3 4-156,0 1 1,-4 2 0,2 6 0,-2 1-186,-3 2 0,-5 7 1,-2-2-1,0 1-293,3-1 1,0-5-1,3-11 154,3-7 1,8-9-1,1-12 452,2-9 0,15-11 0,3-11 0</inkml:trace>
  <inkml:trace contextRef="#ctx0" brushRef="#br0" timeOffset="97">9142 4521 7752,'7'-22'196,"-4"3"973,6 9-965,-5 4 1,2 14 0,-6 6 0,0 7-63,0 1 1,8 8 0,4-5 0,7 0-156,3 2 0,7 0 1,6 1-1,1 1-286,4-1 1,-1 1 0,0-1 0,-2 1-1117,-2-1 1415,-2-6 0,-5 5 0,1-5 0</inkml:trace>
  <inkml:trace contextRef="#ctx0" brushRef="#br0" timeOffset="98">8716 3213 7793,'-8'0'600,"2"6"1,6 2-684,0 6 0,1 1-181,4-1 0,-2-2 0,7-2 0,-1-4-224,-1 1 1,5-6 0,-2 2 487,6-6 0,-1-11 0,4-8 0</inkml:trace>
  <inkml:trace contextRef="#ctx0" brushRef="#br0" timeOffset="99">8972 3042 7793,'0'8'-106,"0"5"0,0-10 154,0 6 0,0-4-52,0 5 0,0-1 0,0 5 0,-2 2-75,-2 3 1,-4 3 0,-8 5-1,-3 0 59,-5 1 0,-9-1 1,-3 10-1,-2-3-155,0-2 0,0 3 1,-3-4-1,5-4 306,7-6 0,7-6-48,8 0 1,9-7-1,10-4 1,12-5-62,8-9 1,5-1 0,4-11-3,3 2 0,3-6 1,-2 3-1,-3-3-74,-1 3 0,-5-1 1,1 8-1,-6 5-455,-4 3 509,-7 3 0,-7 18 0,-6 3 0</inkml:trace>
  <inkml:trace contextRef="#ctx0" brushRef="#br0" timeOffset="100">8531 3782 7793,'14'0'-99,"5"-2"1,2-3-142,1-4 0,6-5 0,7-4 0,1-2 1,4-1 129,1 1 0,2-6 1,-1 4-1,-2 0 159,-7 3 1,0 5 0,-11 3-261,0 1 211,-7 7 0,-9-3 0,-6 6 0</inkml:trace>
  <inkml:trace contextRef="#ctx0" brushRef="#br0" timeOffset="101">8915 3469 7566,'2'-13'2,"2"4"84,-2 2 1,4 15-1,-6 6 1,0 9-37,0 3 1,-6 3 0,-2-1 0,-2 1 8,1-1 1,0-1-1,-4-2 1,2-3-50,1-1 0,1 3 0,-5-5 1,1 0-222,4 1 1,-4-4-849,3 3 1059,4-10 0,-7-2 0,6-7 0</inkml:trace>
  <inkml:trace contextRef="#ctx0" brushRef="#br0" timeOffset="102">8901 3710 7793,'12'15'1067,"-1"0"-1051,-1 4 1,-5-1-1,4 6 1,1-1-233,-2-1 1,3 5 0,-5-5 0,2 0-135,3-3 1,1-4 0,4-6 168,3-4 0,-3-5 1,3-5-1,-3-6 181,-2-6 0,0-12 0,0-7 0</inkml:trace>
  <inkml:trace contextRef="#ctx0" brushRef="#br0" timeOffset="103">9270 3270 7793,'-1'-13'129,"-4"4"140,-3 2 0,-1 3 0,-1-1-147,-1 2-213,-1 1 132,-3 2 1,7 6 7,4 4 1,4-2-1,4 0 1,6 0-58,3 0 0,1-5 0,0 1 0,2-2-137,3-2 1,-3 0-1,2 0-37,-2 0 1,-6 0-1,-2-2-49,-2-2-126,-1 2 221,-5-4 1,-5 7 0,-1 3 0,-1 2 155,1 2 1,-3-4-1,2 6 123,-1 1 0,5-3-260,-2 1 0,-1 1 0,0 2 0,-2 0 11,-3-3 1,3 1-1,-2 4 1,-1 0 147,-1 0 0,2 0 0,2 1 489,2-1-395,1-6 1,7-2-120,3-6 0,3 0 1,6 0-123,0 0 1,0 0-17,0 0 0,-6 2 0,-3 2 42,-3 6 0,-9-2 0,-2 1 0,-4 2 65,-1 2 0,0 1 0,-2 0 0,-1 1 0,-2-1 129,1 0 0,2-5 0,2 1 168,0 1 1,6-3-160,3 1 0,5-5-214,5 0 0,-2-2 1,8-4-1,4-2 34,2-6 0,3-3 0,-1-1 1,4 0 28,-1 0 1,-2-4 0,-6 3-1,-1 2 204,-3 0-40,-4 7 1,-12 6-1,-4 9 1,-3 4 26,-1 1 0,0-4 0,1-1 0,4 2-88,4 2 0,4 1 0,1 0-145,0 1 1,0-1 0,1-2-1,4 0-180,4-3 1,-1 0 0,2 6-120,1-1 0,-3-5 157,1 1 0,-4-7 0,3-1 211,-2-10 0,11-8 0,-1-13 0</inkml:trace>
  <inkml:trace contextRef="#ctx0" brushRef="#br0" timeOffset="104">9555 3270 7793,'6'-14'149,"-4"4"264,2 1 1,0 5-521,0 0 0,-1 2 1,7 2-61,1 0 0,-3 0 0,1 0 0,1 2 1,-1 1 6,1 2 0,-7 6 198,2-2 1,-4 4 0,-1 3 0,0 3 23,0 4 0,-1-1 1,-4 0-1,-5-1 1,-1-2-66,2 1 1,-8-4 0,2 3 0,0-5-150,-1-4 1,0 1-1,-1-6 1,-2-2 89,1-2 1,2-1-1,2 0 1,0 0 55,0 0 0,4 0 0,2-1 54,2-4 1,1 2 0,7-5 137,3 2 1,3-1 0,6 4 0,0-3-150,0-2 1,7 0 0,1-3 0,2 2-134,-1-2 0,-4 3 1,3-2-1,-1-1-56,-4-1 0,-3 2 1,-2 2-1,-5 0 27,0 0 0,-2-1 1,-7-5 100,-3-1 0,2 1 0,-6-2 1,-3-1-1,1-3 5,2-3 1,-2 1 0,6-1 0,2 4 274,1 3 1,2 2 64,0-1 0,2 7-274,3 4 1,-4 8-1,4 8 34,-3 5 0,-2 0 1,-2 7 2,-3 1 0,-3 4 0,-6 2 0,2 4 35,2 1 0,-1-4 0,6 1 0,2-1 0,2-1-23,1 3 0,1-6 1,4-6-1,4-1-245,4-4 1,6-3 0,0-4 0,-2-6-215,-1-2 0,-6-2 0,-1 0-125,2 0 0,-5-6 351,-1-4 1,-5-2-1,-3-3 1,-3 3 104,-2 2 0,-2-1 1,-4 6-1,0 2 210,0 2 1,-1 5 0,1 3-10,0 1 1,0 1 0,0 5-1,-1 1 13,1-1 1,0-5-1,0 1 1,-1 1-1,3 1-17,2 3 0,-1-6 0,7 1-113,0 1 1,4 1 0,5 2 0,6 1-49,7-1 1,-1 0 0,7-1-1,-1-2-43,-1-2 0,5-4 0,-5 3-290,1-2 1,2-1 0,-6-5 0,-2-2 328,-1-2 0,4-4 0,3-6 0</inkml:trace>
  <inkml:trace contextRef="#ctx0" brushRef="#br0" timeOffset="105">9953 3042 7793,'8'0'-357,"-2"0"-147,-6 0 333,0 7 0,2-1 1,1 5 41,2-2 370,-1 1-177,-4 4 1,2-6-29,3-3 1,3-4-1,6-1 1,0 0-17,0 0 1,-4 0-1,-1 0-328,2 0 220,-5 0 0,-1 0 1,-10 2 63,-4 3 0,-4-2 1,-1 5-1,0 0 135,0 0 0,-5 1 0,0 5 1,1 0 116,3 1 1,2 0-1,2 3 1,3 1-67,2-2 1,1 1 0,5-1 0,0 2-192,0-2 1,0-6 0,0-1-1,2-1-224,2-1 1,-1-1-26,7-7 0,-7-2 1,3-1 127,1-2 0,-6-6 0,6 1 339,-1-2 0,2-2-18,6-1 0,0 8 0,1 2 1,-1 3-20,0 2 0,0 0 0,0 2-238,1 3 0,-1-2-306,0 6 1,-4-4 235,-1 4 1,-6-4 120,2 5 0,-10-1 1,-3 5-1,-1 1 72,-1-1 1,-4 2 0,-5 2-1,2 5 211,1-1 0,6 5 0,3-5 0,0 0-130,4-3 1,3-3 0,5-4 0,4-1-250,4-1 0,3-7 1,1 0-1,2-6 0,-2-7-163,-1-2 1,-3-4-1,-2-1 294,-2-2 0,-5-7 0,2 4 0</inkml:trace>
  <inkml:trace contextRef="#ctx0" brushRef="#br0" timeOffset="106">9754 3668 7793,'-7'22'-276,"4"8"1,-5-5-1,1 1 495,-1 0 1,4-4 0,0 1 0,2-3-101,2-2 1,2-9-356,2-4 0,4-5 0,7-5 77,-1-4 0,-2-9 0,0-1 0,-3 2 65,2 1 0,2 2 0,1 0 0,-1-1 24,-4 1 1,4 1 0,-4 4 218,4 4 1,1 4 0,-1 2 76,-4 4 1,-1-2-1,-5 7 29,2 1 1,4-3-1,-4 1-87,-2 2 1,4-3 0,-1 2-143,2 1 0,-3-4 0,2 3-1,0 1 0,4-5 1,-2-1-117,4-3 0,1-2 1,0 0-1,1-2-273,-1-3 1,0 2-1,0-6-454,0-2 503,1-2 306,-1-1 0,0 6 148,0 3 1,-4 4 431,-1 1-536,-6 0 1,4 1-36,-7 4 0,-7 3 0,0 6 0</inkml:trace>
  <inkml:trace contextRef="#ctx0" brushRef="#br0" timeOffset="107">8730 3966 7938,'-35'-14'0,"7"6"-109,0 4 0,1 2-221,8 2 1,-5 2 171,5 2 1,0 3 39,5 2 0,0 4 238,-1-4 1,1 4-61,0 1 1,5-1 982,-1-4-561,1 4 1,-1-7 751,1 4-494,5-4-421,-2 0 1,8-3-306,2 7 1,11-7 97,8 2 1,12-5 0,9-5 0,13-4 71,13-4 0,-30 4 0,2-1-153,3 1 0,0-1 0,1-2 0,0 0-109,-2 3 1,2-1 0,1-2-1,0 1 186,5 1 1,1 1-1,-3-1 1,1 2-59,1 3 1,0 1-1,-2-2 1,0 1 43,-3 2 1,0 1-1,0-1 1,0 1-131,-2 2 1,0 0 0,35 0 64,1 0 0,-9 0-284,-5 0 129,-17 0 60,-2 0 1,-18-1-262,3-4 160,-9-3 28,-4 0 0,-10-3-330,-1 6 227,-6-6 0,4 8 105,-7-6 1,0 4 184,0-5 1,-5 6-340,0-6 0,-6 6-1094,2-6 1385,-4 1 0,-1-6 0,-1 1 0</inkml:trace>
  <inkml:trace contextRef="#ctx0" brushRef="#br0" timeOffset="108">9981 7194 7754,'-14'0'172,"6"1"0,3 4 1,4 6-1,1 6-68,0 7 0,5 3 0,-1 3 0,1 5 0,0 7 0,0 9 5,-2 4 1,-2 8 0,-1 4 0,0 4 3,0 4 0,0-33 1,0 2-1,0 3 1,0 2-1,0 1 0,0 1-191,0 1 0,0 0 0,0 8 1,0 1-1,1-1 0,0 1 1,0 2-1,1 1 46,0 1 1,1 1 0,3 2-1,2-1 1,-2 0 0,-1-1 0,0-1-1,1 0-20,1-3 0,-1 0 1,-3-2-1,0-3 0,0-3 1,-1-2-1,-1-2 1,-1-2-1,0 0 0,0-1 80,1 0 0,-2-1 1,-3-2-1,-3 1 1,0 0-1,-1 0 9,-2-2 1,-1 0-1,-1 0 1,-1 0 0,-3 0-1,-1-1 1,-1 0 0,-1 0-2,1-2 0,0 0 0,-2-1 1,0 0-1,-13 32 0,2-2 49,1-2 0,6-9 0,2-7-43,1-2 0,2-2 1,7-4-1,1-1 1,3 1-49,1 0 0,3-1 0,4-1 0,0-1-194,0-2 0,0-7 1,1 1-1,2-7-773,2-6 386,0-3 0,-5-10 524,0-6 1,0-8-1,-2-9 1,-1-2-53,-2 2 1,1-1 0,4 1 0,0-2 185,0 2 0,0 1 0,0 2 0,0-1 2,0 1 1,-5 5-9,0-1 1,0 5 0,4-2-21,-4 0 0,2 3-18,-7 4 1,3-2-1,-5-1 68,3-2 0,4-1 1,-3 1 74,2-5 1,-3 3-1,2-3 1,1-1-80,0-2 1,-1-6 0,4-1 0,-3-1-33,-2 1 1,5 1 0,-4 5-77,1-1 95,5 1 1,-6 14 0,7 8 0,0 8-12,0 1 1,2-1 0,1-2 0,2 1-32,-2-1 0,0-5 9,2 1-49,-4-7 0,6-3 0,-7-10-140,0-2 0,0 2 0,0 1-367,0-2 1,1-2 0,4-1-391,4 0 901,4-1 0,8 1 0,1 0 0</inkml:trace>
  <inkml:trace contextRef="#ctx0" brushRef="#br0" timeOffset="109">9796 10421 7753,'7'-22'14,"-6"1"783,6 7-370,-7 6 0,0 3 0,-2 10-256,-3 4 0,2 6 0,-5 2 1,0 2-1,2 0 74,0 1 1,-4 3 0,6 5 0,0 2 11,3 3 1,-1 5 0,-1 11-127,-2 8 0,1 3 1,2 14-1,1-32 0,-1 1-70,0 5 0,-1 1 1,-2 3-1,-1 0 0,1 0 1,1 0-1,-2 3 1,-1 1-113,0 2 1,0 1 0,0 0 0,0 0 0,-1 2 0,0 0 0,0-3 0,0 1 18,1-1 1,0 1 0,-2-2 0,0 1 0,5-3 0,0 1 0,0-3 0,-1 1 16,0-1 1,0 0 0,4-4 0,-1 0 0,0-3 0,0-1 0,0 0-1,2-1-157,0-1 0,0-1 1,0 39-1,0-15 1,0-6-227,0-6 1,0-8 0,0-12-1,0-7-158,0-5 0,0-3 0,0-5-127,0 1 0,0-6 0,0 1 285,0 1 0,0 1 0,0 4 398,0 3 0,-6-3 0,-2 4 0</inkml:trace>
  <inkml:trace contextRef="#ctx0" brushRef="#br0" timeOffset="110">9313 12980 7753,'-8'1'112,"3"4"0,2-4 316,-1 4-252,2-3 1,-4-1 0,6 4 10,0 5 0,0 4 1,1 6-1,2 9 7,2 7 0,6 12 1,-3 4-1,2 4 23,-1 6 0,0-8 0,6 1 0,-1-4-126,0-6 0,0 0 1,1-4-96,-1-3 1,0-10 0,-1-9 0,-2-5 0,-2-4-189,2-6 0,-3-4 1,2-4-1,1-7 141,1-7 1,-1-5 0,2-9 35,3-1 0,3-8 0,-2 0 0,4-5 66,1 0 0,3-3 0,7 2 0,1-1 0,0 3-315,2 2 0,-7 3 0,1 14-452,-9 2 0,-6 3 716,-4 7 0,3 0 0,-6 0 0</inkml:trace>
  <inkml:trace contextRef="#ctx0" brushRef="#br0" timeOffset="111">9640 7904 7776,'0'-14'-79,"-5"0"60,1 0 1,-6-1 0,4 3-1,-1 1 1,0 3 0,-1 2-1,-3 2 270,-2 3 0,-1 1 0,-2 1 1,-1 6-1,-4 7 69,-1 8 1,-2 5-1,-4 3 1,1 3-173,3 5 0,4 3 0,5 3 1,1 1-121,0-3 0,6 2 0,3-10 0,5-4 0,5-5-326,5-6 1,4-5 0,5-3 0,5-3-5,2-2 0,3-3 0,1-6 0,0-3-141,-2-2 0,4-6 1,-10-5-1,0 2 443,-3 1 0,-3 2 0,-2-7 0,0-1 0</inkml:trace>
  <inkml:trace contextRef="#ctx0" brushRef="#br0" timeOffset="112">9356 8203 7797,'-16'0'401,"10"-6"0,20 2-501,10-5 1,7 1 0,4-3-20,1 1 0,-4 3 0,1-4 0,-3 3 55,-2 1 1,-5 3 0,-5 4 0,-2 0 79,-1 0 1,-8 6 0,0 3 0,-3 6 23,1 4 1,0-4 0,-5 6-1,-2-2 120,-2 0 0,0 0 1,-3-5-1,-1 0 154,0 0-323,5 1-1323,-4-7 1332,7-2 0,7-12 0,1-2 0</inkml:trace>
  <inkml:trace contextRef="#ctx0" brushRef="#br0" timeOffset="113">9839 7919 7797,'0'-10'682,"-1"2"267,-4 2-533,3 1 0,-3 7 0,10 1-21,5 2 0,-2 6 1,-1-2-153,0 4 0,2 7 1,-4 6-1,-2 5-187,-1 7 0,-4 2 1,-1 1-1,-3 0-82,-2 3 0,-2 2 0,-4-5 1,0-3-214,0-5 0,6-5 1,3-4-1,3-5-1298,2-3 1,0-10 969,0-6 1,2-8 0,1-11 0,4-4 383,0-4 0,1-8 1,3-3-1,-3-5 183,-1-4 0,-3 1 0,-2-6 0,1 2 26,2 4 0,0 0 1,-5 14-1,0 5 490,0 7 0,0 4 281,0 2 0,3 4 1,6 3-529,10 0 0,6 2 0,4 4 0,1-2-200,3-2 1,-3 0-1,3 5 1,-4 0-219,-6 0 0,3 5 1,-7 1-1,-4 2-116,-4 3 0,-4 7 0,-7 1 0,0 0 69,0 1 1,-2 2-1,-4 8 1,-7 2 134,-4 1 1,-7 0 0,4-4 0,-2-1-114,-4 0 0,6-1 0,1-5 0,3-6-564,2-5 738,6-1 0,-5-2 0,5-2 0</inkml:trace>
  <inkml:trace contextRef="#ctx0" brushRef="#br0" timeOffset="114">10280 7904 7797,'8'2'282,"-3"3"-132,-4 3 1,-6 6 0,1 0 154,0 0 0,3 7 1,1 2-72,0 4 1,0-3-1,0 0 1,0-1-85,0-1 0,5 4 1,1-7-1,2-2 16,3-1 0,2-3 1,1-4-103,0-4 0,0-4 0,0-1 0,1 0 1,-1-11 0,0-3 0,0-3 42,0-4 1,-1-1 0,-2-6 0,-3-1-60,-2 1 0,-1 1 0,-5 2 1,-1 2-212,-4 3 0,-3 1 0,-6 5-768,-1 0 0,1 1 931,0 3 0,0-2 0,0 4 0</inkml:trace>
  <inkml:trace contextRef="#ctx0" brushRef="#br0" timeOffset="115">9612 8885 8050,'0'-22'-116,"4"-3"0,1 4 1,-2 1-1,-1-2 1,-2 0-1,1-2 0,3 2 1,0 3-1,-1 3 1367,-1 2-967,-8 0 0,-2 6 0,-6 3-70,-1 3 1,-4 2 0,1 2-1,0 3 1,2 4-89,2 4 0,0 1 1,0-1-1,1-2-204,4-2 0,-4 2 0,5 7 0,-1 1 11,-1-2 0,2 0 1,-3 2-1,3 3-43,2 1 1,1 3 0,5-4 0,0 1-1,2-3-49,2 1 0,11-7 0,8 0-62,4-8 0,2 1 0,1-3 0,1-2-254,2-5 1,1 0 0,-6-7 474,1-1 0,-1-1 0,0-3 0</inkml:trace>
  <inkml:trace contextRef="#ctx0" brushRef="#br0" timeOffset="116">9796 8772 8050,'0'-15'578,"0"1"-140,0 6 0,0 0-170,0 4 0,2 2 0,1-1-503,2 6 137,0 5 1,-1 6 0,1 0-1,-2 1 27,-1-1 0,-2 5 1,0 1-1,0 2 70,0 4 0,0-4 1,0 1-1,0 3-113,0 1 1,-5 1 0,0-1 0,2-2-143,2-1 0,1-12 1,0 3-1281,0-3 1536,0-5 0,0-9 0,-2-12 0,-1-8 0,-2-5 0,-6-8 0,3-1 0</inkml:trace>
  <inkml:trace contextRef="#ctx0" brushRef="#br0" timeOffset="117">9740 8672 8050,'0'-28'144,"0"1"331,0 3 0,0 4-275,0 5 0,6 7 1,5 4-252,6 2 1,5 2 0,8 0-1,2 0 15,1 0 0,7 0 0,-4 0 1,0 0-74,-2 0 1,-11 2-1,-4 1 1,-3 3 48,-2 2 0,-6 2 1,-3 4 183,-4 0 1,-1 6 0,-1 4 33,-4 3-132,-3-5 0,-11 5 0,-1-3-56,-2 3 1,0-1-1,-2-2 1,5-5 0,5-3-243,4-2 1,-1-4-244,6-1 1,2-6 0,8 2 514,4-4 0,4-7 0,1-2 0</inkml:trace>
  <inkml:trace contextRef="#ctx0" brushRef="#br0" timeOffset="118">10180 8686 8032,'0'-9'327,"0"-1"26,0 7-10,0-3 0,0 17-242,0 3 1,5 3 0,0-1 0,0 2 44,1 1 1,-3 6 0,5-1 0,-2 2-5,-3 3 0,4-1 1,-1-1-1,0-2-78,1-1 0,2-7 1,-3 1-1,2-6-71,3-2 0,2-7 0,1 2 33,1-4 0,-1-2 0,0-5 0,2-7 64,3-4 1,-8-9 0,1 3 0,-2-4-1,-4-2 170,1 1 0,-3 4 0,-5 2-127,-4 1 1,-1 3 0,-5 3 0,1 1-583,-1 0 0,3 4-1537,-1 1 1986,5 6 0,-8-4 0,4 7 0</inkml:trace>
  <inkml:trace contextRef="#ctx0" brushRef="#br0" timeOffset="119">5986 1152 7827,'-14'0'-36,"-2"3"0,-1 5 0,-4 7-36,-1 6 0,3 3 0,-5 4 0,1-1 0,-1-2 0,0-1 0,-1 1 0,-2 2 1,-1 0 326,-1-3 1,6 4 0,1-1 0,1 4 0,5 1 31,5-2 0,5-2 0,6 2 0,0 2-117,0 1 0,11-4 1,5-7-1,4-2-160,5-2 0,2-4 0,2-5-156,-1-4 0,5-3 1,1-2-1,-4-2 1,-4-3-328,-2-4 1,-7 1 0,2 0-377,-3 2 0,-8-1 849,-3 3 0,-10 2 0,-4-3 0,-4 2 0,-1-1 0,-7-4 0,-1-7 0</inkml:trace>
  <inkml:trace contextRef="#ctx0" brushRef="#br0" timeOffset="120">5702 1621 7827,'-19'-15'371,"0"3"781,1 2-990,9 4 1,4 8-1,12 1 1,7 3-173,8 2 0,6-3 1,6 3-1,2-2 0,2-1-263,0 1 0,-7-4 0,2 2 0,-4-2 41,-5-2 0,-4 5 0,-7 1 140,-4 2 0,-1 1 0,-5 6 0,2 0 82,-2 4 1,-3 2 0,-3 4 72,-2-1 0,-4-1 0,2 4 0,1-3 0,-2-5-1015,0-3-168,5-8 1120,-3-8 0,19-15 0,2-7 0</inkml:trace>
  <inkml:trace contextRef="#ctx0" brushRef="#br0" timeOffset="121">6327 1279 7827,'8'0'1170,"5"0"1,-12 8-1154,4 7 1,2 0-1,-1 11 130,2 4 0,-5 0 0,2 8 1,-4 3 90,-1 4 0,-1 0 1,-4 2-59,-5-3 1,-2 4 0,-1 1 0,2 0-143,2 0 1,1-7-1,-3-5 1,3-3-419,1-2 1,-2-8-590,4-5 1,0-13 541,5-11 1,0-11 0,2-17 0,3-5 64,4-3 0,-1-12 0,0-6 0,0-4 220,0-5 1,-3-2 0,2 1-1,1 3 283,0 4 0,-3 16 1,3 8-1,-2 8 498,-3 7 1,4 2-1,-1 8 1,2 4-203,3 4 1,2 2-1,2 0 1,4-2-235,5 2 1,-2 0 0,0 0 0,0-2 0,-1 2-246,0 1 0,-3 2 0,-5 2 0,-2 1-89,-1 2 0,-7 6 0,2-2 0,-4 4 127,-1 1 1,-1 7-1,-4 2 1,-5 6 25,-2 4 0,-4 2 1,-1 3-1,-4-5-23,-1-3 0,4-2 1,0-1-1,2-3-332,2-5 0,1-4-717,3 0 0,-1-6 95,7 1 0,5-7 955,9 2 0,2 2 0,3 1 0</inkml:trace>
  <inkml:trace contextRef="#ctx0" brushRef="#br0" timeOffset="122">6669 1422 7827,'9'-8'1217,"1"3"-908,-7 3 0,8 9-110,-7 2 1,1 4 0,-3 1 0,1 0 267,2 1 1,-1-1 0,-4 0-22,0 0 0,0 2 1,0 1-1,0 4-62,0 1 1,2 0 0,1 3 0,3-1-255,2 1 0,-3-3 0,5 1 1,1-3-1,0-3-43,-2-1 0,9-6 0,-4-2-99,2-2 0,-1-1 0,0-5 0,-1 0 44,0 0 1,5-8-1,2-5 1,-1-7 300,1-7 1,2 2 0,-2-10 0,-1 0-26,1-3 0,-2 3 0,-6 2 0,-4 3-102,-4 2 1,-4-1-1,-1 2 1,-1 4-46,-4 4 0,2 5 0,-7 3-200,-1 1 1,-1 7 0,-3-2-668,1 4-910,6 1-847,2 0 760,6 0 1,0 1-33,0 4 0,0-2 1735,0 7 0,0-1 0,0 5 0</inkml:trace>
  <inkml:trace contextRef="#ctx0" brushRef="#br0" timeOffset="123">7109 1393 7827,'5'-9'1704,"0"-1"-1393,0 7-184,-5-3-127,0 6 0,-7 6 0,-1 2 0</inkml:trace>
  <inkml:trace contextRef="#ctx0" brushRef="#br0" timeOffset="124">7365 1635 7751,'-8'-14'174,"-3"4"0,7 1 0,0-2 0,3-2 0,2 0 0,4 4 0,3 3 0,1 1 270,1 0 1,1 0 0,6 5 0,2 0-1,0 0 1,0 2-178,0 3 1,7-2 0,-3 5 0,6-2-177,4-3 0,-3 4 0,5-3-97,-1-1 0,-2-1 1,4-2-176,-1 0 1,-2-5 0,-4-1 0,-1 0-287,1-1 0,-3 1 0,-2 3 0,-5-3-623,-3-2 1,-7 4 265,1 0 1,-9 2 823,-1 2 0,-12-6 0,-10-2 0</inkml:trace>
  <inkml:trace contextRef="#ctx0" brushRef="#br0" timeOffset="125">7863 1237 8078,'-8'0'1409,"2"0"-1240,6 0 0,6 5 0,3 1 0,4 2 123,1 3 0,7-3 0,3 1 0,2 2-28,3 2 0,4 0 1,0-2-1,-3-2-215,-5 2 1,1 2-1,-7 1 1,-2 0-44,-1 0 1,-7 1 0,-1-1 0,-1 0-40,-4 0 1,-3 5-1,-5 2 1,-6 1-2,-6 3 1,-1-3-1,-6 0 1,-1 1-85,-2-1 1,-1 0-1,-1 3 1,1-3-183,0-1 0,1-2 0,1-5 0,4 0-552,2 0 1,1-1 0,6-2 851,4-2 0,-4-5 0,5 2 0</inkml:trace>
  <inkml:trace contextRef="#ctx0" brushRef="#br0" timeOffset="126">9071 1635 7816,'0'-14'131,"0"-1"1,2 1 0,1 0-1,2-2 1,-2-1 0,-1-4 0,-4 1-1,-1-1-11,-2 4 1,-6 1-1,0 3 1,-5 4-1,-3 4-7,2 4 1,-1 1 0,1 0 0,-2 1 0,2 4 50,1 4 0,2 9 0,0 1 0,-1-2 0,3-1 52,2-2 1,4 2 0,6 1-207,0 2 0,0 0 0,0-3-44,0 3 0,6-2 0,4 7 0,1 0 0,0-1 0,-2 0-302,2-3 0,7 5 1,1-3-52,-2 1 1,0-4-1,1-8 1,1-3-309,-2-2 1,4-1-1,-2-5 695,-2 0 0,5-7 0,0-1 0</inkml:trace>
  <inkml:trace contextRef="#ctx0" brushRef="#br0" timeOffset="127">9398 1649 7816,'8'-9'0,"-5"1"0,-6 0 172,-6 0 0,1 5 0,-2-2 1100,-1 3-904,5 2 1,0 2-221,6 3 0,0 3 0,0 6 0,0 0-18,0 0 0,0 5 1,0 2-1,0-1-126,0 1 0,0-2 0,0-5 1,0 0-78,0 0 1,6-6-1,4-3-177,2-3 1,7-9 0,2-4 0,-1-4 86,1-4 0,2-7 0,-2 3 1,-1-3 148,1 3 1,3-4-1,-5 5 1,-2 0 76,-1 3 0,-7-2 0,-1 2 444,-1 2-167,-3 7 0,-5 4 0,-4 8-123,-5 2 0,4 4 0,1 8-212,4 3 0,1-3 1,0 3-1,0-4-85,0 0 1,5 4 0,1 0 0,0-2-183,1-1 0,2-2 0,-3 0 0,1 0-370,-1 1 0,0-1 1,-1-2 56,5-2 0,2 1 1,2-6-1,2-4 575,3-4 0,3-3 0,7-4 0,-1-2 0,1 4 0</inkml:trace>
  <inkml:trace contextRef="#ctx0" brushRef="#br0" timeOffset="128">10081 1706 7816,'9'-5'0,"1"-1"334,1-2 1,-5 3 0,-1-4 226,-4-2 1,-1-2 0,0-1-320,0 0 0,0-1 0,-1 1 0,-2 0-29,-2 0 0,-4 4 0,4 1-30,2-2 0,-5 4-130,-2 3 1,-2 4-1,-3 4 1,1 8-161,0 5 0,-5 5 0,0 6 52,2 1 0,1 1 0,3 1 0,4 1-2,4-5 0,3 0 1,4-8-1,3-2 1,4-1-243,4-2 1,1-6 0,2-3 10,3-4 1,-2-7-1,7-5 1,1-6 95,2-7 1,0-5-1,-2-4 1,-3-3 10,-1 0 0,3-5 1,-4 1-1,1-4 27,-1-4 1,-1-5 0,-5 1 0,1-4 65,-1-1 1,0 1 0,-1 0 0,-2 4 93,-2 5 0,-6 4 1,2 5-1,-3 7 537,-2 5 0,-7 6 0,-2 6 0,-4 1 102,-1 4 0,0 1 0,0 4-144,-1 0 0,6-1 0,1 7-365,2 2 0,1 11 1,5 10-1,0 5-102,0 3 0,5 8 1,-1 2-1,0 7 0,-3 7-45,-1 5 1,0 2-1,-1 8 1,-4-3-87,-5-3 1,-1-2-1,0-8 1,2 0-211,-2-4 1,0-9 0,1-12 0,5-6-233,4-6 0,2-4 0,4-6 1,6-6-432,7-6 0,4-6 0,6-9 970,1-1 0,5-12 0,3 1 0</inkml:trace>
  <inkml:trace contextRef="#ctx0" brushRef="#br0" timeOffset="129">10664 1407 7816,'-10'0'537,"1"2"300,-2 3 1,0-2 0,0 6-393,1 2 1,7 2 0,-2 1 0,4 1-207,1-1 0,0 2 0,0 1 1,0 3-194,0 3 1,-2-6 0,-1 3 0,-3-1-37,-2 0 1,-2 5-1,-2-5 1,1-2-139,1-1 0,2-6 1,-3-2-65,2-2 1,5-3 0,0-9 50,2-8 0,2-9 0,2-8 0,4-4-8,8-1 1,2-1-1,8-2 1,1 3 220,2 1 1,1 6 0,1 7 0,-1 2 149,1 2 1,-1-1 0,-1 4-1,-3 4 23,-5 3 1,-4 3 0,0 5-102,-1 0 1,-6 6 0,-4 4-1,-2 4 39,-2 5 0,0 3 0,0 5 0,-2 0-124,-2 1 0,2-3 0,-3 9 1,4-4-171,1-2 0,0 0 1,0 1-1,0-1-99,0 1 1,0-2 0,0-2 0,0-3-753,0-1 0,0-3 0,-2-3 1,-3-1 961,-4 0 0,-4 0 0,-1 1 0</inkml:trace>
  <inkml:trace contextRef="#ctx0" brushRef="#br0" timeOffset="130">8446 2545 7786,'-37'14'231,"-2"0"1,7 0-1,5 1 329,7-1 0,10 0 0,9-1 0,10-4-122,15-4 1,19-5 0,22-6 0,-24-1 0,3-1-208,8-2 0,2-2 1,7-4-1,2-1 1,8-2-1,2 0 1,-21 5-1,2 0 1,0 0-292,5-2 0,1 0 0,1 0 0,3 0 1,1 0-1,0-1 0,3 0 0,1-1 0,0 1 1,0 1-1,1 0 0,-1 1 40,0-1 1,-1 1-1,2 1 1,5 1-1,1 2 1,-1-1-1,-3 1 1,-1 0-1,1 1 1,0 1-1,0 1 1,0 0-411,-1 1 0,-1 1 1,-1 0-1,-4 1 1,0 0-1,-2-1 156,-2 2 0,-1-1 0,-1 0 0,-3 1 0,-1 0 0,-2 0-226,22-1 0,-3 0 0,-4-1 0,-3-1 0,-5 3 0,-3 1 500,-8-1 0,-2 0 0,-1-2 0,-2 1 0,32 0 0,-3 0 0</inkml:trace>
  <inkml:trace contextRef="#ctx0" brushRef="#br0" timeOffset="131">8503 981 7955,'0'-29'-34,"0"15"0,0 10 1,0 11-1,0 12 1,0 10-1,-2 7 1,-1 7-20,-2 4 1,-4 4 0,4 7 0,2 4 0,1 4 0,2 5 208,0 5 0,0 3 0,0-37 0,0 1 0,0 0 0,0 0-147,0-1 1,0 1 0,0 0-1,0-1 1,0 0 0,0 0-1,-1 37-182,-4-8 0,2-6 0,-5-12 0,2-4 1,1-9-786,-2-8 958,6-7 0,-12-11 0,5 0 0</inkml:trace>
  <inkml:trace contextRef="#ctx0" brushRef="#br0" timeOffset="132">8460 1152 7955,'0'-15'0,"0"1"-102,0 0 0,0 0 0,2 1 0,4 2 0,8 1 0,10-1 212,7-1 1,12-4 0,12-3 0,10-5-25,11-3 0,0 4 1,-37 11-1,1 0 1,0 0-1,0-1-24,2-1 0,2 1 0,3 1 0,2 0 0,0 2 0,0 0 0,1 1 0,1 0-105,-2 3 1,0 0 0,4 0 0,0 1 0,-1-2 0,2-1-1,3 1 1,1-1 79,4-2 1,-1 1 0,-3 0 0,0 0 0,0-2 0,0-1 0,2-1 0,-1 0-69,2 0 1,0 0 0,2-2 0,0 1-1,-5 1 1,-2-1 0,-4 2 0,0 1-141,-5 1 1,-1 1 0,1 0 0,-1 2-1,33-6 1,-6 4-28,-8 4 1,-16 3 0,-10 4 0,-10 3 66,-7 4 1,-10 9 0,-7 2 0,-3 2 119,-2 3 0,0-2 0,1-1 0,3-2-123,0-2 0,1-3 1,-3 0-378,2-1 512,4 0 961,0-6 374,-2-8-256,-6-2-937,0-4 0,0 8 1,0 2-1,0 6-12,0 2 1,-1 4 0,-4 3-1,-4 6-18,-4 7 1,4 6-1,-1 8 1,-3 4 49,-4 6 1,1-1 0,-4 11-1,-1 4-196,-3 4 1,13-33-1,0 2 1,0 1 0,-1 0-1,0 0 1,0 1-233,1 1 1,0-1-1,-2-4 1,1-1-1,1 4 1,1-1-1,-11 29-437,1-7 1,6-5 0,4-9 701,-1-9 0,-1 1 0,-3-7 0</inkml:trace>
  <inkml:trace contextRef="#ctx0" brushRef="#br0" timeOffset="133">8560 2772 7984,'-27'8'1347,"3"-2"-1173,5 1 1,11-4-1,10 5 1,12 0-477,13 0 0,23-5 0,23 0 0,-28-5 1,3-2-1,7-5 0,1-3 220,4-5 0,1-2 0,13-6 1,1-2-1,-22 6 0,1-1 1,0 0-1,3 0 0,0 0 1,1-1-211,3 1 0,0-1 1,0 1-1,4-2 0,1 0 1,-1 2-1,1 2 0,-1 0 1,0 2 266,1-1 1,-1 0 0,0 1 0,0 2 0,0 0 0,-1 1 0,1-1 0,-1 0-1,0 1 25,-2 0 0,0 0 0,-1 0 0,-1 1 0,-1 1 0,1-1 0,-3 1 0,-1 1 0</inkml:trace>
  <inkml:trace contextRef="#ctx0" brushRef="#br0" timeOffset="134">8432 1066 8050,'0'-14'-85,"-2"0"0,-3 1 0,-4 7 0,-4 9 0,-3 13 0,-3 9 0,-4 10 0,-4 4 109,-2 4 0,1 6 0,0 3 0,-1 5 0,2 3 1,5 2 210,8-2 0,6-7 0,11-2 1,7-1-145,9 1 0,12-5 1,9 4-1,5 2-54,8 5 0,-28-23 0,0 0 0,2 1 0,0 0 0,2 2 0,0 2-46,3 0 1,1 0-1,6 1 1,3-1 0,0 2-1,3-3 1,0-1 0,1-2-133,2-3 0,1-1 0,2-5 1,2-2-1,3-2 0,2-3 1,3-3-1,2-3 98,5-4 0,2-2 0,1-3 1,2-2-1,-1-4 0,1-4 0,1-2 1,0-3-140,2-3 0,0-4 0,0-3 1,0-3-1,-5-2 0,0 0 1,0-2-1,0-1 204,1-2 1,-2 0-1,-6 0 1,-1-1-1,-4-2 1,-1-2-1,-6 1 1,0-1 0,-3-1-1,0 0 0,-3 1 0,-1-1 0,-3-3 1,-3 0-1,-3 4 0,-1 1 0,-3-2 1,-2-2-128,-2-1 0,-3-2 0,-2-1 0,-5-1 0,-3-5 0,-3-2 1,-3 2-1,-2-1 23,-3 0 0,-2 0 0,-1 2 0,-2 0 0,-1-2 0,-2 0 0,-2-2 0,-2 0 0,-3-1 0,-3 0 59,-3 1 1,-3 0-1,-1 2 1,-4 1 0,-5 1-1,-3 2 1,-1 3-1,-3 1 251,-1 2 0,-3 3 1,-2 1-1,-2 2 1,-1 2-1,0 3-155,0 1 1,-1 3 0,-4 5 0,-2 3 0,-5 2 0,-1 3 48,-4 2 1,-1 4-1,3 2 1,-1 3 0,1 4-1,-1 4 1,-3 2 0,-1 2-1,-2 3 1,0 2-95,-1 3 0,0 0 0,7 0 0,1 0 1,5 1-1,0 0-74,2-1 0,1 1 0,6-1 0,2 0 0,6-5 1,1-1-1,-27 10 0,14-4-146,10-3 0,8-3 0,9-2 1,7-2-315,6 2 1,3 2 0,5 1 505,-2 1 0,0-1 0,5 0 0</inkml:trace>
  <inkml:trace contextRef="#ctx0" brushRef="#br0" timeOffset="135">6754 8174 7878,'-19'21'-21,"0"4"0,2 7 1,1 9-1,0 8 1,-1 9-1,-2 9 0,0 10 1,9-33-1,1 2 89,-1 4 1,1 1 0,-3 3-1,0 1 1,2 4 0,0 1 0,-1 2-1,1 0 1,0 2 0,1 0-60,2 0 0,1 0 0,2-1 1,1-1-1,2-4 0,2-1 0,-1 1 1,3 0-1,0-2 0,3 0-109,2-4 1,3-1 0,4-6-1,2-2 1,1-4 0,2-2 0,0-1-1,1-1 69,21 31 1,-15-33 0,2-3 0,1 0 0,3-1 0,2 1 0,2 0 0,3 0 0,1 0 15,1-2 0,0-1 1,0 1-1,1 0 1,0-4-1,1 1 10,0 0 1,2 0 0,6-1 0,2-2 0,4 1 0,1 0 0,0-2 0,0-1 0,0-2 0,1 0-187,0 0 1,0-1 0,-3 0 0,1-1-1,6-2 1,0-3 173,-3 0 0,0-3 0,-3-3 0,-1-5 0,-6-7 0,-1-3 0,2-4 1,-1-2-1,2-6 0,0-4-6,1-4 0,-1-3 1,-4-1-1,-3-5 1,0-8-1,-2-5 1,-4-1-1,-3-2-14,-1-2 1,-4-1 0,-2 0 0,-3-2 0,-2-3 0,-2-1 34,0 0 1,-2-1 0,-5-3 0,-4 0 0,-1 1 0,-3 1 0,-3 1 0,-4 1-56,-1 1 0,-3 1 0,-5-6 0,-4 0 1,-4 2-1,-1 1 0,-3 0 0,-1 0 1,-3 1-1,0 0-19,-2-1 0,0 1 1,0 2-1,0 1 0,-1-3 1,-1 0 87,-1 0 0,-1 1 0,-5 0 0,-1 0 0,0 0 0,-1 0 0,0 1 0,0 2 44,1 3 0,-1 0 1,1 4-1,0 0 1,5 6-1,0 1 0,1 4 1,0 2 156,1 5 1,0 2-1,-1 4 1,-2 3-1,-31-10 1,-2 9 41,-3 11 0,0 10 0,2 12 1,6 8-488,6 8 0,0 11 232,7 5 0,1 10 0,8 4 0,4 3 0</inkml:trace>
  <inkml:trace contextRef="#ctx0" brushRef="#br0" timeOffset="136">7877 11146 7890,'0'-15'990,"-5"6"-803,1 0 0,-1 7 0,5 2 0,0 9 0,0 9-108,0 5 0,0 11 0,0 4 0,0 4-142,0 6 0,0 4 1,0 8-1,0 3-111,0 2 1,0 1-1,0 5 1,0 0-1,-2-1-88,-2-4 0,2-3 0,-4-7 89,-1-4 1,6-5 0,-4-11 0,2-7-201,-2-9 1,4-12 145,-4-8 1,2-12-1,-1-12 227,0-3 0,-14-8 0,3-1 0</inkml:trace>
  <inkml:trace contextRef="#ctx0" brushRef="#br0" timeOffset="137">7692 11913 7890,'-14'0'-946,"0"0"1179,6 7 1,2 1 21,6 6 1,0 0 0,1 0-186,4 0 1,1 2-1,5 2 1,-1 2-58,1 2 0,0 2 1,0 6-1,-3 2-12,-2 1 1,4 5-1,-6-5 1,1-3-33,1-5 0,-4 0 1,4-7-73,1-6 0,-4-4 0,6-11 37,2-6 1,2-9 0,1-15 0,0-6-164,1-7 0,4-5 0,3-7 229,5-4 0,-2-3 0,10-6 0</inkml:trace>
  <inkml:trace contextRef="#ctx0" brushRef="#br0" timeOffset="138">6953 11117 7870,'-14'2'37,"1"3"1,4 6-1,4 4 1,3 4 0,2-1-1,0-1 117,0 2 1,0 3 0,0 8 0,0 3 0,0 4 0,0 2 275,0 4 1,0 9-1,-1 14 1,-2 4-238,-2 1 0,-6 5 0,3 0 0,-2-4-89,1-4 0,4-11 0,-3-11 0,2-7-326,3-6 0,1-4-748,2-5 1,0-12 567,0-12 1,0-8 0,0-9 0,-1-4 83,-4-1 1,2 0 0,-7-2 0,-1 4 160,-1-1 1,-3 10 0,1-1 0,0 4 195,0 5 1,-1 1-1,1 2 1,0 0 357,0 0 1,4 0 929,1 0-958,6 0 1,-4 6-1,7 4-84,0 3 1,5 7 0,1 4 0,2 4-52,3 5 1,0 4-1,0 5 1,-3-1-194,-1-3 0,-1 2 0,-3-5 1,3-2-132,2-3 1,-4 0 0,2-13-1,-1-3-101,-1-3 1,7-7 0,-3-1 149,0-6 0,5-10 0,-4-9 0,4-5-71,1-8 0,7-11 0,1-6 1,2-3-695,-1-2 1,6 0 805,4 0 0,6 1 0,-2-1 0</inkml:trace>
  <inkml:trace contextRef="#ctx0" brushRef="#br0" timeOffset="139">7195 8345 7937,'-15'-28'3,"3"5"1,1 5 0,3 2-68,1 2 1,1 4-1,1 2 1,-4 2-1,-4 3 1,-2 3-1,-4 6-6,-5 8 1,-5 4 0,-4 10 0,-5 7 0,-4 6 0,-4 9 238,-2 12 1,24-29-1,1 2 1,1 6 0,1 2-80,0 0 1,0 1 0,2 3-1,1 2 1,1-1 0,1 2-1,1 2 1,2 2 0,0 1-1,1 2-84,-1 2 0,2 2 1,2 1-1,0 1 1,0 0-1,1 2 1,2-1-1,1 0 0,2-2 1,1 0 49,0-2 0,3-1 0,4 0 0,2-1 0,2-6 1,1 0-1,3-1 0,1-1 0,1-2 0,2-1-75,-1-4 0,1-1 1,3-5-1,1-1 1,23 25-1,12-5 57,8-9 1,-27-26 0,2-2 0,1-6-1,1-3 1,0 0 0,0-1-3,-1 0 1,0-2-1,8-2 1,1-2-1,0 0 1,1-1-1,4-2 1,1 0-39,2-2 1,0-1 0,0 0 0,0-2 0,1-2 0,1-2 0,2 0-1,1-2-194,4-3 0,1-1 0,-4 0 1,-2-1-1,0-4 0,-2-1 0,-2-3 1,-1-1 77,-1-4 1,0-1 0,1 0 0,-1-3-1,-1-6 1,-1-3 0,-3 2 0,-2-2 79,-3 1 1,-3-1 0,-2-6 0,-3-2 0,-2-2-1,-2-1 1,0-1 0,-1-1 95,0 1 1,-1-1 0,-3 2 0,-2-1 0,-4 3 0,-1-1 0,-3 0 0,-2 0 12,1 1 1,-4-1 0,-3 2 0,-4 1 0,-1 1-1,-2 1 1,-3 2 0,-3 0-108,-2 1 1,-4 1 0,-5-3 0,-4 1 0,-3-2 0,-2 0 0,-1 0 0,-1 0-35,-1-1 1,-2 1-1,-2-1 1,-1 1-1,-3-4 1,0-1-1,-3-1 1,0-1 51,-3-3 1,-1 0-1,-1-1 1,-1 1-1,-1 2 1,-1 1-1,1 2 1,0 1-1,2 3 1,0 0-1,2 2 1,-1 0-1,4 4 1,-1 0-1,-2 3 1,-1 1 78,0 3 1,-2 4 0,1 4 0,-1 5 0,1 6 0,0 5-1,1 2 1,-1 2-43,-1 3 0,0 2 0,2 4 1,0 2-1,-5 2 0,0 2 1,1 3-1,0 0-68,0 2 0,0 1 0,1 3 0,0 1 0,4 1 0,1 0 0,2 1 0,1-1-47,-32 19 0,10-3 1,1-5-1,8 2 189,5 1 1,1 0-1,2-6 1,3-2-211,5-1 1,5-2-1,5 2 1,8-5-51,4-4 1,9 0 0,2-1 166,8 0 0,1-6 0,6-3 0,2-4 0</inkml:trace>
  <inkml:trace contextRef="#ctx0" brushRef="#br0" timeOffset="140">7706 7535 8026,'-22'-22'-55,"3"3"1,-1 4 0,-1 4 0,1 3 0,-2 2 59,0 3 0,-2 0 0,-6 0 0,-2-2 0,-1 2 0,0 3 198,-2 5 0,-1 2 0,-7 8 0,0 0-79,1 4 0,-1-1 1,1 5-1,-3 4 77,-2 5 0,3 11 1,-5 10-1,0 9-151,22-28 0,2 3 1,-1 7-1,3 4 1,-2 6-1,1 2 1,0 6-1,0 2-169,1 6 0,-1 1 0,6-19 0,1 2 0,0 0 0,0 1 0,2 2 0,-1 0 0,1 0 0,0 0 0,1 1 138,0 1 1,1 0 0,1 0-1,0-3 1,0-1 0,2 1-1,2 2 1,1 0 0,0 0-1,-1 22 1,2-1-19,1-3 1,4-3 0,5-7 0,4-1 0,3-3-1,2-2 1,4-3 0,2-2-88,3-2 1,2-2 0,4-5 0,3-3 0,3-2 0,4-2-1,4-1 1,2-3 56,4-1 1,2-2 0,1 0-1,2-2 1,1-3 0,1-2-1,-2-2 1,1 0 0,2-2-1,0-1-21,5-1 0,2 0 0,0-4 0,2 0 0,0 0 0,-1 0 0,-3-4 1,-2 0-86,1-3 0,-1 0 1,-2-2-1,-1-1 0,3-6 1,-1-2-1,-3 0 1,-1-3 98,-3-2 1,-2-3-1,-2-5 1,-2-3-1,-4-3 1,0-3-1,-1-5 1,-1-2 46,0-3 0,-1-2 0,1-3 0,-2-1 0,-2-4 0,-1-2 41,0-2 0,-1-1 0,-2-2 0,-2-2 0,-3-3 0,-3-3 0,-2-1 0,-1-1-148,-1-4 0,-2-1 0,-2-4 0,-3-1 0,-2-4 0,-1 0 0,-1-4 0,-2 0 82,-2 27 0,-1-1 1,0 0-1,-1-2 0,1 0 1,-2-1-1,-1-2 1,0-1-1,-2 1 0,1-1 1,-1 1-1,-1-1-110,-1 2 1,0-1 0,-2 1 0,0-1 0,-2 1 0,0 0 0,-3-1 0,0 2 0,-2-1 0,0 0 0,-2 1 0,0 0 80,-1-1 1,0 0 0,-2 0 0,-2 1 0,0-1 0,-2 2 0,1 2 0,-1 1 0,-1 1 0,-11-22 0,-2 2 64,1 6 0,-1 1 0,-1 3 0,-2 3 0,2 6 1,-1 3-1,1 7 0,-1 4 158,3 5 0,-2 5 0,-4 6 0,-2 5 1,-2 4-1,-2 4 0,-2 4 0,-1 4-101,-2 4 1,0 2 0,-2 4-1,0 3 1,0 6 0,1 3 0,-4 1-1,0 0-60,-1 1 0,1 1 1,-4 3-1,0 1 1,3 0-1,1 0 0,3 0 1,2 1-1,1 1 1,1 1-45,0-1 0,2 2 1,1 2-1,2 2 1,2-3-1,1 2 1,2 0 1,2 1 0,6 3 0,3 2 0,1 0 0,1 0 0,0 3 0,1 1 9,1 3 0,0 1 0,1 2 1,2 3-1,-1 6 0,0 2 0,2 3 1,1 1-1,1 5 0,2 1 36,-1 3 1,1 2 0,0 1 0,1 1 0,2 0-1,1 0-58,0 0 1,2 1 0,3-1 0,2 0 0,3 0 0,1-1 0,2-2 0,0-2-131,2-4 1,1 0 0,3-1-1,2-1 1,4-6 0,2-1-1,1-4 1,3 0 49,2-3 1,2-2 0,0-7 0,2-4 0,3-7 0,2-3 0,32 20 0,9-13 179,-30-23 0,2-1 0,5-2 0,2-2 0,5-2 0,1-1-45,1-1 1,0-1-1,2 0 1,1-1 0,3-3-1,1 0 1,5 0-1,1 0-1,5 0 0,1 0-18,-1 0 0,0 0 0,4 0 0,1 0 0,-1 0 0,0 0 0</inkml:trace>
  <inkml:trace contextRef="#ctx0" brushRef="#br0" timeOffset="141">6654 7720 8169,'-9'-23'8,"1"4"1,0 5 0,2 8-1,-1 11-36,4 12 1,-5 16-128,-1 10 0,-4 12 1,-3 13-1,-3 8 1,8-35-1,-1 2 155,-1 1 0,-1 0 0,-3 1 0,-1 0 0,0-2 0,0-1 0</inkml:trace>
  <inkml:trace contextRef="#ctx0" brushRef="#br0" timeOffset="142">1109 7762 8253,'-9'2'-146,"-1"2"0,1 6 1,0 3-1,-1 2 1,-1 8-1,-3 8 0,-4 13 1,-2 12 175,-2 12 0,-7 3 0,12-31 0,0 0 1,-1 1-1,1 0 0,-1 0 0,-1 0 1,2 1-1,0-1 83,-1-1 1,1 0 0,1-3 0,0 0 0,-7 39 0,4-3 201,3-2 1,8-2 0,3-1 0,4 0-107,1 5 1,1 6 0,1-35 0,1 0-1,1 3 1,1 0-232,2 1 0,-1 2 1,1-2-1,0 1 0,1 6 1,0-1-1,1 2 1,-1-1 50,1 1 1,1 0 0,3-2 0,0 0 0,-1-2 0,1 0 0,1-2 0,2-1 0,1-1 0,1-1-49,0-1 1,0-2 0,0-4 0,2-1 0,1-2 0,2-3 0,23 28 99,1-8 0,15-5 1,4-8-1,-27-22 1,1 0 3,4-2 1,1-1 0,1-4 0,1-1 0,2-1 0,0-1 0,-1 0 0,0-2-70,0 1 1,-1-2-1,3-1 1,1-2-1,3 0 1,0-1-1,0-1 1,-1-2-44,0-1 1,-2-1 0,-4 0-1,0-2 1,0-2 0,2-1 0,3-2-1,0-1-112,3-2 0,-1-2 1,2-2-1,-1-1 1,-6-3-1,-2-1 1,0 0-1,-1-2 48,0-1 1,-2-2-1,1-2 1,-1-2 0,3-5-1,-1-2 1,-2 0 0,-3-1 8,-1-1 0,-2 1 0,-4 0 0,-2-1 0,-1-3 0,-2-1 0,-1-3 1,-2-1 1,-1-1 1,-3-2 0,-2 3-1,-2-1 1,-1-3 0,-2 1-1,-2 1 1,-1 0 79,-1 1 1,-3-1 0,-2 2-1,-2-1 1,-2-3 0,-1 0 62,-2 1 0,-1 1 0,-4 1 0,-3 0 0,-2 0 0,-3 0 0,-1 1 0,-2 0-15,-1 0 0,-1 0 1,-5-6-1,-1 0 1,-3 2-1,-1 1 1,-3-1-1,-1 0-35,-1 2 0,-2 1 0,-4-2 0,-2 2 0,0 2 0,1-1 0,-1 0 1,1-2-1,2 1 0,1 1-110,2 0 0,-1 1 1,1 3-1,0 2 0,-2 4 1,0 2 138,-2 1 1,-1 2 0,-2 3-1,-1 3 1,2 4 0,-1 2 0,4 3-1,1 1 72,-32-6 0,-6 7 0,-1 8 1,35 8-1,-1 2-71,-3 3 1,2 2 0,0 2 0,2 3 0,2 2 0,1 2 0,0 0 0,-1 1-172,1 1 1,-1 2 0,2 0-1,0 1 1,0 0 0,-1 1 0,1-1-1,0 2-484,1 0 1,0 1-1,-26 22 612,29-20 0,1 0 0,-22 22 0,3 4 0,-2 1 0,-1 3 0</inkml:trace>
  <inkml:trace contextRef="#ctx0" brushRef="#br0" timeOffset="143">5773 3000 7864,'-29'0'-43,"1"0"1,0 0 0,1 0 0,3-2-1,5-1 1,3-2 0,2 2-266,0 1 1,4 1 0,1-2 0,-2-4 0,0-1 270,1-3 0,-1-1 1,5-2-1,-2-1 1,-2 1 57,3 0 1,-4 0 0,4 0 0,1-2 78,0-3 0,-4 3 0,5-3-92,2 3 1,-3 2 0,0 1 107,-2 4 1,3-2 662,-5 6 13,7 0 254,-3 5-236,6 0-651,0 0 0,8-1 0,6-2 0,8-2 52,5 2 1,9-4-1,9 1 1,10-2-88,10-3 0,12-2 0,-36 7 0,2 0 0,2 0 0,1 1 80,3 0 1,0 0-520,8 0 1,2 1-1,3-1 1,2 0 328,2 0 0,1 1 0,5 2 0,1 1 1,-2-2-1,0 1 0,5 0 0,0 1 0,1-1 1,1 1-29,-3-1 1,1-1-1,-22 0 1,0-1-1,0 0 1,25-1-1,0 0 1,0-1 0,1 0-107,-2-1 0,0 0 0,-24 1 0,0 1 0,0 0 0,-1-1 0,1 0 0,0 0 149,23-3 1,-1-1 0,1-1 0,-1-1 0,0 2 0,0 1 0,0-1 0,0 1 0,-4 0 0,-1 0 51,-6 2 1,-2 0-1,1-2 1,-1 1-1,-7 3 1,0 2 0,-1-2-1,-1 0-65,-3 1 0,-1-1 1,-7 1-1,-1 0 1,31-5-1,-8 2-14,-7 1 0,-1 4 0,-14-4 0,-7 1-259,-4 1 1,-6-1 118,-2 5 1,-8 0 202,-7 0-63,-5 0 251,2 0-989,-6 0 305,0 0-153,-6-6 0,2 4 23,-5-3 561,-1-3 0,-10 0 0,-2-6 0</inkml:trace>
  <inkml:trace contextRef="#ctx0" brushRef="#br0" timeOffset="144">5403 896 8081,'0'26'-64,"2"12"0,1 21 0,2 10 0,-3-28 1,-1 0-1,-1 7 0,0 1 0,-2 5 1,-1 2-1,-1 5 0,0 0 0,-1 1 0,1 1 1,0-1-1,0 1-55,1-3 0,-1 1 0,-1 1 0,-1-1 0,2-3 1,1-2-1,-2-3 0,0-2 0,1-4 0,-1-2 99,-6 31 1,4-18-1,2-17 1,4-11 19,1-9 0,0-15 0,0-10 0,0-17 0,0-15 0</inkml:trace>
  <inkml:trace contextRef="#ctx0" brushRef="#br0" timeOffset="145">5261 1109 7992,'6'-22'0,"4"-2"0,9 8-346,4 4 0,6 7 1,6 0-1,10 4 291,15 1 1,18-5 0,-31 2 0,2 0-1,2-1 1,-1 0 129,2-2 1,1 1-1,5-2 1,2-1-1,1-1 1,1-1 0,4-1-1,1 0-150,1 1 0,0-2 0,6-3 0,0-1 0,2 1 0,0 1 0,-23 4 0,0 0 0,1 0 140,-1 0 0,0 0 0,0 0 0,4-1 0,1 0 0,-1 0 0,-1 0 0,0-1 0,0 0 0,1 0 0,1 0 1,1 0-16,-1-1 1,1 0 0,0-1 0,3 1 0,1-1 0,-1 0 0,-2 1-1,0-1 1,0 0 0,-1 1 0,-1 0 0,0 0-6,-2 0 1,0 0-1,0 1 1,-1 1-1,-1 2 1,1-1-1,1 0 1,-1-1-1,0 2 1,23-4-1,-1 2-27,-3 1 1,-1 0 0,0 0-1,-1 1 1,-1 1 0,-1 1 0,-4 1-1,-1 0-61,-4 1 0,-1 0 0,1 1 0,-2 0 1,0 3-1,-1-1 0,-1 0 0,-1 0 0,-3-1 1,-1 1 23,-1-1 1,-1-1 0,-4 3 0,-1-1 0,-1-2 0,0-1-1,0 0 1,-1 0 62,-2 1 0,0 0 0,1-1 0,0-1 0,32 2 1,-5 0 16,-5 3 0,-17 1 0,-6 0 0,-5 1-108,-4 4 1,-3 3 0,-6 6 0,-4 1-35,-3-1 1,-7 0 0,1-1 0,1-2-22,2-2 0,-4-4 0,1 3 1,1-2-26,1-3 0,-2 0 0,-1 1 573,2 0-1393,2 1 658,-5 1 485,-2-4-54,-6 4 0,2-6-68,2 0 1,0-1 0,5-2-1,2-2 78,2 2 0,1 3 0,0 4 1,-1 6 57,-4 2 1,2 9 0,-6 4-1,-2 7-131,-1 6 1,-2 6 0,-2 8 0,-2 11-37,-6 10 0,4-29 1,-1 2-1,0 5 1,0 2-1,0 4 1,0 0-103,0 5 1,0 1-1,-2 3 1,-1 1-1,0-1 1,-1 0-1,1 0 1,0 1-601,0 1 0,-1 0 0,-1-5 1,1-1 658,1-5 0,1-1 0,-2-3 0,1 0 0,1 0 0,-1 0 0,-1-2 0,-2-1 0,0-2 0</inkml:trace>
  <inkml:trace contextRef="#ctx0" brushRef="#br0" timeOffset="146">3086 9525 8093,'-8'-22'-97,"1"1"1,6 7-1,-2 0 1,-4 1-1,0 4 1,-5 4-1,0 3 154,-2 2 1,-1 5 0,0 2 0,-4-1-1,-3 2 1,-2 0 255,0 3 0,0 1 0,-2 3 0,0 0-66,3 4 1,4-3-1,-3 5 1,-1-1-110,1 4 0,3-2 1,-4 3-1,-3 4-28,0 2 0,-3 9 1,1-1-1,1 6-30,3 2 0,-1 2 0,4-2 94,-1 5 1,5 4 0,-1 1-19,7-1 1,-1 6 0,4 1 0,0 0-28,3 1 0,4 0 1,1-4-33,0 0 1,0-4 0,-2 7-33,-3 0 1,4-3-1,-4 6 1,3 2-84,2 2 0,0 1 0,0 0-54,0 0 0,0-5 0,2 1 156,3 1 1,-2 0 0,6-2 0,2-4 163,2-4 0,3-3 1,1-3-160,2-4 1,6 1-1,1-2 82,5-1 1,4 0-1,5-2 1,-3 0-66,3-3 1,1-1 0,2 2 0,1 3-18,3 2 1,-2-3 0,4 2-49,-1-6 0,5 1 0,7-3-52,1 3 1,7-5 0,-1-3 0,2-3 26,2-1 0,0-1 1,2-1-62,3-3 1,-38-11 0,1-1 0,2-2 0,0-1 78,0-1 0,-1 1 0,-1 1 1,1 1-1,1-2 0,0-1 1,-1 0-1,1-2-4,-1 0 0,2-1 0,1-3 0,1-1 0,2 2 0,1-1-60,2-1 1,1 0-1,-1-1 1,-1 0-1,-2-1 1,-1 0-12,1-1 0,0-1 0,2 0 0,2-1 0,3-3 0,0-1 1,0 1-1,0-1 4,0-2 1,-1 1 0,1 1 0,-1 0 0,-2-2 0,-1 1-1,2 1 1,-1 0 0,2 1 0,-1 0-25,1 0 0,0 0 1,0 0-1,-1-1 1,-3 1-1,0 0 1,-1 0-1,-1 0-24,0 0 0,0 0 0,2-1 0,0 0 0,-1 0 0,0-1 0,-1-1 0,-1-1-27,-2 0 1,0 0 0,-1 2 0,-1-1 0,-1-2 0,-1-1 0,2-1 0,0-1 48,3 0 0,-1-1 1,4-2-1,0 1 1,-3 1-1,0-1 1,-2-1-1,0-1 82,-3 2 0,-1-2 0,1-3 1,0-2-1,-1 2 0,1 0 1,0-1-1,1-1 41,1-1 0,0 1 0,0-2 1,0 0-1,-1 1 0,-1 1 1,-2-1-1,-1-1-24,-2 0 0,0-2 0,26-25 0,-29 26 0,-1 0 1,29-25-85,-2-2 1,0 0-1,-2-1 1,-1 0-1,-5-4 7,-5 1 0,-3 0 0,-11 1 1,0 0 62,-3 0 1,-7 0 0,3 0 0,-3-3 98,-3-6 0,-6 4 1,-1-9-1,-1 2-42,-1-1 0,-1 4 1,-7-1-1,0 0-64,0-3 1,-2 4-1,-4 1 1,-7 0-15,-4 0 0,-9 1 1,3-4-1,-6 3-70,-4 2 0,-3 0 0,-8 3 0,-4-2-21,-4 2 1,-3 1 0,-2 4 0,-2 1 108,29 28 0,-1 0 1,-28-19-1,-4-1 1,0 5 81,-3 3 0,28 19 0,0 1 0,-1-1 0,-1 1 0,0 0 1,-1 2 8,1 1 0,0 0 1,-35-13-1,36 14 1,-1-1-1,0 1 0,0 0-140,-2 0 0,-1 0 0,-4-3 0,0 0 0,1 1 1,1-1-1,0 1 0,0 1-53,1-1 0,1 2 0,-4-1 0,-1 1 0,3 0 0,0 1 0,-3 1 0,-2 1 70,-2 1 1,0 1 0,1 0 0,1 2-1,-3 0 1,0 1 0,-1 1 0,0-1 85,-2 1 0,-1 1 0,0 2 0,0 1 0,-2-2 0,-1 1 0,3 1 0,-1 2-11,1 1 1,0 1-1,-2-1 1,0 2 0,0 1-1,-1 1 1,2-1-1,0-1-78,0 2 0,0-1 1,4 1-1,-1 0 1,0 0-1,0 0 1,-2 0-1,0-1-61,-2 0 0,1 1 1,1 4-1,0 1 1,3-3-1,1 0 1,-1 1-1,0 2 11,1 1 0,-1 1 0,0 1 0,1-1 0,-3 2 0,1 0 0,2 1 0,0 1 65,2 2 0,1 0 0,-1-1 0,-1 1 0,4-1 0,0 2 0,-2-1 0,-1 1 32,-1 1 1,0-1-1,2 1 1,2-1-1,2 0 1,2 0-1,1-2 1,0 0-27,3 0 1,0-1 0,-2 0 0,0 1 0,2-3-1,1 1 1,0 1 0,1 1 0,-35 17 28,5-1 1,13 7-1,-2 1-158,2 3 0,6 9 1,1 0-1,4 4-262,1 4 0,20-28 0,-1 0 0,-23 31 0,1-1-942,1-2 1,11-5 1327,5-5 0,1 0 0,7-9 0,1-7 0,1-4 0,0-4 0</inkml:trace>
  <inkml:trace contextRef="#ctx0" brushRef="#br0" timeOffset="147">4337 10236 7948,'1'14'61,"3"0"0,0 2 1,-1 1-1,-1 4 1,-2 3-1,0 4 0,0 4 1,0-1-14,0-1 0,0-3 0,0-3 0,0-5 0,0-3-711,0-2 0,0-8-204,0-6 867,0-6 0,6-21 0,2-3 0</inkml:trace>
  <inkml:trace contextRef="#ctx0" brushRef="#br0" timeOffset="148">4365 10335 7994,'0'-9'-251,"0"-1"312,0 7 1,7-3-1,1 4 1,1-1-164,0-2 0,1 1 1,4 4-1,0 0 20,1 0 1,-6 1-1,-1 4 1,0 4 69,0 4 1,-5 1 0,2 1 0,-4-1 0,-1 0 5,0 0 1,0 0-1,0 1-1,0-1 1,0-5-275,0 1 1,2-7 63,3 2 1,2-10 0,6-6 216,-3-6 0,9-6 0,-4-5 0</inkml:trace>
  <inkml:trace contextRef="#ctx0" brushRef="#br0" timeOffset="149">4650 10179 7994,'4'-10'-1,"1"1"481,-2-2-394,-1 5 0,-2 1-171,0 10 1,0-2-72,0 6 1,0 1 149,0 4 1,0-5 0,1 1 33,4 1 1,-2-3 0,7 0 0,1 0-32,2 0 0,-4-1 0,0 3 0,3-4-109,0 1 1,2-4 0,1 5-459,-1-2-383,0-1 637,0-5 1,-7 0 315,-7 0 0,-7 4 0,-7 1 0,0 6 0,0-3 0</inkml:trace>
  <inkml:trace contextRef="#ctx0" brushRef="#br0" timeOffset="150">4678 10406 7172,'-8'2'549,"2"4"-452,0 9 0,2 0 1,-4 9-1,1 1-155,-1 2 1,3 3 0,-5 2-175,-1 1 1,0-5-1,2-6 1,3-1-240,-1-4 1,4-2 470,-6-6 0,-1 4 0,-4-5 0</inkml:trace>
  <inkml:trace contextRef="#ctx0" brushRef="#br0" timeOffset="151">4550 10591 7970,'8'-9'-15,"-3"-1"71,-4-1 0,4-1 0,1-1 0,1 2 56,-1 1 1,4 6-1,-4-4-260,2 1 0,1 3 2,5 4 1,-6 6 0,-3 4 0,-2 2 113,2 2 0,-3 5 1,2 0-1,-1 0 47,2 2 0,-3-4 0,4 5 0,-1 0-38,0 0 0,4-4 0,-4 1 0,-2-3-227,-1-2 1,-1-2 0,2 0-29,2-3 1,0-7 0,-7-2 277,-3-8 0,2-10 0,-6-1 0,-2 2 0,0 1 0,1 2 0,-2 4 0,2 1 224,-3 6 1,4-3 328,-1 6 0,7 1-396,-1 4 1,4 3-1,4 4-242,6-2 1,2-4-1,3-6 1,-1 0-168,0 0 0,0-1 0,1-3-219,-1 0 427,-6-1 0,-2 7 1,-8 2 113,-2 6 1,0-2 0,-5 0 0,0-1 99,1 1 1,-5 0-1,3 2 330,-2-6-328,4-2 1,2 0-339,6 2 0,0 0-11,0 5 1,0-4 0,0 4-241,0 2 0,-2 2 417,-3 1 0,-9 0 0,-8 1 0</inkml:trace>
  <inkml:trace contextRef="#ctx0" brushRef="#br0" timeOffset="152">4550 10876 7957,'-20'1'0,"-4"4"-98,-3 4 1,-3 9 0,-2 2 169,-1 2 0,5 2 0,7 3 124,5-3 0,1-4 0,13-7-169,8-4 0,15-4 0,18-10-188,7-4 0,10-10 1,5-5-1,-1-3-87,-1-1 1,-2-1 0,-2 3 0,-1 2-250,-2 5 0,-7 9 497,3 6 0,-4-4 0,-1 0 0</inkml:trace>
  <inkml:trace contextRef="#ctx0" brushRef="#br0" timeOffset="153">4607 10748 7828,'-8'0'297,"-5"1"-410,4 4 1,-2 3 0,0 6-1,3 0 1,0 2 6,0 3 0,3 2 0,-4 4 0,-1-1 49,3 1 1,-4 2 0,4 1-1,1-1-176,0-3 1,1-4-1,5-6 233,0 1 0,0-8 0,0 0 0</inkml:trace>
  <inkml:trace contextRef="#ctx0" brushRef="#br0" timeOffset="154">4707 10804 7828,'1'15'-86,"2"-1"70,2 0 0,0 8 0,-4 7 0,2 7 271,2 5-482,0-5 0,0 9 1,1-6-111,2 1 0,-3-7 0,3 0 337,-2-3 0,-1-8 0,-5-1 0</inkml:trace>
  <inkml:trace contextRef="#ctx0" brushRef="#br0" timeOffset="155">5190 10350 8302,'-13'14'814,"4"0"-1065,2-6 0,7 5 0,2-4-616,3 4 0,-2 1 867,6 0 0,-5 7 0,2 1 0</inkml:trace>
  <inkml:trace contextRef="#ctx0" brushRef="#br0" timeOffset="156">5119 10648 7828,'-5'10'-438,"0"-1"494,7 1 1,1-1 0,7-1 45,1-2 0,1 4 0,2-4 0,-1 2-87,-3 3 1,1 2 0,-5 1 0,0 2 56,1 3 1,-3-2 0,-4 7-25,0 1 1,0 0 0,-1 0 0,-2-2-16,-2-3 0,-5 4 0,6-5-132,0-2 1,3-9-1,2-8 99,4-8 0,9-17 0,9-5 0</inkml:trace>
  <inkml:trace contextRef="#ctx0" brushRef="#br0" timeOffset="157">5446 10463 7828,'0'-8'620,"0"2"-201,0 0 0,6 4 0,4-3-862,2 4 1,7 1-1,0 0 1,-1 1 442,-3 4 0,0 9 0,-1 9 0</inkml:trace>
  <inkml:trace contextRef="#ctx0" brushRef="#br0" timeOffset="158">5318 10762 7828,'-22'6'794,"8"-4"-607,7 4 0,14-6 1,5-2-181,10-2 0,2 2 0,9-4 0,-3 1-445,-1 0 1,4 1 0,0 2 0,-3-1-41,-5-2 1,-4-1-1,-7 3 478,0-2 0,-6-6 0,-2 3 0</inkml:trace>
  <inkml:trace contextRef="#ctx0" brushRef="#br0" timeOffset="159">5432 10207 7828,'0'-14'1967,"6"0"-1636,-4 6 0,4 3 117,-6 10-583,0 9 1,-2 8 0,-1 8 0,-2 2 0,2 3-90,2 1 1,1 0 0,0 2 139,0-5 0,0-2 0,0-3 0,1-1-116,4-4 1,-3 4 0,2-5 0,-2 2-475,-2 0 0,5-5 674,-1 4 0,1 1 0,-5 5 0</inkml:trace>
  <inkml:trace contextRef="#ctx0" brushRef="#br0" timeOffset="160">5503 10733 7828,'0'8'906,"-7"5"-587,-1-5-125,-6 6 1,0 2 0,0 1-23,0 2 1,-1 5 0,1-4 0,2 1-320,2-1 1,-3 4 0,6-5-1,-1-2 60,3-1 0,3-1 1,4-3 67,3-2 0,3-4 1,6-6-1,2 0-316,2 0 0,0-2 0,4-2 335,-1-6 0,-3-2 0,-3-3 0</inkml:trace>
  <inkml:trace contextRef="#ctx0" brushRef="#br0" timeOffset="161">5574 10932 8174,'14'8'432,"-5"0"1,1-3-65,1 4 0,6 4 0,2 3 1,0 4-500,2 9 0,-5 6 0,3 7 131,-4 1 0,6 0 0,1-1 0</inkml:trace>
  <inkml:trace contextRef="#ctx0" brushRef="#br0" timeOffset="162">4735 11615 7790,'-8'1'531,"3"4"-470,4 5 0,5 2 0,3 2 1,-1 1-859,0-1 797,5 6 0,-9-4 0,4 5 0</inkml:trace>
  <inkml:trace contextRef="#ctx0" brushRef="#br0" timeOffset="163">4394 11856 7790,'-7'0'1461,"9"0"-1056,11 0 1,9 0 0,12-1 0,8-4-913,3-4 0,8 1 0,-6-2 1,-1-1-705,-2-1 765,-8 4 0,-7 0 0,-10 5 446,-4-2 0,-3 0 0,-8 5 0,-7 5 0,-16 1 0,-5 2 0,-2-5 0,-3 4 0</inkml:trace>
  <inkml:trace contextRef="#ctx0" brushRef="#br0" timeOffset="164">4493 11856 7933,'8'16'381,"-3"3"42,-4 5 1,4 9 0,0 5 0,-2 5 0,-1 2-56,-2 3 0,4 4 0,1-3 0,-2-2-638,-1-2 0,3-1 0,-1-11-206,0-1 0,-3-9 1,-1-4-182,0-3 0,-1-8 1,-3-5 656,0-6 0,-7-18 0,3-9 0</inkml:trace>
  <inkml:trace contextRef="#ctx0" brushRef="#br0" timeOffset="165">4621 12112 11040,'2'15'-205,"1"-1"-15,2 0 0,6 0 0,-2-1 0,4-2 0,1-3-260,0-2 0,-4 4 0,-1-6 92,2 0 1,-3-3 0,0-2 131,-2-4 0,-1-3 0,-3-6 0,1-1 256,2 1 0,-1 5 0,-4-1 0,0-1-50,7 5 180,-6 0 530,6 6-93,-7 0 0,1 0-259,4 0 0,-2 0-365,7 0 0,-7 1 0,3 2 0,-1 4 109,0 1 0,6 1 0,-2 4-14,4-4 0,1 2 0,0-6 0,0-2-256,1-1 1,-6-2-1,1 0-481,1 0 747,-5 0 1,-1 0 0,-10 1 0,-5 4 160,-2 4 0,-4 6 1,-1 2-1,-2 4 44,1 1 1,-2-3 0,1 3 0,0 0-1,-2 0 1,4-3 0,-5 3 0,1-1 52,4-4 1,6-6-414,1-1 0,9-7 69,1 1 0,8-4 0,9-3 1,2-3-18,-2-2 1,-1 3-1,0-4 1,1-1-77,2 2 0,-1-4 1,-7 2-1,-2-1 23,2 2 1,2-4 0,0 4-1,-2-2 34,-2 1 1,-4-1-318,4 6-126,-6 1 247,4 4 1,-9 4 0,-1 3-1,-3-1-525,-2 0 795,-2 5 0,-4-3 0,0 7 0</inkml:trace>
  <inkml:trace contextRef="#ctx0" brushRef="#br0" timeOffset="166">4749 12070 7775,'-8'1'406,"4"4"0,2 6 0,2 6 0,2 7 1,1 3-564,1 1 0,1-2 0,-3-1 1,1 2-1,2-3-259,-2-2 0,-2-3 0,-1-5 0,0 0-103,0 0 0,0-4 519,0-1 0,0-6 0,0 4 0</inkml:trace>
  <inkml:trace contextRef="#ctx0" brushRef="#br0" timeOffset="167">5190 12041 7774,'8'-14'309,"-3"0"1,-4 0 164,-1-1 1,0 14 0,0 7 0,0 10-1,-1 9 1,-3 7-116,0 6 1,-1-2-1,5 0 1,0 1-252,0-1 1,0-4-1,0 1 1,0-3-202,0-2 1,5 1 0,1-2 0,0-4-1369,1-4 1,-3-3 166,-4-2 0,0-7 1294,0-7 0,0-13 0,0-9 0</inkml:trace>
  <inkml:trace contextRef="#ctx0" brushRef="#br0" timeOffset="168">5289 11999 7774,'2'-15'0,"1"1"211,2 0 1,6 0 0,-2-2 0,6-1 452,4-2 1,3-7 0,6 4-667,1 0 0,4-3 1,0 6-1,-1 2-443,-2 1 0,-4 8 0,0 3 448,-3 4 1,-5 2 0,-1 5 0,-6 9 163,-6 7 1,-3 11 0,-2 5 0,0 3 216,0 2 0,4 1 0,1 2 33,-2 1 1,3 7 0,1-4 0,1 1-353,3-4 0,0 2 1,0-1-1,-3-4-378,-2-5 1,-1-4 0,-5-8 0,0-3-10,0-5 1,-2-5-1,-2-5 1,-6-4-239,-3-3 1,-7-9-1,-4-5 1,-3-9-417,-1-7 0,-7-6 976,-3 1 0,-3-3 0,-2-7 0</inkml:trace>
  <inkml:trace contextRef="#ctx0" brushRef="#br0" timeOffset="169">5247 12198 7774,'-14'0'11,"-1"0"1,6 0 481,-1 0 0,9 0 0,1-2-140,8-3 0,11-3 1,4-6-1,4-2 0,2-1-419,-1-2 1,1 0-1,-1 7 1,-1 2-238,-3 5 0,1 4 0,-6 1 141,-2 0 1,-7 11-1,-6 5 1,-4 4-46,-4 5 0,-6 2 0,-7 2 1,-4-1 66,-1 1 1,0-1 0,-3 0 92,1 1 0,7-7 0,-2-3 185,3-3 0,10-4-87,6-2 1,11-4 0,9-7 0,2-3-43,4 0 1,0-9 0,3 0 0,-1-4-165,1 0 1,-2 1 0,-4 2-1,-4 1-526,-3 4 454,-8-4 1,3 10 0,-8-5 226,-4 2 0,-7 1 0,-11 5 0,-3-7 0,-7 0 0</inkml:trace>
  <inkml:trace contextRef="#ctx0" brushRef="#br0" timeOffset="170">5446 12013 8892,'0'24'835,"0"-1"-555,0 3 1,-2 5 0,-1 5-1,-2 4-50,2 4 1,2 2 0,1-3-546,0-1 1,0 1 314,0 0 0,6 6 0,2 1 0</inkml:trace>
  <inkml:trace contextRef="#ctx0" brushRef="#br0" timeOffset="171">4138 10662 7873,'-14'-34'7,"-1"-1"1,3-5 0,1 4 0,3 1 0,0 2 0,2 0-1,-2 1 1,1 5 0,-1 7 318,1 4 1,2 7 0,-5 1 0,-1 1-120,-1 4 0,-1 3 0,4 5 0,2 4-176,1 4 0,4 1 1,-4 2-1,1 3 1,-1 5-1,0 3-50,-1 1 0,-4 2 0,2 2 0,-4 1-73,-1-2 1,0 6-1,1-1 80,4 0 0,-3 4 1,8-7-1,1-1 1,1-2 1,2-2 0,8-1 0,5-3 0,6-5-36,3-4 1,1 0 0,6-3 0,-2-1 54,-4-1 1,3-1 0,-7 6 0,-4-1 70,-4 0 1,0 2 0,-6 3-1,-2 6 79,-1 7 1,-13 4 0,-5 7 0,-4-1-190,-6 1 0,-1-1 0,-1 1 0,-2-2-81,-3-3 1,3-3 0,-3-8-81,3-4 0,7-4 0,5-8 0,2-3-270,1-1 1,6-3 312,0-4 1,7 5 0,2 0-1,9-2 268,9-1 1,-1-4 0,5-3 0,0-3 77,1 0 0,-5-3 1,5 5-91,-3-2 1,-1 5 0,-6 0 46,-4 6 1,2 7 0,-6 8 0,-2 6-1,-1 5 153,-2 4 0,-2 5 1,-1 9-1,-2 4-128,2-1 1,2 5 0,1-2-1,0 2-102,0 2 1,6 1-1,5 2 1,5 2-333,3-2 0,-2-2 0,-6-1-90,-1 0 344,-1-6 0,5 4 0,0-5 0</inkml:trace>
  <inkml:trace contextRef="#ctx0" brushRef="#br0" timeOffset="172">5105 13520 7661,'8'14'70,"-2"5"0,-6 0 0,1 0 0,3 1 1,0 4-1,-1 3 0,-1 1 0,-2 2 1,0 4-1,0 4 357,0 3 1,0 1-1,-2 1 1,-1 0-1,-1-1 1,-1 1-380,-1-1 1,4 0 0,-3-3 0,4-3 0,1-1-295,0-3 0,0-7 0,0-3 0,0-1-306,0-4 1,0-1-892,0-2 1212,0-6 1,-7-2 0,-2-6 0,-4-1 0,-1-4 58,0-5 1,-2 3 0,-1-1 187,-2 1 0,0-2 1,4 4 378,1 2 474,0 1-56,0 2-294,6 0-243,2 0-134,6 7 1,0-4 0,0 6 0,0 2 242,0 2 1,0 8-1,1 2-91,4 4 0,-4 2 0,6 1 0,-2 3-203,-1 5 1,1 1 0,-3 1 0,1-4-131,1-1 0,1 3 0,-3-5 0,1 0-79,2 2 1,-1-10-1,-4 2 1,0-5-48,0-5 1,2-7 0,3-5-15,4-4 0,5-9 1,4-6-1,2-10 71,2-7 1,2-6 0,6-5 0,2-1-1,1-1-361,-1-4 0,-7 6 0,-3-2 469,-2 4 0,6 2 0,-4-4 0</inkml:trace>
  <inkml:trace contextRef="#ctx0" brushRef="#br0" timeOffset="173">4095 15979 7922,'-9'0'-794,"-1"0"905,7 0 0,-2 0 1,10 0-1,5 0 177,2 0 0,7 0 0,2 0 0,1 0 1,3-1-259,2-4 0,1-3 0,2-6 0,2 1 0,1 2-326,-1 2 1,-2 4-1,-2-3 1,-1 2-95,-3 3 0,-4 1 0,-6 2-514,1 0 904,-7 0 0,-2 0 0,-6 0 0</inkml:trace>
  <inkml:trace contextRef="#ctx0" brushRef="#br0" timeOffset="174">4365 15738 7922,'0'-15'-30,"0"1"57,0 6 0,0 0-11,0 4 0,0 4 0,0 0-4,0 8 0,-1 6 0,-2 5 0,-2 4 84,2 4 1,1 8-1,2 4 1,0 6 89,0 2 1,5 7 0,1-1 0,0 6-22,1 3 0,4 2 0,-3-5 0,1-6-336,1-2 1,-7-4 0,3-6 0,-1-3-694,0-4 1,-1-15 255,-4-5 1,0-13 607,0-5 0,-12-11 0,-4-13 0</inkml:trace>
  <inkml:trace contextRef="#ctx0" brushRef="#br0" timeOffset="175">4337 16079 7922,'-6'-8'481,"-4"3"-196,-3 4 0,-1 7 1,0 3-194,0 4 0,1 3 0,2 1 0,3 2-76,2-2 0,-4 6 1,4 0-1,0 4-204,-1 2 0,-2-1 0,4 0 0,0-1 15,-1-3 1,5-3 0,-4-7 172,3 0 0,2-6 0,0-2 0</inkml:trace>
  <inkml:trace contextRef="#ctx0" brushRef="#br0" timeOffset="176">4294 16050 8604,'14'0'-474,"1"8"1,0 5 581,4 4 1,-1 9-1,4-3 1,0 4-1,-1 1-231,-1 1 0,-1-1 0,-3-1 0,1-3-308,2-5 0,-3-3 431,-2-2 0,4-13 0,10-2 0</inkml:trace>
  <inkml:trace contextRef="#ctx0" brushRef="#br0" timeOffset="177">4635 15851 8021,'-14'-6'181,"2"3"1,1-5 1358,1 2-1690,7 1 0,3 5 0,9 0 0,4 0-211,1 0 1,5 5-1,0-1 1,-2 1 137,-1 1 0,-3-2 1,-4 5-1,-2 2 144,-1 2 0,-4 1 0,1 0 1,-6 2 92,-7 3 1,-2-2-1,-3 5 1,1-1 139,0-4 1,0-1 0,-1-2 209,1 1-370,6-1 1,8-6 0,11-4 0,7-4-92,5-4 0,0-4 1,-1-5-1,-2 2-38,-2 2 1,-7 4 275,-2-5 0,-1 9 0,1 1 226,-4 8 1,-8 6 0,-3 5-149,-2 5 0,3-2 0,-3 1 0,2 3 0,3 0 21,1 3 0,2-2 0,0-2 0,2-1-186,2 1 0,0 2 1,4 1-1,-1-1-141,1-3 1,-5 1 0,2-6-1,-3-2-74,-2-1 1,0-2 0,-2-1 0,-3-3 129,-4-6 1,-10-2-1,-5-2 1,-2 0-11,-3 0 0,-4-5 0,0-1 1,1-2 72,2-3 0,3 3 0,4 0 0,4 0 359,3 0 0,8-1 0,3-5-281,4-1 1,13-5 0,7-4 0,6-4-159,4-5 0,6 1 0,3-4 0,1 1-148,-1 3 0,1 4 0,-5 3 0,-4 2-272,-5 3 1,2 3-1,-5 7 1,0 5 467,-3 4 0,3-6 0,0 0 0</inkml:trace>
  <inkml:trace contextRef="#ctx0" brushRef="#br0" timeOffset="178">5218 15851 7871,'-8'0'425,"2"7"1,11-4-645,0 6 0,6-4 159,-2 4 0,4-4 0,1 5-611,0 1 1,-4-5 670,-1-1 0,-6-4 0,4-1 0</inkml:trace>
  <inkml:trace contextRef="#ctx0" brushRef="#br0" timeOffset="179">5161 16107 7871,'0'10'-463,"0"-1"548,0-6 1,2 4 0,3-9 297,4-3 1,4 4-1,1-4-333,0 3 1,1 2 0,-1 0 0,0 2-189,0 3 1,-4 3 0,-2 6 0,-2 2-248,-3 3 0,-1-2 1,-2 5-7,0-1 225,-7-2 0,1-5 1,-3 0-1,4 0 60,3 0 1,-3 1-1,1-1 153,1 0 1,6 0 0,3-1 0,2-2 176,3-2 1,-3 1 0,1 4-83,2 0 1,2-6-600,1-3 457,-6-10 0,-1-15 0,-7-10 0</inkml:trace>
  <inkml:trace contextRef="#ctx0" brushRef="#br0" timeOffset="180">5446 15851 7538,'16'-1'-728,"3"-4"686,-4 3 0,6-4 1,-5 6-1,1 0-73,2 0 0,0 6 0,-6 4 0,-4 3 55,-4 1 1,-4 0-1,-2 0 1,-4 0 59,-4 1 0,-4-6 0,-1 1 0,0 1 0,-1 1 0,6-2 0,-1-1 0,-1 1 70,-1-2 0,2 4 0,2-2 753,2 2-633,1-4 1,12-1 0,2-7 0,4 0-219,1 0 0,0-7 0,0-1-52,1 0 1,-1 2 183,0 6 0,-6 8 1,-3 5-1,-4 6 91,-1 3 0,0 1 0,0 6 0,0-1 31,0 1 0,0-1 0,0 1 0,2-1-103,3 0 1,-2 1-1,5-1 1,0 1-1,-2-2-253,0-4 0,-1-2 0,-5-7-81,0 0 0,-2-1 24,-2-4 1,-6-4 0,-7-10 0,-4-4 69,-1-4 0,-2-3 0,-4-1 1,-1-2-94,1 2 416,0 1 0,5 3 0,3 2 247,-1 2 1,10 6-53,-3-2 0,9 2 0,2 0 0,8-4 0,8 1-314,4 0 0,10-5 1,0 0-222,4-7 1,7 2 0,-3-1-1,0 4-165,-1 4 1,-5 6-1,-7-2 1,-1 3 178,-4 2 0,-6 7 0,-3 2 0,-2 5 1,-3 4 194,-1 1 1,-2 6 0,-2-1 0,-2 3 109,-6 1 0,-2-4 0,-3-1-102,1 3 0,0 0 0,0 3 0,1-1-101,4 1 1,-4-2 0,5-4-685,0-4 581,2-9 0,12-7 0,4-11 200,2-6 1,7-5 0,0 1-1,-1 1 124,-3 4 1,0 1 0,-1 7-152,0 2 1,0 1 0,-1 4 0,-2 3-1,-2 3 242,2-1 1,-3 6-124,2-3 0,-1 1-171,5-2 0,1-9 0,-1-8 0</inkml:trace>
  <inkml:trace contextRef="#ctx0" brushRef="#br0" timeOffset="181">4138 16974 7875,'-29'-9'94,"3"1"0,2 3 422,5 7 1,5-1 0,4 9-59,5 1 1,18-5 0,12-1-1,16-3-270,15-2 1,16-2 0,-28 0-1,2-2 1,5-2 0,1-2-141,3-3 0,1-1 1,0-1-1,1 0 1,1-2-1,0 1 1,1 0-1,0 1-202,3 1 1,-1 1 0,-3 2 0,0 2 0,-3 2 0,-1 2 0,-3-1-1,-1 2-225,-3 0 1,-1 0-1,-4 1 1,0 1-1,1 0 1,-1 0 0,34 0 378,-8 0 0,0 0 0,-7 0 0,1 0 0</inkml:trace>
  <inkml:trace contextRef="#ctx0" brushRef="#br0" timeOffset="182">3683 15638 7926,'0'-14'711,"0"4"-430,0 1 1,0 7-1,1 4 1,3 12-1,0 13-157,-1 9 0,-1 12 1,-2 5-1,0 7 7,0 7 1,0 2 0,0 4 0,0 3-84,0 4 0,1-37 0,0 0 0,1 1 0,0 0 0,3 1 0,0 0-146,1-1 1,0 1-1,2 0 1,-1 0 0,0 0-1,0 0 1,0-1 0,0 0-173,1 0 0,-2 1 0,-1-3 0,0-2 0,4 21 0,2-12-511,2-12 1,1-17 0,-1-20 780,-4-13 0,7-9 0,-6-16 0,-1 4 0</inkml:trace>
  <inkml:trace contextRef="#ctx0" brushRef="#br0" timeOffset="183">3882 15723 7951,'16'-22'631,"3"5"-371,4 6 0,6-2 1,7 5-1,8-1-279,7-1 0,20 1 0,0-5 1,-30 7-1,0 1 0,3 0 1,1 1 52,-1 0 0,2 0 1,2 3-1,0 0 1,0-3-1,0 0 1,4 0-1,1 1 82,3 0 0,1 0 0,5-2 0,0 1 0,3 1 0,1 1 1,-1 0-1,1 0-226,2 0 0,0 0 1,1-3-1,1 1 1,0 1-1,-1 0 0,-2-1 1,-1 0 79,-4 1 1,-1-1-1,-3 1 1,-1 0-1,-3-1 1,-2 1-1,-5 1 1,-1 1-70,32 0 1,-20 4 0,-15 4 0,-9 8 103,-4 8 1,-14 5 0,-6 3 0,-7 2-142,-3 1 0,-2 0 0,-1-6 0,-3-3-119,-2-5 1,0-8-1,-3-3 1,1-2 24,-1-3 1,5-8 0,1-4 0,2-4 511,-2-1 0,2 6 0,-6 5 317,-2 6 0,-2 13 0,-1 14 0,0 11 323,-1 10 0,1 6 1,0 4-1,0 9-737,0 9 1,7-38-1,1 1 1,1 7 0,0 0-1,3 2 1,0-1-303,1 1 0,0-1 0,1 2 0,0-1 1,0 0-1,0 1-169,0 0 0,0 0 1,0 0-1,0 0 0,0-2 1,0 0-1</inkml:trace>
  <inkml:trace contextRef="#ctx0" brushRef="#br0" timeOffset="184">3868 15922 7848,'-21'0'111,"4"-4"0,-7-1 0,-1 2 1,-2 1-1,0 2 0,2 2 0,3 1 1,1 3-1,4 2 0,1 2 269,2-2 1,6 4 0,3-2 0,4 2 0,1 4 0,0 3-90,0 5 1,6 10 0,5 9-1,5 9-116,3 8 1,6 5-1,0 6 1,7 0-99,6 0 1,4-3-1,6-5 1,5-7-1,8-4-91,-29-26 0,2-2 0,1-2 0,1-3 0,3 2 1,3-1-75,4-1 0,2-1 1,1-2-1,2-1 1,7-2-1,1-2 1,-2-1-1,1-3 2,2 0 1,0-2 0,3-2-1,0 0 1,3-3 0,0 0 0,-1 0-1,1 0-52,-3 1 1,0-2 0,2-4 0,0-1-1,-2-1 1,0 0 0,1-2 0,0 0-8,-3-1 0,0 0 1,-4-1-1,-2 0 1,-7-4-1,-1 0 1,-3-1-1,-2-2 228,-2 0 1,-2-2 0,30-22 0,-18-7 0,-10-8 44,-15-8 1,-16 26 0,-5-2-1,-6-2 1,-3-1 0,-1-2-1,-2 0-48,-1-2 1,-4 0-1,-5-2 1,-3 0-1,-3-1 1,-1 0 0,-4-1-1,-1 1-19,-2 1 1,-2 2-1,-4 0 1,-2 3 0,-2 3-1,-2 2 1,-4 1-1,-1 3-54,-1 4 0,-3 3 1,-1 2-1,-1 3 1,3 5-1,-1 2 1,-1 2-1,-1 1 1,-2 3-1,0 2 74,-2 0 0,1 2 0,2 3 1,0 0-1,3 2 0,2 0-108,0 0 0,0 2 1,2 4-1,-1 3 0,1 0 1,0 2-1,2 0 0,1 2 1,3 1-1,0 2-5,4-1 1,1 0-1,-27 14 1,8-3-380,8-5 0,13-3 0,8-2 411,7 0 0,7-1 0,4-4 0,4-2 0</inkml:trace>
  <inkml:trace contextRef="#ctx0" brushRef="#br0" timeOffset="185">5275 13847 7895,'-6'-22'129,"4"-4"1,-4 7 0,1 2 0,1 0-1,0-1 1,1-2 0,0-1 0,-2-1-1,1 0 1,-1-3 64,0-2 0,-1-8 1,1-4-1,-3-7 1,0-8-1,3-4-150,4-4 0,1 0 0,0 7 0,0 3 0,1 6-79,4 7 0,-2 10 0,5 10 122,-1 4-139,-3 0 21,-4 7 0,0 1-5,0 2 0,0 2 0,0-7 265,0-1 384,0 5-452,0 0 0,-1 6 1,-4 1-180,-4 4 1,-3 3 0,0 8 0,-1 1-84,-3 2 0,-1 11 1,3 0-1,0 5-196,-1 4 0,-4 2 1,0 3-1,1 2-224,-3 2 0,5 4 0,-3-6 0,5-5 521,5-7 0,-10-4 0,3-1 0</inkml:trace>
  <inkml:trace contextRef="#ctx0" brushRef="#br0" timeOffset="186">5090 12980 7960,'7'-37'-291,"1"6"287,0 5 1,4 7 0,-2 10 300,2 4 0,7 16 0,2 8 0,1 8-243,3 6 1,-3 4-1,4 8 1,2 4-107,4 3 1,2 7 51,-1-7 0,4 3 0,5 2 0</inkml:trace>
  <inkml:trace contextRef="#ctx0" brushRef="#br0" timeOffset="187">23019 1009 8178,'9'7'-329,"-1"2"0,0 4 329,0 1 0,2 0 0,4 0 0</inkml:trace>
  <inkml:trace contextRef="#ctx0" brushRef="#br0" timeOffset="188">22635 1308 7767,'-14'0'780,"6"0"0,3-2-497,10-2 1,9 0 0,11-5-460,7-2 1,0-2 0,6-1-1,-1 0-86,0 0 1,2 4 0,-6 2-14,-1 2 0,-3 0 0,-6 2 0,-4 0 145,-3 1 0,-2 7 1,-1 6 211,-4 2 1,-2 3 0,-7 0 352,0 4 0,-5-1 0,-1 5-32,-2 3 1,-2-3 0,-4 4 0,0 5 70,0 3 1,1 4 0,2 8-188,1 6 0,-1 5 0,-6 7 0,-2 7-261,2 6 0,6-36 1,-1 1-1,1 2 0,0 0-193,1 0 0,-2-1 0,-1-1 0,1-1 1,2-2-1,1 1-435,-8 34 0,1-11 0,2-12 290,-1-13 0,7-9 0,4-6 0,1-7-9,-2-6 1,3-6 0,-2-10 0,2-6-105,2-6 0,6-12 244,4-8 1,2-5 0,4-2-1,3-2 128,5-1 0,-2-5 1,2 3-1,1 0 131,2 0 0,-4-3 0,1 4 0,0 3 90,-2 0 0,0 4 0,-5 2 1,2 1 163,-1-2 1,-1 4 0,1 0 0,2 1-48,2 3 0,-3 7 0,3 3 0,0 2-279,1 2 0,-6 2-314,2 2 0,-5 5 197,-4-1 0,-6 7 0,-8-3 96,-6-1 1,2 6 0,-1-4 208,-2 4 0,4 7 1,1 3-1,1 6-13,1 3 0,-1 5 0,5 5 0,-2 2-175,-3 3 0,4-1 0,-4 4 1,2-1-41,-2-4 0,4-1 0,-6-1 1,3-1-78,-1 1 1,0-7-1,5-3 1,0-3-79,0-2 1,0-5-75,0 1 1,0-9 65,0-1 1,2-12 0,2-12 0,4-3-6,0-1 0,3-7 0,-4-1 1,-1-2-43,0 0 0,4 8 0,-6 0 431,0 5 0,-3 12 249,-1-1 1,0 7 54,0-2 1,-1 11-1,-3-1-89,0 5 1,-7 4-222,1 4 0,-1 0 0,0 1 1,2 0-184,-2 4 0,3-3 0,0 3 0,0-3-141,0-2 0,5 0 0,-2 0-5,3 1 1,4-6-1,4-1 94,9-2 0,0-1 0,9-6 0,1-4 2,2-5 1,3-4 0,2-3-50,1-2 1,-5-6 0,-5 2-1,-3 1-61,-3 3 1,-2 4 0,-4 2 441,-2 3-47,-6-2 1,4 12-55,-7 0 1,-7 6-1,-2 8-116,-4 1 0,1-1 0,1-2 0,3-1 13,1-1 1,3-1-465,4 6 0,0-1-32,0 0 0,6 0 303,3 0 0,4-6 1,0-1-1,-2-3 33,-2 1 1,1 0 0,4-7 65,0-2 0,-4-4 0,-2-7 110,-2 1 1,-1 0-1,-5 0 0,-2 6 1,-4 3-1,-7 5-64,-4 5 0,-9 4 1,3 10-1,-4 3-53,-2 1 0,-4 8 1,0-2-1,1-1-192,2-3 1,2 2-1,1-3 1,3 1-98,6-1 0,6-4 1,5-5 313,0-1 0,2 0 0,5 0 0</inkml:trace>
  <inkml:trace contextRef="#ctx0" brushRef="#br0" timeOffset="189">23147 2104 8760,'0'14'76,"0"0"1,0 1-251,0-1 1,-2 2-1,-1 1-167,-2 2 0,1 0 1,4-5 340,0 0 0,-7 1 0,-1-1 0</inkml:trace>
  <inkml:trace contextRef="#ctx0" brushRef="#br0" timeOffset="190">23303 2019 7772,'10'1'119,"-1"4"-168,1-3 1,4 6-1,0-5-330,0 1 1,5 3 122,0-3 0,0 0 1,-5 5 383,1 2 1,-7 2 0,-4 3 72,-2 3 0,-2-2 1,0 7-57,0 1 0,0-3 0,0 0 0,-2-1-193,-2-4 0,2-1 0,-4-4-112,-1-2 1,4 1 0,-6-6-1,-2-4 4,-2-4 0,-1 0 0,0-8 0,-1-3 64,1-4 1,-5-5 0,-1 4 0,-1 1 366,1 3 1,-1 2-1,4 2 1,-2 3-1,1 2 578,3 2 0,5 3-306,1 1 1,7 0-458,2 0 1,6-5 0,9-1-230,-1-2 1,6 3-1,2-3 1,2 2-93,0 3 1,-7 1 0,2 2 0,-3 0-7,-2 0 1,-4 7 246,-1 2 1,-6 8 0,2 4 0,-5-1 56,-5 1 0,2 3 1,-6-4-8,-2 2 0,-2-4 0,-1 1-43,0-4 1,-2 0-24,-3-1 1,3 3-44,-3-2 0,-2 7 0,1-8-91,-2 2 0,0 1 0,-4 0 21,3 2 0,5 5 0,-1-5 0,4-2-21,0-1 0,8-2-142,2 1 0,5-9-33,5-6 1,2-13 0,8-9 314,-1 0 0,5-3 0,0 4 0,-2 1-34,-1-1 0,-2 2 0,0 5 34,1 0 0,5 0 0,2-1 81,0 1 1,0 2 0,-4 0 0,1 5 152,-2 0 0,-1 2 0,-2 5-73,0 0 1,-6 2 0,-3 3 0,-3 4-65,-2 4 0,0 7 1,0 3-106,0-1 0,0 5 0,-2-4 0,-1 4 94,-2 2 0,0-6 0,5-1 0,2-1 16,3-4 1,3-6 0,7-3-1,3-1-64,1-4 1,6-3 0,-1-3 0,4-4-215,5-1 0,-3-7 1,5-9-1,-2-3-636,0-1 812,1-1 0,0-6 0,3-1 0</inkml:trace>
  <inkml:trace contextRef="#ctx0" brushRef="#br0" timeOffset="191">24057 1777 7736,'-32'0'616,"4"0"43,6 0 1,11 2 0,7 1 0,6 3-1090,3 2 1,6 1 0,-2 4-302,4-3 1,1 1 0,0-5 0,1 0 684,-1 1 1,-2-1 0,0-3 0,-3 3-75,2 2 1,-3 0 0,0 5 0,-2-1 119,-3 4 0,-7 6 0,-7-1 0,-7-1-4,-6 1 1,-4 3 0,-4-7-1,-1-3 297,2-3 0,5-8 1,4 2 181,2-3 1,2-4-433,9-3 1,10-1-1,12-3-83,5 4 0,2-1 0,-3 1 123,2 2 0,2 1 0,-4 4 1,1 2-6,-6 6 0,3 4 1,-8 4 16,1 1 1,-1 6 0,-7 0 89,0 7 0,-5-2 0,-1 3 0,-1-3 100,1-2 0,1-1 1,5-2-129,0-1 1,0-7 0,2 1-260,3-7 0,-2 0 1,6-6-1,4-4-337,4-4 0,1-6 1,5-10-121,3-5 0,0-9 0,3-7 221,-1-5 1,1-3 0,-1-7-1,1-4 338,-1 1 0,-1 4 0,-2 4 0,-1 1 0,-5 1 0,3 7 116,-2 3 0,-2 4 0,-7 7 0,-3 3 646,-2 5 0,-1 8-153,-5 2 1,-6 7 0,-6 2-348,-5 8 1,0 5 0,-5 1 0,1 0-87,4 0 0,1 5 0,2 0 0,-1-2 1,8-1-141,2-2 0,5 1 0,5-1 0,4-1-145,4-4 1,6 4-1,1-4-73,2 4 1,2 1-1,4 0-112,1 0 0,-2 1 1,-4-1-1,-2 2-81,-1 3 0,-8 1 1,0 5 171,-4-1 1,2 0-1,-6 6 201,-1 3 0,-1-5 0,-2 2 0,0-4 133,0-1 1,-6 2-1,-4 1 1,-2-1-14,-3-3 1,-5 3 0,-5-2-195,-7 7 1,0-2 0,-4 3-174,1-3 0,2-8 0,5-5 0,1-6-157,3-6 0,0-5 406,10-5 0,-10-15 0,9-10 0</inkml:trace>
  <inkml:trace contextRef="#ctx0" brushRef="#br0" timeOffset="192">24284 2161 7736,'2'-8'2319,"3"3"-1944,3 10 1,6 4 0,2 10 36,3 5 1,3 9-1,8 4-446,3-1 1,3 5-1,8-5 1,4-1-494,4-6 0,14-3 527,5-7 0,-31-9 0,1-1 0,38 6 0</inkml:trace>
  <inkml:trace contextRef="#ctx0" brushRef="#br0" timeOffset="193">4749 9923 7998,'-57'-14'-112,"-1"4"0,-4 2-40,-4 2 1,-2 1 0,0 4 0,2-5 0,-2-7 0,0-6 0,3-3 0,7-2 0,5 2 466,4 3 1,8 5 0,8 4 0,3 6 0,2 5 85,-1 9 1,1 13-1,-1 22 1,-1 11-1,-1 14-235,14-31 0,1 1 0,-2 7 0,1 2 0,1 4 0,0 0-124,0 4 1,-1 1-1,-2 6 1,0 0-1,2 4 1,0 2-1,-1 2 1,1 1-1,-1 3 1,1 0-160,1 1 0,0 2 0,6-22 0,1 2 0,0-1 0,1-3 0,0 0 0,2 1 1,0 0-1,1 0 0,2 1 146,-1-2 0,2 1 0,1 0 1,2 3-1,1 0 0,2 0 1,0-2-1,1-1 0,1 0 7,2-2 0,1 0 0,1-1 0,9 24 0,3-2 0,4-6 0,2-1 0,2-1 1,2-1-1,1 0 0,5-2 0,6-5 0,5-3 1,6-2-1,4-2 0,4-4 0,3-3-27,2-3 0,3-4 1,-17-15-1,1-3 0,2-1 1,2-1-1,2-1 0,1-1 1,5-2-1,2-1 1,2-1-113,4-1 0,1-2 0,0 0 0,-1-3 0,-1 0 0,2-3 0,4-1 0,1-3 0,-1-1 1,-4-2-1,0-2 0,-2-3-151,0-3 1,-2-1-1,0-5 1,-1-3-1,-2-3 1,-2-4-1,-4-1 1,-1-4 0,-2-1-1,-2-1 1,0-2-1,-3-1 1,-4-2-1,-2 0 1,-3-2 387,-2 1 1,-3-1-1,-2-1 1,-4 0 0,-3 0-1,-3-1 1,6-22 0,-7-2 69,-3-3 0,-5 0 1,-4 0-1,-4-1 1,-6-1-1,-4-2 1,-2 0-1,-3-2-127,-1 24 1,-2-1-1,-2 0 1,-2 0-1,-3-1 1,-2 0-1,-3-4 1,-3 0-1,-1 0 1,-3 0-1,-1 0 1,-2 0-197,-2-1 0,-2 0 1,-3 0-1,-4-3 1,-2 0-1,-3 1 1,7 13-1,-1 1 1,-1-1-1,-1 1 1,0-2-1,0 1 0,-1-1 1,0 1-78,0 1 1,1 0 0,-1 1 0,0 1 0,-12-12 0,1 2 0,-1 1 0,3 4-1,0 1 1,0 2 0,2 3 0,1 0 0,0 3 276,2 2 0,0 2 0,0 2 0,-18-13 0,-2 5 0,5 7 0,-1 4 0,4 4 0,0 3 23,4 5 0,0 2 1,2 4-1,0 3 1,-1 7-1,-1 4 1,0 2-1,-1 3 78,0 3 1,0 3-1,0 8 1,-1 4 20,1 2 1,-1 4 0,0 6 0,-2 3-176,-7 7 0,0 2 1,5-2-1,1 2 0,-2 5 1,2 1-1,4-1 1,2 0-172,3 0 0,2 0 1,3-7-1,2 0 1,5-3-1,2-1 1,3-4-1,2 0 104,5-3 0,3 1 0,-15 29 0,15-6 1,8 1-129,8 4 1,15-1-1,9 12 1,-7-33-1,1 2 1,3 4 0,0 1 77,0 4 1,0 1 0,3 6-1,-1 2 1,0 5 0,-1 0-14,0 2 0,0 0 1,1 1-1,1 0 0,-1 2 1,0-1-1,1-1 1,1 0 101,0-1 0,1 0 0,-1 3 0,0-1 0,2 0 0,1 0 0</inkml:trace>
  <inkml:trace contextRef="#ctx0" brushRef="#br0" timeOffset="194">2688 9838 7799,'-49'-22'-28,"11"3"1,0 8-1,6 3 1,5 0 0,4 2-1,4-2 1,3 0-1,3-3 1,2-2 11,2-1 1,6-2 0,-2-1 0,3-4-1,2-1 1,0-2 570,0 2 0,0 2 0,-1 5-241,-4 1 0,2 6 1,-7 5-1,-2 9-21,-6 13 0,1 18 1,-7 21-1,0 13-241,13-30 1,0 2 0,-2 5-1,0 2 1,1 3 0,1 1 0,0 1-1,0-1-53,1 1 1,1-1 0,4 0 0,1 0 0,1 0 0,1 1 0,2-4 0,0-1-11,1-4 0,3-1 0,12 33 0,12-18 0,10-6 0,9-10-93,10-9 1,18-15 0,-32-17-1,2-3 1,2-2 0,1-2 15,2-4 1,1-3-1,1-3 1,-1-4 0,-1-6-1,1-4 1,1-2 0,0-3-1,2-2 0,1-3 1,1-1-1,-1-2 1,-1-3-1,-1-2 0,-2-1 1,-3-1 140,0 0 1,-4-2 0,-6 1 0,-3-1 0,-4 0 0,-2 0 0,-5 1 1,-2-1 0,-6 1-1,-4 0 1,-5 2 0,-5 0 0,-4 5-1,-5 1-141,-25-32 0,5 35 0,-6 2 1,-6 1-1,-5 2 0,-6-1 0,-3 2-166,-7-2 1,-2 3-1,-2 2 1,-1 4 0,-4 2-1,-1 3 1,1 3-1,-1 3-82,-3 2 0,0 3 0,1 2 0,1 3 0,5 7 0,2 4 335,4 3 0,2 3 0,4 1 0,2 2 0,-1 9 0,0-1 0</inkml:trace>
  <inkml:trace contextRef="#ctx0" brushRef="#br0" timeOffset="195">4166 12297 7878,'0'-27'71,"0"2"1,0 3 0,0 1-1,0 4 1,0 1 458,0 2 1,-1 8 0,-4 6 0,-3 8-390,0 4 1,-3 9 0,5 4 0,-2 8 17,-3 10 0,0 7 0,0 14 0,1 8-130,5-31 0,-1 2 0,0 4 0,-1 1 0,0 6 0,-1 1 0,-1 3 0,0 1 0,0 2 0,-1 1-38,2 2 0,-1 0 1,-1 0-1,-1 1 1,2 4-1,-1 0-96,1-2 0,1-2 0,3-5 0,1-3 0,1-2 1,1-1-1,1-3 0,0-1-2,1-2 0,0-1 0,1-4 0,0-2 0,4 28 1,4-10-56,4-10 0,1-16 1,0-6-1,0-5-342,1-5 1,-1-7-111,0-5 731,-6-4 0,-3-2-276,-10-4 0,2-3 1,-5-6-1,0 0 0,0-2-31,-3-3 1,3 8 0,-1-4 0,-2 3 111,-2-1 0,-1 4 0,0 1 0,-1 2-42,1 2 1,5-2-1,-1 1 1,-2 1 105,-6-3 1,7 6 0,-3-6-1,1 3 58,1-1 0,-3-1 0,1 1-38,0-5 0,0 2 1,-1 1 102,1 0 0,5-2 0,1 2 0,0 1 169,0 0 1,5-1 0,-3 4 923,-1-1-816,6-1 1,-10 6-1,6 4-171,2 5 1,-4 4-1,3 3 1,1 5 51,1 5 1,2 0 0,0 11 0,2 3 33,2 5 1,10 0 0,9 6 0,0 1-165,1 3 1,0-4 0,3-2 0,-2-1-84,-1-3 0,-6-2 1,5-3-1,-3-3-52,-2-4 1,-7-4-1,-2-4 1,1-2-312,-3-5 0,1-8 85,-3-1 0,-2-9 1,5-1 177,-2-8 0,6-6 1,-1-5-1,4-5 71,4-2 0,5-8 1,-5 0-1,0-1-58,1 0 1,-4-3-1,3 4 1,-3-1-168,-2 0 0,-4 2 1,-2 6-1,-2 3-454,-3 5 1,-1 8-303,-2 2 1,-2 6 955,-3-2 0,-3 10 0,-6 3 0</inkml:trace>
  <inkml:trace contextRef="#ctx0" brushRef="#br0" timeOffset="196">23417 7634 8161,'0'-38'-76,"0"0"0,0-1 85,0-2 1,0 3 0,0 2 0,0 1 0,0 5 0,0 5 2452,0 6-2249,0 9 0,6 10 0,4 10 0,1 4-74,-2 5 0,2 3 0,-6 8 1,0 3-1,0 7-3,-1 5 1,0 1 0,-8 6 0,-2 2-98,-2 1 0,0 2 0,-3 0 0,2 0-240,-2 0 0,4-7 1,3-2-1,2-6-434,2-4 1,5-8-1,1-9 67,2-5 1,-3-5 0,4-11 0,1-4 0,-1-7 567,1-12 0,-1-17 0,5-10 0</inkml:trace>
  <inkml:trace contextRef="#ctx0" brushRef="#br0" timeOffset="197">23445 7421 8161,'0'-22'63,"0"-3"0,0 6 0,2 1 97,3 2 0,-2 2 65,6 0 1,1 6-216,4 3 1,2 4 0,1 2 0,2 3-133,-1 0 1,2 7 0,-1-1 0,-1 2-107,-3 3 0,0-1 0,-3 0 139,-2 0 0,-2 2 1,-5 1 46,1 2 0,1 2 0,-5-4 0,-1 4 89,-4 1 1,2-3 0,-7 5-138,-1 1 0,-1-3 0,-3 0-199,1-1 0,1-2 289,4-5 0,3 0 0,6 0 0</inkml:trace>
  <inkml:trace contextRef="#ctx0" brushRef="#br0" timeOffset="198">24185 7506 8161,'12'-16'-90,"0"-1"139,-3-2 1,-6 0-1,2 5 55,-4 0 0,-1-5 0,-1 0-55,-4 1 1,-3 3 0,-6 0-1,-2 1 80,-3 0 0,3 1 0,-4 4 1,1 4 53,0 4 1,-5 7-1,4 5-183,-2 6 1,-7 12-1,-6 10 42,-1 7 1,5 9 0,-3 7-1,6-2 7,4-2 1,5-2-191,10-4 0,4-5 0,10-9 0,6-5-292,6-3 0,5-8 0,7-3 1,-2-3 156,-4-2 0,4-6 56,-3-3 0,-4-3 0,-2-4 220,-7-3 0,-5-3 0,-6-6 0,0 0 0</inkml:trace>
  <inkml:trace contextRef="#ctx0" brushRef="#br0" timeOffset="199">23744 7933 8161,'-8'0'8,"2"-7"0,6-2 141,0-4 0,3-1 0,5-2-4,6-3 1,16 4-1,2-4-210,2 3 1,8-3 0,-5 0 0,1 3-179,-4 5 1,-3 3 0,-12 5 72,-2-2 0,-5 2 1,-5 8 121,0 4 1,-2 4 0,-5 1-1,0 2 121,0 3 0,-5 1 0,-2 6 26,0-3 0,-1 1 1,-3 3-1,3-3-62,1-5 0,3 1 1,4-1-1,0-2-719,0-1 682,0-8 0,6 5 0,2-5 0</inkml:trace>
  <inkml:trace contextRef="#ctx0" brushRef="#br0" timeOffset="200">24327 7705 8189,'9'-14'54,"1"0"94,1 0 0,-3 6 0,0 1 358,-2 1 1,0 5-204,-1-4 1,-3 5 0,3 5 0,-4 4 160,-1 4 0,-6 6 1,-4 1-161,-2 2 1,-3 4 0,1 5-1,0 2-119,0-1 1,1-2 0,2-3 1,2-4 1,5 0-225,0-4 1,2-4-1614,2 4 1162,0-9 0,2-10 1,1-10-23,2-2 1,6-9-1,-3-3 184,-1-2 1,1-3-1,-4 1 1,0-1 113,-1 1 1,1 6 0,-1 1 255,1 1 1,1 9-1,-5-4 793,0 3 1,7 5-122,2 3 0,4 2-364,1 2 0,0 2 0,0 2-162,1 6 1,-3 3 0,-1 2 0,-1 3 97,1 1 1,-5 6-249,-1-1 0,1-2 0,-1 1 0,-2 1-47,-1-2 1,2 0 0,3-4 22,1 1 1,-4-5-35,6-5 0,-1-5 0,5-1 0,2-6 48,3-7 0,3-10 0,8-7-164,4-5 1,-4-7 0,3 2-378,-3 1 0,-8 1 0,-3 7-305,-3-1 0,-8 7-832,-4 3 829,-2 10 0,-2 4 819,0 10 0,6 3 0,2 6 0</inkml:trace>
  <inkml:trace contextRef="#ctx0" brushRef="#br0" timeOffset="201">24967 7833 8140,'0'-20'0,"-5"4"0,-1-3 2039,-2 3 0,5 7-1520,-2-1 0,5 7 1,5-2-377,4 4 0,7 1 1,6 1-201,7 4 0,8-3 1,3 2-132,6-2-1,0 3 1,4-1-137,-1 0 1,-2 2-1,-2-1 1,-1-2-367,-1-2 0,1-1 0,-9 0 0,-1 0-1203,1 0 1894,-2-6 0,-4-2 0,-1-6 0</inkml:trace>
  <inkml:trace contextRef="#ctx0" brushRef="#br0" timeOffset="202">25777 7449 8007,'0'-19'0,"-1"2"1310,-4 4 0,3 7-973,-2 11 1,2 3 0,2 8 0,2 1-287,2 2 0,4 1 0,8-2 1,3 2-147,5 2 1,4-4 0,4 1 104,1-3 1,0-1-1,-6 3-358,-3 1 1,-4 4-1,-7-2 1,-4 1 22,-4 3 1,-3-3 0,-4 2 270,-3 1 0,-9-2 0,-11 0-104,-7 2 1,-4 1 0,-8-1 0,-4-1-494,-4 1 1,-2-4 0,2-3 650,5-2 0,3-2 0,1 1 0</inkml:trace>
  <inkml:trace contextRef="#ctx0" brushRef="#br0" timeOffset="203">27000 7634 8041,'-6'-8'94,"-4"4"0,-3 2 1,-1 2-1,0 0 1,0 0-1,1 2 276,4 2 0,-4 4 0,4 6 0,-2 1 0,-1 0 0,5 4-347,0 5 0,3 5 0,4 2 1,0 2-55,0-1 0,6 3 1,5-4-1,6-2-213,7-4 0,3-9 1,1-2-1,2-8 4,3-4 0,-3-2 0,4-2 1,-6-4 142,-4-8 1,-1-2 0,-7-8 0,-5 1 176,-3 0 0,-3-3 1,-7 3-1,-4 0 0,-8-1 1,-2 2 0,-9-2 0,-4 5-103,-2 4 0,-2 2 1,6 2-1,3 3-314,5 2-405,10 1 1,15 6 740,13 4 0,12 3 0,6 6 0</inkml:trace>
  <inkml:trace contextRef="#ctx0" brushRef="#br0" timeOffset="204">27725 7677 8041,'-6'-13'-614,"-5"4"562,-7 4 1,1 3 0,-5 2 0,0 0 336,0 0 1,-2 7 0,-5 2-1,3 4-155,2 1 1,2 2-1,6 3 1,0 3 1,4 0 1,7 5 0,0-3 0,5 1-121,5-1 0,0 1 0,9-6 1,5-2-77,1-1 1,12-3-1,-4-4 1,4-4-1,1-4-49,0-1 1,-1-1 0,-7-4-1,-3-4-7,-1-4 0,-2-3 1,-7-1-1,-2-2 188,-5 1 0,-4-2 0,-1-1 1,-3 1-92,-7-1 0,-1 1 0,-11 2 0,2-1-214,2 2 1,3 6 58,0 2 178,7 5 0,2-2 0,6 6 0</inkml:trace>
  <inkml:trace contextRef="#ctx0" brushRef="#br0" timeOffset="205">28038 7592 8000,'9'0'0,"1"0"166,-7 0 1,10 1 0,-4 4 0,4 6 238,1 6 1,0 4 0,-1 4 0,-2-1-170,-2 1 0,-6 0 1,2 1-1,-2-3-129,2 3 1,-3-4 0,4 0 0,0-2 1,-3 4 0,7-5-1,1-3 17,2-5 1,1 0 0,0-6 0,0-2-24,1-2 0,0-1 0,3-1 0,2-4 43,2-4 0,2-12 0,4-6 0,1-6 330,-1-3-490,7-9 0,0-5 1,4-5-1,-2 3-106,-3 4 1,-2 10 0,-8 7 0,-7 5-757,-6 7 157,-5 10 0,-17 9 0,-4 9 0,-6 4 720,-4 1 0,-2 7 0,-1 1 0</inkml:trace>
  <inkml:trace contextRef="#ctx0" brushRef="#br0" timeOffset="206">25422 8999 8000,'42'-33'-17,"3"1"1,2 4 147,5 3 0,21 7 0,-33 8 0,0 1 1,3 1-1,0 0 247,0 1 0,1 0 0,2 3 0,1 0 0,3 1 1,1 0-1,6 0 0,1 0-371,7-2 1,1 0-1,4-1 1,1 0-1,-17 1 1,2 0 0,1 0-1,5 0 1,1 0-1,0 0 7,5-1 0,1-1 0,3 1 0,-10-1 0,1 0 0,2 0 0,-1-1 0,2 0 0,1-2 0,0 1 0,0 0 0,4 0 0,1-1 0,0 1 0,1 0-448,2 1 1,1-1 0,1 1 0,1 0 0,-12 3 0,1 0 0,0 0 0,1 1 0,-1 0 0,1 0 0,0 0 0,0 0 0,1 1 0,-1 0 433,2 1 0,-1-1 0,1 1 0,-1 0 0,1 0 0,-1 1 0,1-1 0</inkml:trace>
  <inkml:trace contextRef="#ctx0" brushRef="#br0" timeOffset="207">22848 10563 7728,'7'-14'0,"1"-1"0,6 1 0</inkml:trace>
  <inkml:trace contextRef="#ctx0" brushRef="#br0" timeOffset="208">23033 10108 7749,'0'-14'-109,"0"-1"-188,0 8 0,0 2 0,0 10 136,0 4 1,0 5-1,0 5 1,-1 6 552,-4 7 0,-8 6 0,-7 9 0,-2 7 0,-2 6 440,2 6 0,-4 4 0,8 3 1,0 2-730,10-34 0,0-1 0,2 0 1,0 1-1,0 0 0,1 1 1,0 1-1,2 0-236,-1-2 1,1 0 0,-1 36 0,4-12 0,0-8-402,0-8 0,0-16 0,1-8 55,4-7 0,-3-9 0,2-17 14,-2-11 0,3-16 0,-1-18 0,0-11 465,-3-11 0,-1-6 0,0 34 0,0-1 0,0 4 0,0 0 0,0-2 0,0 0 0</inkml:trace>
  <inkml:trace contextRef="#ctx0" brushRef="#br0" timeOffset="209">22877 10364 7749,'6'-54'0,"2"5"348,0 6 0,-2 12 0,-4 1 1,1 6 91,2 4 0,1 5 0,-1 6 0,4-1-326,4 3 1,3-1-1,3 4 1,4 0-227,4 1 0,2 1 1,-1 4-1,0 2 27,1 6 0,-7 2 0,-3 3 1,-5-1 54,-4 0 0,1 5 0,-7 2 1,-2-1 85,-5 1 0,-5 4 0,-8 0 1,-3 5 160,-4 3 1,-3 1 0,3-4 0,2 0-144,1-2 1,8 2 0,0-11-33,4-2 1,3-1-1,8-3 1,5-4-92,6-4 0,10 1 0,0 1 1,1-1-21,-1 0 0,1 4 0,-6-4 1,-2 2 53,-1 3 0,-6 3 1,-2 5-1,-2 5 80,-3 3 1,-8 7-1,-6 4 1,-5 2-9,-2-2 1,-3 3 0,4-3 0,-2 1-46,1-1 0,-2 2 0,1-6 0,1 0-60,3-4 1,-4 1 0,0-9 0,0 0-202,-2-3 1,5-4 0,-3-4-334,4-2 1,2-7-1350,4-2 1931,15-13 0,10-15 0,12-9 0</inkml:trace>
  <inkml:trace contextRef="#ctx0" brushRef="#br0" timeOffset="210">23289 10819 8453,'14'0'2631,"-6"1"-2472,-3 4 1,3 3-1,3 6 1,5 0-164,3 1 0,6-3 0,0-2 0,5-6-120,3-2 0,1-2 0,-6 0 0,0-2-120,1-2 0,-5-6 0,-2-7 1,-2-2-19,-2 1 1,-9-2-1,-4 1 1,-4 2 273,-1 1 1,-6 2 0,-3 1 0,-6 2 96,-4 1 1,-3 7 0,-6-1 0,-1 4 179,1 4 1,0-1 0,-1 7 0,1 3 106,-1 4 0,7-1 1,3 3-1,3-4-97,2 0 1,6 4 0,4 1-237,2 2 1,2 2 0,2 4-1,2 2-276,6 4 0,-2-4 0,3 1 0,3-4 1,3-5-355,1-1 0,-1-2 1,0-7-1,4-2-36,1-5 1,-5-4 0,2-1 0,-1-1 151,1-4 0,-3-8 0,3-7 451,-4-2 0,0-7 0,-1-4 0,0-7 0,0 4 0</inkml:trace>
  <inkml:trace contextRef="#ctx0" brushRef="#br0" timeOffset="211">23730 10876 7755,'14'-27'68,"-1"3"0,-2 5 227,-2 3 0,-1 2 439,2 0 0,-2 6-370,-4 3 1,-2 5 0,4 5-149,0 4 1,-4 6 0,3 4-188,-4 4 1,1 4 0,1 2-1,2-1-9,-2 0 1,3 1 0,-1-2-79,-2-4 1,4 3 0,-3-7-1,-1-2-415,-1-1 468,4-8 0,-4-5 1,3-13-1,-2-9-27,2-6 0,-2-5 0,6-1 1,2-3-44,2 3 0,0 2 1,-2 6-1,-2 4-87,2 3 0,3 2 1,4 1-1,2 2-123,2 2 1,2-1 0,5-4 0,-1 0-55,0-1 0,-1 6 0,-1-1 0,-4-1-997,-2-1 1336,-1 4 0,-5-5 0,1 5 0</inkml:trace>
  <inkml:trace contextRef="#ctx0" brushRef="#br0" timeOffset="212">24242 10506 7716,'-15'0'2144,"8"0"-2404,7 0 1,9 0 0,10 0 9,5 0 0,3 0 0,1 0 0,0 0 25,1 0 1,-1-6 0,1-4-1,-2-2-28,-4-3 1,3 1 0,-9 0-1,-3 0 253,-3-1 0,-8 1 0,-3 0 0,-8 0 0</inkml:trace>
  <inkml:trace contextRef="#ctx0" brushRef="#br0" timeOffset="213">24384 10193 7716,'9'-12'55,"1"2"181,1 5 0,-5 7 0,-1 7 0,-3 12 190,-2 9 0,-2 3 1,-3 10-1,-4 7-83,-4 9 1,-6 1 0,-1 5-79,-3-2 0,6 0 0,-2-2-213,3 6 1,7-9-1,1-1 1,2-5-122,2-6 1,11-6 0,5-17 0,7-5-205,4-7 0,7-5 0,7-8 0,6-4 0,3-8-133,1-8 0,1-5 1,-7-1-1,-3 1-504,-5 3 1,-9 3-400,-5 7 1309,-10 6 0,-15 2 0,-10 6 0</inkml:trace>
  <inkml:trace contextRef="#ctx0" brushRef="#br0" timeOffset="214">22479 11942 7737,'-22'0'1494,"4"0"0,15 0-1567,13 0 0,15 0 0,17-2 0,17-3 253,-20 2 0,2-3 0,9-3 0,2-3 0,8-1 0,1-2 0,3-3 0,2 0-122,5-3 0,2 1 1,-1 0-1,1 2 1,-20 5-1,2 0 1,0 1-1,0-1 1,2 0-1,0 1-202,1-1 0,1 1 1,1 1-1,0-1 0,0 1 1,1 0-1,0 3 0,-1 0 1,1 1-1,-1 0 0,1 2 1,0-1-1,-1 2 0,0 0 1,0 0 143,-2 0 0,0 1 0,-1 0 0,1 2 0,-1 0 0,-1 0 0,18-1 0,-1-1 0</inkml:trace>
  <inkml:trace contextRef="#ctx0" brushRef="#br0" timeOffset="215">27043 10719 7690,'9'0'2016,"1"0"-1788,-1 0 0,4 2 0,-2 2 1,-3 6-1,-2 4 0,-3 5 0,-1 6 1,-2 7 87,0 6 0,-2 3 1,-1 2-1,-2-1 1,0 1-225,-1 0 1,5-12 0,-3-4-1,8-5-74,5-4 1,4-9 0,4-6-1,5-8-112,7-9 0,9-13 0,-1-14 0,5-8 0,2-9-19,3-5 1,-1 3 0,3-2 0,-5 5-118,-8 5 1,-7 5 0,-9 10 0,-7 9 47,-5 7 1,-3 6 84,-5 0 0,-2 7 0,-3 4-230,-4 2 1,-4 4-1,-1 1-96,0 2 1,4 4 0,2-3-248,2 2 1,3 0 0,6 3 669,2-1 0,12-1 0,-1 5 0</inkml:trace>
  <inkml:trace contextRef="#ctx0" brushRef="#br0" timeOffset="216">27867 10762 7690,'0'-14'176,"0"-1"154,0 1 0,0 0 0,0 0 8,0 0 1,0-1-223,0 1 0,-6 6 0,-4 5 0,-2 6 27,-2 7 0,-2 4 1,-2 5-1,-2 5 81,-2 2 1,4 8 0,1-1 0,4 0 40,4 2 0,6-7 1,0 2-1,6-6-151,6-4 0,10-1 1,5-6-1,3-4-185,1-4 1,1-6-1,-1-7 1,0-8-1,1-5-146,-1-4 0,-1 0 1,-5 0-1,-6 1-58,-5-1 0,-8 2 1,0 0 57,-6-3 0,-5 6 0,-6 1 1,0 5 112,0 4 1,-2 4 0,-1 6 0,-2 0 0,1 0 174,2 0 1,2 6 0,2 4-280,2 2 1,4 3-1,7-1 1,4 0-475,5 0 0,4-4 0,5-2 251,4-2 0,4-1 431,2-5 0,-1 0 0,1 0 0</inkml:trace>
  <inkml:trace contextRef="#ctx0" brushRef="#br0" timeOffset="217">28336 10719 7690,'15'-14'0,"-6"-5"0,-1-2 301,-2-1 0,4 3 0,-5-3 1,-2 2-133,-2 2 1,-1 3 0,-1 2-234,-4 3 1,-3 4-1,-8 6 1,-3 2 0,-4 4 243,-4 8 1,-3 7 0,0 7-18,1 1 0,-1 9 0,11 1 0,2-1-108,1-2 1,8-3-1,3-4 1,7-1 0,6-1-218,6-3 0,10-4 1,1-7-1,5-3-380,3-6 0,1-2 0,-6-4 163,0-2 0,-1-9 0,-1-6 1,-4 2 378,-2 1 0,5 2 0,-2-1 0</inkml:trace>
  <inkml:trace contextRef="#ctx0" brushRef="#br0" timeOffset="218">28720 10847 7690,'14'-6'89,"-4"3"93,-1-7 0,-5 5 0,2-4 205,0-2 0,-4-3 0,3-4-244,-4-1 1,-1 0 0,0 5-102,0 0 1,-8 1 0,-4 4 0,-7 4 85,-3 4 1,3 4-1,-5 5 1,0 7-83,2 6 1,-3 3-1,6 4 1,3 0-20,5 1 1,0-7 0,6-1 0,2-2-29,1-1 1,7-3-1,2-7 1,0-2-68,4-3 1,7-1 0,2-2-1,1-2-223,-1-3 0,1-3 0,-4-6 0,2 0-40,-1 0 0,-3-5 0,0 0 1,-3 0 128,-2-2 1,2 4 0,-2-5-1,3 1 69,1 4 0,-2 1 1,0 4-1,-5 0 1177,0 3-514,-3 6 1,-4-2 0,0 10-264,0 4 1,-1 4 0,-2 1-277,-2 0 1,0 1 0,5-1-128,0 0 0,0-4 0,2-1-67,3 2 1,2 0 0,6 0-1,-2-3-104,-1-2 0,-6 1 0,6-4 0,1 2-55,2-2 1,1-3 0,0-5 361,0-4 0,7-10 0,1-4 0</inkml:trace>
  <inkml:trace contextRef="#ctx0" brushRef="#br0" timeOffset="219">29232 10151 7690,'8'-29'0,"0"1"0,-5-1 329,2 1 1,1 6 0,-3 3 1201,2 3-606,0 2 1,-5 7-611,0 7 0,0 13 0,0 11 0,-2 4-14,-3 5 0,-1 5 1,-5 8-1,2 1-131,-2-1 0,-2 5 0,-1 1 0,-1 2-117,1-2 0,0 0 0,1-8 0,4-4-488,4-4 0,4-4 0,1-9 0,0-4-2354,0-3 2001,0-8 0,0-8 0,0-11 486,0-7 1,0-4-1,0-6 1,0-1-1,1 1 128,4 0 0,-2 1 1,7 3-1,1 5 341,1 3 1,9 2-1,2 1 1,4 4 169,2 4 0,-4-1 1,2 1-1,1 2 96,-2 1 1,2 2-1,-6 0 1,0 2-67,-3 3 1,-8 4 0,-3 9-243,-1 1 0,-3 4 1,-5-2-1,-4 1 1,-6 3-31,-6 2 0,-1 0 0,-6-2 1,1-3-88,1-1 1,-4-2 0,7-5-1,2-1-247,1-4 1,2 2 0,0-6-1267,0-2 1039,6-1 0,9-2 1,13 0-70,9 0 1,-1-7 0,1-1 534,3 0 0,7-4 0,3 4 0</inkml:trace>
  <inkml:trace contextRef="#ctx0" brushRef="#br0" timeOffset="220">30057 10804 7863,'20'-4'120,"4"-1"1,4 2 0,7 1 0,6 1 0,8-4 0,7-5 0,7-1 0,6 0 38,7 2 0,3-1 1,-37 4-1,0 0 0,37-5 1,-8 3-196,-8 1 0,-9 3 0,-5 4 0,-5 0-712,-8 0 1,-10 0 747,-7 0 0,-10 6 0,-3 2 0</inkml:trace>
  <inkml:trace contextRef="#ctx0" brushRef="#br0" timeOffset="221">30995 10492 7734,'0'-8'3166,"0"-5"-3058,0 12 0,2-4 0,2 10-40,6 4 1,9 2-1,6 0 59,7-1 1,4-1-1,7 5 1,-1 1-1,-1-3 237,-3-2 0,2 2 0,-7-2-242,-1 2 0,-4 3 1,-4-3-1,-7 1-110,-6 1 0,-4-3 0,-7 8 1,-2-1-24,-3 0 1,-11 5 0,-10 3 0,-8 0-202,-2-3 1,-8 1 0,-7 3-1,1-2 1,2-3-934,4-1 1,8-1 1144,3-1 0,3-3 0,1 5 0</inkml:trace>
  <inkml:trace contextRef="#ctx0" brushRef="#br0" timeOffset="222">29090 12496 7737,'-10'-14'-90,"3"0"0,0 0 1,3 1-1,-1 2 1,0 1 293,2-1 1,3 0 112,5 2 1,-2 4-1,5 11 1,-2 9-30,-3 7 0,3 5 0,-1 1 0,-2 2-175,-1 3 1,-2 4 0,0 5 0,0-1-300,0-3 0,0 3 0,0-4 0,0-1-30,0-3 1,-5-3 0,0-3 0,2-3-1204,2-5 50,1-4 1369,0-7 0,0-8 0,0-8 0</inkml:trace>
  <inkml:trace contextRef="#ctx0" brushRef="#br0" timeOffset="223">29133 12567 7737,'1'-19'0,"2"0"-52,2 2 0,1 1 0,-1 2 236,5 0 1,-2 6 0,-1 2 0,1 1-23,0 0 0,2 0 1,5 5-1,3 0-103,1 0 1,6-4 0,-1-1 0,4 2-102,5 1 0,-4-3 0,1 1 0,-6 1 15,-4 1 0,-1 2 0,-5 0 135,0 0 0,-6 2 0,-3 2 152,-3 6 1,-2-2-276,0 1 1,0-4-292,0 4 1,6-7 0,3-1-36,4-4 0,1-8 281,1 2 107,-8-4 1,0 7 0,-9 6-1,-1 8 30,-2 4 1,-4 3-1,4-1 1,0 0-300,-1 0-145,4 0 724,-4-6-32,12-1 0,-4-10-114,3 3 1,-4-2-1,-2 13 1,-2 3-156,-2 4 0,-5 7 0,4-1 0,0 1-273,-1-1 0,-2 2 0,4-4 0,2 1-126,1-4 1,2-4 0,0 0 0,0-1 26,0 0 0,0 2 0,-1 1 0,-4 4-337,-4 1 653,-4 2 0,-7 4 0,-3 0 0</inkml:trace>
  <inkml:trace contextRef="#ctx0" brushRef="#br0" timeOffset="224">28990 12980 7731,'10'-5'0,"-1"0"69,2 2 1,2-3-1,3 1 1,3 0-1,5 0 19,2 1 0,9-6 0,3 4 0,2 0-287,-3-1 0,3 3 1,-5 4-1,-2 0-296,-3 0 0,0 0 495,-11 0 0,0 0 0,-5 0 0</inkml:trace>
  <inkml:trace contextRef="#ctx0" brushRef="#br0" timeOffset="225">29829 12653 7814,'0'-8'-496,"0"1"626,0 7 0,5 2 0,0 3-49,-2 4 0,-2 4 1,-1 1-1,0 2 1,0 3-29,0 4 0,-1 4 0,-2 2 1,-2-2-203,2-4 0,1 4 0,2-5 0,2-1-404,3-7 553,-4 0 0,5-6 0,-6 6 0</inkml:trace>
  <inkml:trace contextRef="#ctx0" brushRef="#br0" timeOffset="226">29858 12539 7736,'9'-5'164,"1"0"-125,-1 1 1,5-1 0,2 0 0,5 0-123,7-1 1,2 5-1,8-6 1,2 2-18,1 1 1,-3-6 0,-2 4 0,-1 0 127,-4-1 0,-2-2 0,-6 3 395,-4-2 0,-3 4-133,-2 0 1,-6 4 0,-3 4-209,-3 6 1,-7 7 0,-2 2 0,1-1-136,0-3 1,-4 0 0,6-1-68,0 0 0,3-4 0,2-3 0,4 0 0,5-4-8,2-1 0,-2 2 0,-1 3 193,2 0 0,0-2 0,-1 6 0,-5 3 1,-4 5-109,-1 4 1,-1 0-1,-4 6 1,-6-1-196,-7 1 1,3-1 0,-4-1 237,3-3 0,-5 2 0,-1-3 0</inkml:trace>
  <inkml:trace contextRef="#ctx0" brushRef="#br0" timeOffset="227">29929 12965 7736,'-14'0'831,"12"0"-794,16 0 1,11-1 0,13-2 63,2-2 0,1 0 1,2 5-1,-2 0-130,-3 0 1,1 0-1,-6 0 1,-1 0-1,-4 0-334,-4 0 1,1-5 362,-6 1 0,0-7 0,-5 3 0</inkml:trace>
  <inkml:trace contextRef="#ctx0" brushRef="#br0" timeOffset="228">30810 12567 7736,'-9'0'731,"-1"0"-648,7 0 1,-3 2 0,6 4 21,0 8 1,5 1 0,1 4 0,0-2-156,1 2 1,-3-2 0,-4 7 0,0 0-239,0-2 0,0 0 1,-1-5-1,-2 2-188,-2-1 1,-2-7-283,3-2 758,2-6 0,-4-3 0,6-8 0</inkml:trace>
  <inkml:trace contextRef="#ctx0" brushRef="#br0" timeOffset="229">30867 12468 7736,'-8'-14'858,"4"-1"-768,2 1 1,4 2-1,2 0-72,6 3 1,7 1-1,4-3-120,1 2 1,3 4 0,7-3 0,1 2-22,-2 2 0,-1 3 0,-1 1 0,-1 0 133,1 0 1,-2 0-1,-2 0 1,-3 0-59,-1 0 0,-7 0 0,-6 1 9,-2 4 0,0 1 0,-3 6-45,2-3 1,0-4 0,-4 4 135,4 2 1,-2 2 0,5 1 0,0 0 29,0 1 1,0 5-1,1 4 1,-2 3 34,-1 1 1,-4 1 0,2-1 0,-2 0-249,-2 1 1,0 4 0,-2 0-1,-1-3-1165,-1-5 1296,-1 2 0,-8-5 0,-3 7 0</inkml:trace>
  <inkml:trace contextRef="#ctx0" brushRef="#br0" timeOffset="230">30753 12994 8290,'15'-7'868,"0"4"1,6-5-461,7 2 0,4-3 0,11 2 0,6 1-508,4 0 1,6 1 99,2 5 0,-8 0 0,2 0 0</inkml:trace>
  <inkml:trace contextRef="#ctx0" brushRef="#br0" timeOffset="231">28734 12084 7725,'-22'0'123,"2"2"0,6 1 0,-1 3 0,1 2 0,0 3 0,1 2 0,2 1 0,3 2 1,2 1 1004,3 2-1093,-5 6 1,6-7 0,-2 5-1,4 3 1,4 0 0,6 4 186,3 4 0,7-3 0,5 7 0,5 2-76,4 1 0,11 3 1,3 2-1,7 3 0,7 0-71,-30-25 1,2 1-1,2 1 1,1 0 0,3-1-1,2-1-147,4 2 1,3-2-1,2-2 1,2-3-1,3 2 1,0-1-1,-1-1 1,-1-1-128,-2-2 0,0-1 1,6 1-1,1-2 1,1 0-1,0-1 1,0-1-1,0 0 141,-1-2 0,-1-1 0,1-3 0,1-1 0,-3-1 0,1 0 0,4-1 0,1 0 38,2-1 1,1-1 0,-5 0 0,0 0 0,-3-2 0,0 0 0,2-1 0,1 0 0,1-2 1,2-2 0,4-2-1,0-1 1,-3-1 0,-1-1-1,0 0 1,-1 0 33,-1-1 1,0-1 0,-3 0 0,-1-1-1,4-1 1,0 0 0,-8 0 0,-1-2 29,-5 1 1,-3-1 0,-2-2 0,-2-1 0,28-18 0,-5-3 0,-12-4-56,-13-2 1,-10-5 0,-12-11 0,-14-10-80,-7 32 1,-3-2-1,-3-3 1,-3-2-1,-5-6 1,-2 0-1,-3-2 1,-2 0-29,-1 1 1,-2-1-1,0 1 1,-2 0-1,0 4 1,-2 2 0,-1 2-1,-3 1 33,-2 0 0,-3 4 0,-1 5 0,-3 4 0,-4 2 0,-3 4 0,0 4 0,-2 3 179,-2 3 0,-2 2 1,-4 2-1,-2 3 0,-6 4 1,-2 2-1,-6 1 1,-1 2-195,25 0 1,-1 0 0,0 1 0,-1 1 0,-1 2 0,0-1-1,-4 1 1,-1 1 0,1 0 119,1 2 0,1-1 1,-2 2-1,-3 0 0,-1 0 1,0 1-1,1 1 0,0 0 1,1 1-1,-2 0 1,1 1-1,0 0-51,0 1 0,0 0 1,1 2-1,-1 0 0,0 0 1,1 2-1,-2 2 0,0 2 1,2 0-1,3 0 1,1 1-1,1 0-91,3 1 1,1 0 0,2 0 0,-20 10-1,3 1 1,8-1 0,4 1 0,7-1-1,3 2-75,8 0 1,4 2 0,10-3 0,4 2 195,6 2 0,2 2 0,-8 35 0,17 2 0,-1 3 0</inkml:trace>
  <inkml:trace contextRef="#ctx0" brushRef="#br0" timeOffset="232">28009 13648 7870,'0'-19'196,"0"0"1,0 1-1,0 3 1,0 0 2085,0 1-3152,0 6 655,0 2 0,0 8 1,0 2-1,0 6 286,0 2 0,5 0 0,0 0 116,-2 4 1,0 3 0,0-2 0,2 4-38,-2 1 0,0-5 0,2 2 0,5-3-277,2-2 1,4-6-1,5-3 1,5-5-43,6-5 1,8-4 0,-4-12 0,2-7-46,0-9 0,-8-4 0,0-3 0,-8-2 320,-6-1 1,-5-4 0,-11 9 24,0 5 0,-2 12 1,-4 6-1,-8 5 63,-9 4 0,-5 10 0,-5 12 0,-3 5-187,-1 7 0,-2 7 1,6 4-1,3 0-259,4-1 0,7 0 0,10-8 0,4-2-226,3-5 1,14-5 0,5-3 0,7-3 122,6-1 1,6-3 0,-3-5 0,0-2 354,2-2 0,-5-1 0,3 2 0,-4-2 0,-6-2 0,4-1 0,-5-6 0</inkml:trace>
  <inkml:trace contextRef="#ctx0" brushRef="#br0" timeOffset="233">28592 13520 7870,'15'-7'-867,"-1"0"862,0-1 1,0-3 1236,0 6-1078,-6-6 1,-3 16 0,-10-1-35,-4 7 0,-4 5 1,-1 3-1,1 5-28,4 3 0,-2-4 1,6-1-1,2-1-80,1-4 0,4-1 0,3-3-25,4-4 0,8 2 1,4-6-1,1-3 1,2-4 2,-2-3 1,3-6 0,-6 2-51,-1-4 1,-3-1 0,0-2 0,-3-1-13,-2-2 1,-4 0 0,-8 5 0,-2-1 0,-6 1-2,-2 0 1,-3 0 0,1 0 22,0-1 1,-5 6 0,0-1 14,2-1-207,1 5 1,8 1-193,3 10 0,10 3 0,4 6-327,4 0 761,1-6 0,7 5 0,1-5 0</inkml:trace>
  <inkml:trace contextRef="#ctx0" brushRef="#br0" timeOffset="234">29133 13307 7870,'6'-8'642,"-5"8"1,6 8-464,-7 6 1,-2 6 0,-1 4-62,-2 3 0,-1 3 0,3 1 0,-2 4-4,2 2 1,1-11 0,2 3-1,2-4-189,3-3 0,1-1 0,5-9 0,-1-1 69,1-1 0,1-8 0,2-1 100,1-4 1,-1-13-1,0 0 1,0-4-67,1-5 0,0 2 1,3 0-1,1-3-155,-2 0 1,-1-3 0,-2 2 0,2 2 0,1 3-275,2 1 0,0 2 1,-5 5-1209,1 0 482,-1 0 1127,-6 6 0,-15-5 0,-8 5 0</inkml:trace>
  <inkml:trace contextRef="#ctx0" brushRef="#br0" timeOffset="235">27725 14088 7847,'-6'-7'4231,"6"2"-4489,6 3 0,16 4 0,8 1 0,13 2 183,12-2 0,-14-2 0,3-1 0,9 0 0,2-1 0,6-2 0,3 0 166,2-4 0,2-1 0,2 1 0,1-1 0,3-3 0,2-1-304,2 2 1,0 0-1,0 1 1,0 1-1,0 2 1,1 0 0,1 2-1,-1-1 85,1 0 0,-2-1 0,-1 0 0,-2 1 1,-6-1-1,-1 1 128,1 0 0,0 0 0,-2 0 0,0-1 0,6-3 0,1-1 0,-2-1 0</inkml:trace>
  <inkml:trace contextRef="#ctx0" brushRef="#br0" timeOffset="236">20190 4507 8018,'-7'-8'362,"-1"1"0,-6 9 0,2 3 1,2 4 7,5 4 1,4 1 0,1 0 0,0 0 0,0 2-1,0 3-218,0 5 1,-7 4-1,-2 6 1,-4 5 0,-1 5-1,0 4-207,0-3 0,-2-2 1,0-3-1,0-4 0,4-3-582,-1-6 1,7-5-1,1-8 1,5-1-82,5-4 1,4-9-1,9-9 1,2-7 717,2-8 0,8-6 0,7-12 0</inkml:trace>
  <inkml:trace contextRef="#ctx0" brushRef="#br0" timeOffset="237">20289 4777 7901,'8'-14'2198,"-2"-1"-2045,-6 7 1,2 2 0,3 6 25,4 0 1,10 0-1,5 0 1,3 0-95,1 0 1,1 2 0,-1 1-1,-1 2-251,-3-2 0,1 0 0,-6 0 0,-2 2-554,-1-2 0,-7-1-9,1-2 1,-7-2-345,2-3 1073,-4-3 0,6-12 0,1-2 0</inkml:trace>
  <inkml:trace contextRef="#ctx0" brushRef="#br0" timeOffset="238">20886 4492 10368,'15'0'3,"0"5"0,4 1 73,5 2 0,3-3 0,0 3 1,0-2 47,1-3 1,-7 5 0,5 2-99,-4 2 1,-3 3 0,-6-1 0,-3 2-71,-6 3 0,-2-2 1,-4 7 162,-2 1 1,-6 7 0,-9 2 0,-3 1 0,-3 0 64,-4-4 0,9-1 0,-7-1 0,5-2-146,4-4 0,4-2 1,5-7-1,4 0-48,3 1 1,4-1 0,4-2-1,7-2-16,4-5 1,9-4-1,-3-1 1,6 0 10,4 0 1,-3-6 0,3-4-247,-3-2 1,-6-1-1,-2 2-1088,-2 2 1,-2 4-898,-9-5 2246,-2 7 0,-7-3 0</inkml:trace>
  <inkml:trace contextRef="#ctx0" brushRef="#br0" timeOffset="239">19848 5573 8000,'-22'0'410,"-3"0"1535,6 0-1699,6 0 1,13 0-1,11 1 1,8 3 251,10 0 1,9 3-1,14-4 1,13 0-299,12-5 0,-31-1 0,3-2 0,7-3 0,2-2 0,2-2 0,1 0-253,2-1 0,1-1 0,3-3 1,2-1-1,0 0 0,1 0 1,1-1-1,0 0-151,-1 0 1,0 0-1,-2 3 1,0 0 0,-1 0-1,-1 1 1,-5 2 0,-1 1 0,-2 2 1,-3 1 0,-8 1-1,-3 0 203,32-6 0,-3 1 0,-16 4 0,-7 2 0</inkml:trace>
  <inkml:trace contextRef="#ctx0" brushRef="#br0" timeOffset="240">19848 4336 7840,'-26'-14'-63,"0"0"1,4 1 0,0 3 0,2 6 0,1 1 0,4-1 0,6-2-180,3-2 0,7-1 1,9-7-1,2-1 0,2-2 1,-1 1 533,-3 2 1,2 2 115,-2 0 0,-4 8 0,-1 7 0,-4 13 32,-1 13 1,-1 11 0,-6 16 0,-5 11-425,-6 7 1,4-26-1,-2 0 1,2 0 0,0 0-58,-1 1 0,0 0 0,0 1 0,0-1 0,1 1 0,-1-1 0,2-1 0,0 0 0,0-2 0,2 0-230,1-1 0,1-1 0,3-1 0,3-1 0,-2 26 1,5-7-73,5-10 0,4-8 0,10-14 0,3-5 343,0-8 0,-1-6 0,-1-15 0,2 0 0</inkml:trace>
  <inkml:trace contextRef="#ctx0" brushRef="#br0" timeOffset="241">19834 4549 7897,'0'-28'249,"7"1"0,4 3 0,6 7-447,7 6 0,4-2 0,7 2 1,9-5 131,11-3 1,15 0 0,-30 12 0,0 2 27,2 0 0,0 0 0,1-1 0,-1 1 0,1 2 0,0 2 0,0-1 0,1 0 118,0 1 1,2 1-1,3 0 1,1 0-1,4 0 1,0 1-1,0 1 1,1 0-137,-1 0 1,1 0 0,-5 1 0,1-1 0,1-2 0,2 0 0,-1 0 0,1 0 25,-2 0 0,0 0 0,-1 0 0,-1-2 1,-3 1-1,-2-2-205,-4-1 1,-1-2 0,37-11 0,-14-2 234,-3 2 0,2-1 0,-13 2 0,-3 2 0,-5 3 0</inkml:trace>
  <inkml:trace contextRef="#ctx0" brushRef="#br0" timeOffset="242">22137 4222 7897,'-7'8'313,"0"5"0,7-10-264,0 6 1,-1 7 0,-4 8 130,-5 3 1,-4 9 0,-3 5 0,-4 7-73,-1 2 0,3-2 1,-3 2-1,2 1-110,2-1 1,2 2 0,2 5-1,0 0 1,0 0-135,0 0 1,4 3 0,2-2-1,0-2-205,0-1 1,0-2-1,-3 0 1,4-8 340,0-5 0,-4-5 0,3-7 0</inkml:trace>
  <inkml:trace contextRef="#ctx0" brushRef="#br0" timeOffset="243">20460 6795 7764,'-8'10'1814,"3"-1"-1566,4-5 0,2 2 166,4-6 1,-2-2 0,5-4 0,0-8-128,0-8 0,1-12 0,5-5 1,1-7-147,-1-6 0,0-10 0,-1-4 0,-2-3-223,-2-2 1,1-5 0,4 1 0,0 6 7,0 6 0,-6 12 1,-1 9-1,-3 8 543,1 9-27,0 5-606,-5 12-232,0 1 384,0 7 1,0-6 0,0-3 26,0-4 1,-5-1 162,0 0 1,1 4 471,4 1 0,-2 5 91,-3 0-719,4 2 0,-7 2 1,5 2-51,-2 2 1,-6 3 0,1 4 0,-2 0 34,-2 5 0,-2-1 0,-3 9 0,-5 3-135,-3 5 0,-1-1 1,-1 5-1,1-1-326,-1-3 0,7-4 1,3-4-469,4-5 0,5-5 0,4-6 233,4-8 1,7-9 0,12-14 0,4-7 296,1-4 0,3-6 0,7-6 0,1-1 242,-1 1 1,-4 2 0,-3 1 0,-3 2 235,-1 3 1,-2 4-1,-5 7 1,0 3 447,1 5 1,-6 3 0,1 4 0,1 2 175,1 5 0,2 4 0,1 2 0,0 6-184,4 7 0,-1 8 1,6 10-1,-1 1-349,-1-2 0,5 6 1,-3 1-1,3 1-609,1-1 0,-6 2 0,-1-7 0,-2-2 432,0-1 0,6-1 0,-3-1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1.31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26801 4123 8124,'14'-37'-358,"0"1"1,1 3-1,-1-5 675,0-3 1,0 5 0,-1 2 0,-2 6 0,-3 4 0,-2 5 0,-3 4 219,-1 0 1,-8 1 0,-4 1 0,-4 2 0,-5 4 0,-5 0 22,-3 4 1,-1 1-1,-2 4 1,-3 3-275,-5 4 0,-5 12 0,-3 7 0,-1 9-162,1 4 1,-3 12-1,2 4 1,3 3-114,4 3 1,7-6-1,9 2 1,5-6 0,5 0-88,4-3 0,6-2 1,8-9-144,6-1 0,9-11 0,5 0 0,4-5-64,5-5 1,2-7 0,4-6 0,-1-2-45,2-2 1,1-6-1,0-5 1,-3-5-146,-5-3 1,-9-6 0,-5 2 0,-3 0-25,-2-1 0,-6 7 0,-5-2 0,-6 3 77,-7 2 1,-4-1 0,-5 3-1,-5 1 242,-3 1 0,-1 7 1,1-2-1,2 4 428,1 1 1,7-5 384,-2 0 0,9-1 1,7 3-334,6-2 0,12-4 0,8 2 0,4-1-134,2-3 0,4-6 1,0-2-1,-1 3-157,-2 5 0,1-1 0,-1 4 0,-5-2-146,-2 1 1,0 6 0,-4-2 100,-1 3 0,-9 9 0,-4 2 0,-4 5 186,-1 5 1,0 2-1,0 4 1,-1-1-43,-4 1 1,2 0 0,-5 0 0,0-2-343,0-3 1,5 4-1,-2-5 1,2-2-749,-2-1 0,4-2-806,-4 0 1785,-3 1 0,7-7 0,-6-2 0</inkml:trace>
  <inkml:trace contextRef="#ctx0" brushRef="#br0" timeOffset="1">27270 4123 8124,'0'-10'0,"-2"2"527,-2 2 0,1 1 0,-5 7 160,1 3 0,1-2 0,3 6-434,-2 2 1,-1 0-1,3 0 1,-4-1 60,-1 1 1,4 6-1,-6 4 1,-1 1-65,-1 3 0,-3-3 1,1 2-1,0 1-176,0 2 1,-1-5-1,3-3-397,2-3 1,4-2-1307,6 1 1294,0-8 0,2-2 1,2-11-1,7-8-24,7-8 0,-2-7 1,3-3-1,-4-2 259,0-3 0,4 6 0,-2-1 0,-3 5 372,-3 4 0,-3 10 0,2-1 556,-6 1 0,3 8-522,-3 5 1,1 7 0,-5 7 0,0 2 57,0 3 0,0-3 0,0 4 0,2-1-231,2 0 0,-2 2 0,4-4 0,-1 2-90,0-2 0,4-1 0,-4-2 0,0 0-9,1 1 1,-3-1-1,5 0-296,-2 0 0,5-1 205,-1-4 1,3-2 0,1-10 0,0-5 2,0-7 1,5-8-1,2-1 1,-1-4-181,1-6 0,3 4 0,-6-4 0,0-1-268,-2-3 1,3 3 0,0 4 0,-2 5-38,-1 7 1,-7 4-1,1 2 1,-1 2-550,-1 2 1,5 5 1087,-4 0 0,4 2 0,1 2 0</inkml:trace>
  <inkml:trace contextRef="#ctx0" brushRef="#br0" timeOffset="2">27896 4023 9939,'0'14'2171,"0"1"-1782,0 5 1,-2-2 0,-1 4 0,-3 0-42,-2 0 0,-3 2 0,-7 6 0,-1 1-74,2 2 1,0 1 0,1-6 0,0 0-293,3 1 1,4-2 0,-1-4 0,6-4-663,2-3 1,2-2 122,0 1 0,0-9 1,2-6-1,2-10 44,6-7 0,2-7 1,3-7 12,-1-2 0,0-8 0,0 1 0,1-4 120,-1-2 0,0 11 1,0-4 318,0 2 0,1 14 1,-1-1 522,0 7 0,0 4 1,1 4 107,-1 4 0,0 3 0,-1 4-48,-4 3 0,-3 7 1,-4 9-1,1 1-60,2 3 0,0 2 0,-5 1 0,0 2-147,0 4 1,-5-3 0,0 6 0,0-3 16,-1-2 0,4 3 0,-2-2 0,2-3-281,2-5 1,6 0-1,4-6 1,3-1-60,1-3 1,5-7 0,1-3-1,4-5-262,6-5 1,0-4 0,6-12 0,1-5-374,-1-6 0,0-8 0,2 3 0,-5-3-102,-3 2 0,-3-3 1,-3 5-1,-5-1 130,-3 4 0,-8 10 0,-4 4 0,-2 3-331,-2 2 946,-6 6 0,-2-5 0,-6 5 0</inkml:trace>
  <inkml:trace contextRef="#ctx0" brushRef="#br0" timeOffset="3">25479 5388 8111,'0'-22'519,"0"3"1,1 5 0,6 4-187,7 6 0,14 2 0,16 0 0,16-2 0,18-6-156,-33 4 0,3 0 0,9-4 1,1-1-1,5-1 0,1 0 0,7-1 1,2-1-108,-21 5 0,1 0 0,1-1 0,5-1 1,1-1-1,1 0 0,3-1 0,0 0 1,1 0-1,2-2 0,1 0 0,1 1 1,3-2-1,2 0 0,1 0-322,-16 4 0,1 1 0,0-1 0,-1 1 1,18-2-1,-1-1 0,2 2 0,-15 2 1,2 1-1,0 0 0,0 1 197,-1-1 1,2 0 0,-2 0 0,1 1 0,-4 0 0,0 1-1,0 0 1,-1 0 0,18-1 0,-1 1 0,0 0 0,-2 1 0,0-1-1,-2 1 1,-5 1 0,0 0 0,-2 1-292,-1 0 1,-2 0 0,-1 1 0,14 1 0,-2 1 0,-7-1 0,-3 1 0,-14 1 0,-4 1 345,21 4 0,-9 3 0,-20 1 0,0 7 0</inkml:trace>
  <inkml:trace contextRef="#ctx0" brushRef="#br0" timeOffset="4">29445 4393 7816,'0'-14'429,"0"4"1,0 1 0,0-2 0,0-2 67,0-1 1,8 6 0,7 3-1,8 4 1,9 1-408,6 0 0,0 0 0,3 0 1,5 0-392,2 0 1,1 0-1,7-2 1,2-1 0,1-3-609,-1-2 1,-3 3 0,-4-3-613,-8 2 1521,-7 1 0,-1-1 0,1-2 0</inkml:trace>
  <inkml:trace contextRef="#ctx0" brushRef="#br0" timeOffset="5">30114 3867 7832,'8'-22'102,"-4"3"260,-2 3 1,3 7 94,-1-1 1,1 8 0,-5 4 0,0 9-417,0 6 0,0 9 0,2-3 0,2 4-479,6 2 0,4-1 0,5 1 171,5-1 0,1-4 1,0-1-1,-4 3 71,-5 1 1,-1-4 0,-8-1-1,-1 0 154,0 1 1,-7 0-1,-10 7 1,-7 2 102,-5 1 0,-4 7 1,-3-3-1,-2 5-140,-1 0 79,6-5 0,0 4 0,5-5 0</inkml:trace>
  <inkml:trace contextRef="#ctx0" brushRef="#br0" timeOffset="6">30825 4279 7937,'20'-28'182,"-1"-1"0,8 2-455,3 4 0,1-3 0,-1 6 0,2-1 273,1 1 0,-6 6 0,-8 4 0,3 1 0,0-6 0</inkml:trace>
  <inkml:trace contextRef="#ctx0" brushRef="#br0" timeOffset="7">31038 3895 7937,'9'-33'0,"1"0"140,1 1 1,1 4-1,1 4 267,-3 5 1,1 3 0,-7 5-202,0 7 0,-3 7 0,-3 17 0,-2 9-75,-6 7 1,-2 12 0,-3 4-295,1 3 1,0 3 0,1 2 0,2 2-43,2-2 1,4 5 0,-3 1-1,0 4 153,0 1 1,5-3-1,-3-5 1,1-8 88,0-4 1,1-6-1,2-8 1,-1-7-71,-2-5 1,-4-12 0,2-1-1,0-4-74,-5-5 0,-5-1 0,-2-4 0,0-2-42,-1-6 1,4-9-1,-3-4 1,3-6 152,2-4 0,6 3 0,3-3 0,4 3 221,1 1 0,6 2 1,5 2-1,5 2-55,3-3 0,6 4 0,-1-2 0,3-1-288,1-2 0,5-1 0,2-1 0,1 1-200,4 0 0,1-1 0,2-1 0,-2-3 3,-3-5 0,1-3 0,-6-2 0,-1 1 140,-2-1 1,-8-4 0,-3 1-1,-3 5 565,-2 6 0,-1 7 1,-4 4-1,-4 5 657,-4 3 0,-1 7-246,0-1-987,0 7 1,0-2-1,0 10-46,0 4 1,-6 4 0,-3 0 0,-4-1 65,-1 3 1,-1-7 0,1 7 0,0 0 443,0-4 1,4 0-1,2 3 412,2 0-631,1 0 1,12-6 0,2-3-1,4-3-254,1-2 0,0 0-118,0 0 1,-6 1 344,-3 4 1,-3 3 0,-2 6 0,-2 2 288,-3 3 1,2 3-1,-5 6 1,0 2-122,0 3 1,4 4-1,-4 5 1,2 3-124,2 2 1,-2 10-1,0 9 1,-1 5-273,1 5 0,-5-5 1,3 0-1,0-9-292,3-8 0,-1-12 0,1-10 0,2-7-94,2-6 0,2-9 0,2-7 216,2-6 1,6-13-1,-1-13 365,2-7 0,3-18 0,-1-4 0</inkml:trace>
  <inkml:trace contextRef="#ctx0" brushRef="#br0" timeOffset="8">31535 3910 7937,'8'-37'0,"-1"6"206,-1 5 1,-4 6 0,4 7 0,-1 2-169,-1 2 1,3 5 0,-3 0-344,6 2 1,-2 2-1,1 2 108,2 2 0,-3 3 0,0 4 0,-2-2 143,-2 2 0,-3 8 1,-1 5-1,0 3 105,0 1 1,-6 5 0,-4 2 0,-1 0 111,2 0 0,-4 9 1,5-3-1,-1-1-255,-1-6 1,7-1 0,-2-3-160,4-3 1,1-8-1,1-1 1,4-7-78,5-7 0,2-4 559,2-4 1,-4-4-1,-2-6 1700,-2-1-676,-1 7-1357,-5 2 0,1 8 0,3 2 0,0 6-151,0 3 1,2 1 0,0 0 0,1 0 79,-1 0 0,-1 5 0,-5 0 1,0-1 193,0-2 0,0 2 1,0 1-1,0-1 287,0-2 1,-2-7 118,-3 1-599,4-1 0,-6 1-120,7-1 0,2-7-15,3-2 1,-2-2-1,5-7 1,0-1 94,0 2 0,-4-4 0,4 2 0,0-3 212,0-1 0,3-2 0,8-3 0,5-4 0,9-10 0,3-4 0</inkml:trace>
  <inkml:trace contextRef="#ctx0" brushRef="#br0" timeOffset="9">32133 3995 8492,'-7'-8'0,"4"-3"800,-6 6 1,1-1-1,0 3-646,8-2 1,12-1 0,14 1 0,5-5-248,7-2 1,10-2 0,4-1 0,1 3-327,0 2 0,-4-2 0,-7 4 0,-2-2-670,-7 1 0,-6 4 770,-13-5 0,-8 6 1,-7-4-1,-12 0 319,-9 0 0,-18-1 0,-4-6 0</inkml:trace>
  <inkml:trace contextRef="#ctx0" brushRef="#br0" timeOffset="10">32346 3739 8160,'-29'-10'-73,"3"3"0,2 0-379,5 4 0,8 1 1209,1 2-360,7-6 1,-3 6 0,6 0-147,0 8 1,0 6-1,0 5-249,0 5 0,0 4 1,0 4-1,-2 3 0,-1-1-278,-2 1 1,1 3-1,4-3-148,0 1 0,4-4 424,1 1 0,12-9 0,-1-4 0</inkml:trace>
  <inkml:trace contextRef="#ctx0" brushRef="#br0" timeOffset="11">32559 3810 8160,'5'-27'324,"0"3"-124,-2 5-387,-2 4 0,-7 7 0,-4 5-147,-2 6 0,-7 9 0,0 9 0,0 0 177,-2-1 0,4 5 1,-7 1-1,-1 4 128,-2 3 0,-1 0 1,1-5-1,2 1 97,1-1 0,2 1 0,-2-2 0,5-2-16,3-1 0,9-6 0,2 5 0,3-3-151,2-3 1,2-1 98,3-2 0,9-6 0,8-1 0</inkml:trace>
  <inkml:trace contextRef="#ctx0" brushRef="#br0" timeOffset="12">32232 4308 8271,'-13'9'0,"2"-1"-19,2-2 1,-1 4-1,-2-4-416,2 2 1,-2-3 434,2 4 0,-2 1 0,-3 4 0</inkml:trace>
  <inkml:trace contextRef="#ctx0" brushRef="#br0" timeOffset="13">32076 4478 8175,'0'8'317,"0"-2"1,0-4-19,0 3 1,1-2-398,4 6 0,-3-2 0,4 5 0,-1 4-131,-1 0 1,1 6-1,-5 2 1,0 3 53,0 1 1,0 0 0,0 1 0,0-2-241,0-4 1,0-2 0,0-7 414,0 0 0,6-7 0,4-7 0,3-13 0,1-9 0</inkml:trace>
  <inkml:trace contextRef="#ctx0" brushRef="#br0" timeOffset="14">32289 4393 8171,'14'-14'317,"0"-1"130,1 1 0,-4 0 1,1 0-1,4 0-228,0-1 1,4 1 0,1 2 0,1 0-178,3 3 0,-3 6 0,1-2 1,-3 3-499,-3 2 1,4 0-1,-2 0-451,-2 0 1,-6 0 676,-1 0 0,-7-1 0,2-4 608,-4-4 0,-7 1 122,-3-2 0,-4 7-249,-1-2 1,4 10 0,2 5 0,2 2-263,3 2 1,-3 1-1,1-1 1,0 0-95,-1 0 1,3-4-1,-5-1 194,1 2 1,1-4 103,1-3 0,2-2 475,-6-2-672,6 0 1,-4 2-221,7 2 0,0-1-68,0 7 0,0-5-65,0 4 0,0-4 713,0 4 233,0-5 0,2 2-442,3-6 0,2 0 0,8 1 0,-1 3-186,0 0 1,0 6-1,1-4 1,-3 2-123,-2 3 0,1-3 0,-7 1 0,0 3-120,-3 0 0,-2 2 0,-3 1 0,-2-1 270,-2 0 0,0-4 0,-3-1 0,2 2 261,-2 2 1,3 2-1,0 3 1,2 1-6,2-2 1,3-1 0,1-2-112,0 0 0,1 4 0,4-2-135,5-4 1,-2-1 0,-1 3 0,1-1-188,0-3 1,-5 2 159,2-2 1,-10 1 0,-4 0-1,-5-3 133,-5-2 1,-10 5 0,-7-1 0,-4 1-61,-2-2 1,4 4 0,-6-5 0,6 1-44,3 1 1,3-6 0,9 4 4,4-1 1,11-3-94,8-4 0,16-8 1,18-7-1,19-12-24,14-10 1,-25 14 0,0-3 0,5-1 0,1-1 109,1-1 0,0-2 0,-2-5 0,-1-2 0,0 2 0,0-1 0</inkml:trace>
  <inkml:trace contextRef="#ctx0" brushRef="#br0" timeOffset="15">27355 9468 6165,'-8'0'3,"-4"-6"0,4-2 0</inkml:trace>
  <inkml:trace contextRef="#ctx0" brushRef="#br0" timeOffset="16">27313 9525 7693,'-10'0'36,"1"0"0,-2 0 0,0-2 0,0-1 292,1-1 0,5-8 0,-3 3 0,2-4 701,3-1 0,-3-2 0,1-1-751,2-2 0,1-2 0,2 3-223,0-6 1,0 2 0,2-2 0,3-1-62,4-2 1,4 0 0,1 2 79,0 1 0,0 2 1,1-3 5,-1 1 1,2 2-1,1-3 71,2 1 0,6 7 0,-3-4 10,0 0 1,5 6 0,-3-4 25,3 3 0,6 2 1,0-1-73,-1 1 1,-2 5 0,-2 1 0,1 2-11,-1 2 1,-1 3 0,-2 1-91,-1 0 1,-5 6-1,3 4 93,-2 2 0,-1 4 1,-4 3 9,-1 5 0,-1 3 1,-2 3-16,-2 3 1,-6 5-1,0 7 1,-4 3-39,-4-2 1,-11 3 0,2-2-91,-2-1 0,-6-4 0,-2-2-18,-2-2 0,-1-7 0,1 3-132,3-4 1,-6-3-1,-4-4 108,2-4 0,2-5 1,4-4 32,1-5 1,0-4 0,-4-1-99,0 0 0,-1-8 0,2-6-133,4-8 1,-7-10 0,4-2 116,1-3 1,6 4-1,2-3 138,6 1 1,0-3-1,6 5-12,2 1 1,1 2-1,2 3-201,0 4 0,6-4 1,4 3-191,3-3 0,2 4 1,3 1-850,1 1 1,0 2-284,-5 5 1545,-6 0 0,-2 6 0,-6 1 0</inkml:trace>
  <inkml:trace contextRef="#ctx0" brushRef="#br0" timeOffset="17">29104 11970 7644,'-9'-6'178,"1"-4"1,1-2 0,4-2 0,2-1 0,1 0 0,0-3 77,0-1 0,0-8 0,0 1 0,0-8-237,0-2 1,4-2-1,3-5 1,1 2 84,3 3 0,1 4 1,3 5-1,0 1 203,4-1 0,3 6 0,7 1-187,-1 1 0,2-3 1,4 5-120,3 2 0,5 1 0,-1 4 1,-2 2 141,-1 5 1,-6 4-10,1 1 0,-8 6 1,-3 5-1,-3 7 44,-6 5 0,-1 10 1,-7 5-66,-2 3 1,-3 4 0,-4 0-46,-6 3 1,-9 4-1,-5-6-247,-2-5 0,-3 0 0,1-8-71,-1-1 0,-5-2 1,-3-3 61,1-4 0,1-4 0,7-9 96,-1-6 0,2-2 0,4-2 1,4-2-224,3-2 1,2-6 0,-1-10-204,1-9 1,5-6-1,-1-7 518,-1-1 0,-1-6 0,-3-1 0</inkml:trace>
  <inkml:trace contextRef="#ctx0" brushRef="#br0" timeOffset="18">25962 12795 7673,'0'-14'-370,"0"-1"389,0 1 1,-5-2 0,1-1 0,0-5 0,1-3 0,-2-5 0,-2 0 0,-4-2 299,-4-1 0,4 3 1,-8-3-1,5 4 0,3 4 196,2 1 1,5 7 0,0-2-1,2 3-220,2 2 1,13-5-1,6-2 1,8-1-121,6-3 1,5-2-1,7-1 1,4-1 27,2 1 0,-4 3 0,5 4 0,-1 8-108,-5 5 1,-5 7 0,-14 10-1,-4 12-624,-4 9 0,-9 6 0,-7 8 0,-6 4 620,-7 4 1,-7 3 0,-3 1-42,-3-4 0,0 1 0,-6-7-56,1-5 1,1 5 0,2-8 12,1-3 0,7-10 1,-2-6-66,3-3 0,2-8 0,-1-4-176,1-2 1,0-10 0,0-6-1,0-10-164,-1-7 1,1-6 0,1-5 74,4-1 0,-2 7 0,6 2-128,2 4 0,1 8-73,2 3 0,0 11 100,0 8 1,0 7 423,0 7 0,7 0 0,1 0 0</inkml:trace>
  <inkml:trace contextRef="#ctx0" brushRef="#br0" timeOffset="19">27668 14941 7591,'-27'-23'609,"2"-1"1,3-1-671,1-2 1,2-3 0,7-5 0,2-7 0,6-9-444,2-4 1,5-1 0,5 3 477,6 1 1,10 6 0,0-2 0,3 6 217,1 4 1,0 3-1,1 7 328,-1-1 1,1 7 0,-1 3 0,1 3-188,-1 2 0,-4 5 0,-2 1-358,-2 1 0,-1 3 0,-4 5-3,-1 4 0,-6 8 0,-2 7-124,0 2 0,-4-3 0,3 5 15,-4 1 0,-2 4 0,-3 2 81,0 2 1,-7 1 0,1-6 185,-2 0 0,-7 1 0,0-1-56,1 1 1,1-6 0,-1 0-120,0-3 0,-1-6 0,4-6-63,1-1 0,5-3 0,1-5-210,1-4 0,-2-9 1,4-10-23,2-3 1,3-3-1,5-1-792,4-3 1132,4 1 0,7-2 0,3-1 0</inkml:trace>
  <inkml:trace contextRef="#ctx0" brushRef="#br0" timeOffset="20">30327 13961 7826,'0'9'175,"0"0"1,1 1 0,4-4-148,5-6 1,2-1 0,1-9-1,-2-1 1,-2 0 147,3 2 0,0-4 0,2 5 7,1 0 0,-6-3 1,1 6-1,1 2 1,1 2 74,2 1 0,1 0-227,-1 0 0,5 4 1,0 3-1,0 1-59,1 3 0,-1 1 0,2 4 28,-7 3 1,-3-3 0,2 4-11,-4 1 0,-2-4 0,-7 7 94,0 1 0,-4 2 0,-4 2 128,-6-1 1,-14-4 0,-1-1-31,-1 3 1,-1-4 0,-1 0-129,-1-2 1,-5-1 0,7-4 41,4-1 1,3-6-1,7-4-369,-2-2 0,6-4 0,8-2 59,4-6 0,1-9 0,0-6 53,0-7 1,6-2 0,3-7 177,4-2 1,6 2 0,2-10-102,1 2 0,-5 8 0,2 8 101,-3 3 0,-4 8 0,-2 3-41,-5 3 0,-5 8-219,-5 4 0,-3 2-85,-6 2 1,1 2 327,4 2 0,-4 4 0,5 6 0</inkml:trace>
  <inkml:trace contextRef="#ctx0" brushRef="#br0" timeOffset="21">27782 9596 7697,'0'-14'39,"0"-5"1,1 0 89,4 2 0,-2-4 0,7 2 0,1 2 1,2 2-1,1 6 0,0 7 551,0 10 0,5 10 1,0 15-1,0 6 1,0 7-243,0 6 0,8 11 1,1 9-1,-10-33 0,1 1-272,1 1 0,1 1 0,0 1 0,2 0 0,0-1 0,1 1 0,3 0 0,0-1 0,2 1 0,0-1-174,2 2 1,0-2-1,0-3 1,0-1 0,-2-1-1,2-1 1,1-2 0,1 0-77,2 0 1,1 0 0,1-2 0,0-1 0,-1 0-1,-1-1 1,0 0 0,-1-1-298,0 0 1,-1-1-1,-1-2 1,-1 0 0,24 24-1,-3-2-375,-4-7 0,-6 0 1,-4-8-1,-6-1-201,-7-2 1,-11-7 956,-9 1 0,2-3 0,-3-2 0,1-7 0</inkml:trace>
  <inkml:trace contextRef="#ctx0" brushRef="#br0" timeOffset="22">27682 9895 7734,'-19'-5'1196,"0"0"-1045,1 0 1,5 7-1,2 3 1,1 6 130,-1 6 1,-3 13 0,-5 13 0,-5 9-147,-2 8 0,-9 11 1,16-30-1,0 0-67,-1 3 0,-1 1 0,-1 2 0,0 2 1,-2 3-1,0 2 0,-1 1 0,-2 0-110,0 1 1,-1-1 0,-6 5 0,-2 2 0,-2 3 0,-1 1 0,-3 1-1,-1 0 63,13-22 0,0-1 0,-1 1 0,0 4 0,-1 0 0,1 0 1,1-3-1,0-1 0,0 0-139,0 1 0,1 0 1,-1-1-1,-13 23 1,-1-1-1,2-5 1,-1-1 138,0-1 0,1-2 0,8-6 0,3-3 0,4-3 0,2-1 0,5-6 0,2-1-239,-12 30 1,14-13 0,7-12 0,5-10-1963,4-8 1394,0-4 1,7-20-1,2-7 1,4-11 784,1-12 0,7 1 0,5-7 0,8 7 0,-1-1 0</inkml:trace>
  <inkml:trace contextRef="#ctx0" brushRef="#br0" timeOffset="23">29118 12155 7674,'0'-20'169,"0"-1"0,0-3 0,2 5 0,1 4 0,2 0 1,-2 1-1,-1 0 220,-2 0 0,-2 6 0,-3 6 0,-4 10-275,-4 11 1,-3 8-1,-3 6 1,-4 7 253,-4 5 1,-3 7 0,-2 10-1,-3 6-180,17-31 0,0 0 0,-1 1 0,0 2 0,-3 4 0,0 2 0,-1 4 0,0 1-245,0 3 0,-1 1 0,-2 1 0,0 0 0,0 1 0,1 0 0,-1 1 0,-2 2 37,-1 5 1,0 0 0,-2 0 0,0 1 0,1 0-1,-1 0 1,-2-1 0,-1-2-117,0-1 0,-1 0 1,1 0-1,0-1 1,2-4-1,2-2 1,4-4-1,2-1-30,3-5 0,1-1 1,2-5-1,3-1 0,-8 28 1,8-7-433,4-10 1,7-10 0,1-17-1709,6-8 2306,5-12 0,0-4 0,-1-4 0</inkml:trace>
  <inkml:trace contextRef="#ctx0" brushRef="#br0" timeOffset="24">26190 12553 7832,'4'-19'-5,"1"0"1,0 0 0,3 0 0,4 0 0,9 0 0,6-1 0,9-4 0,10-3 245,11-1 1,12-5 0,-28 15-1,0 1 1,4-2 0,0 0-1,6-2 1,1-1-9,6-1 0,1 1 0,6-3 0,3 2 0,7 1 1,1 0-1,-23 7 0,-1-1 0,1 1-334,3-1 0,0 0 1,0 1-1,-2-1 1,0 1-1,0 0 0,0 1 1,0 1-1,0 0 1,0 1-1,0 0 0,0 0 86,1 0 0,-1 1 0,0-1 0,21-4 0,-3 1 0,-6 2 0,-3 1-74,-3-1 1,-3 2 0,-5 3 0,-3 0 0,-1 0 0,-2 0 0,31-1-54,-12 2 1,-21-2 0,-11 4-1002,-11 2 1035,-6 1 0,-9 2-457,-7 0 565,6 0 0,-11 7 0,11 1 0</inkml:trace>
  <inkml:trace contextRef="#ctx0" brushRef="#br0" timeOffset="25">29417 12070 7719,'-10'-27'365,"3"3"0,0 5 1,6 5-1,4 5 0,8 7-40,6 10 0,5 9 0,8 16 0,2 8 0,1 10-105,-1 11 0,-2 7 1,-15-31-1,0 0 1,1 2-1,1 1-38,2 0 1,0 1 0,-1 4 0,0 0-1,1 1 1,0 1 0,1 0 0,0 2-159,0-1 0,1 1 1,1 0-1,0 0 1,1-1-1,0 1 0,0 0 1,1 0-118,-1-1 0,0 1 0,-1-1 0,0 0 1,-1-1-1,-1 0 0,0-2 0,-2 0-224,-1-2 1,-1-1 0,2-1 0,-1 0-1,16 30 1,-3-1-723,-4-6 0,-1-6 1,-6-7-1,-2-3 1039,-1 0 0,-3-7 0,-1 4 0,-1-5 0,0-1 0,-1-2 0</inkml:trace>
  <inkml:trace contextRef="#ctx0" brushRef="#br0" timeOffset="26">27853 9340 9616,'6'-8'-21,"4"-4"1,10 1-1,9-5-135,7-3 1,7-2-1,4 4 1,5-4-1,5 1 1,2-1 0,-1 2-234,-3-1 1,-9 9-1,-3-3 1,-10 3-2,-8 3 0,-4 1 390,-7 7 0,-6-6 0,-2-2 0</inkml:trace>
  <inkml:trace contextRef="#ctx0" brushRef="#br0" timeOffset="27">28564 8999 7689,'0'-9'1159,"0"-1"-864,0 1 1,0-1-1,1 2-273,4 2 1,3 1 0,8 5-166,3 0 0,1 0 0,6 2 1,-4 1 32,-2 2 0,1 6 0,-4-3-57,2-1 0,-5 5 0,-6-6 0,-1 2-41,-4 3 0,-3-3 1,-5 3-1,-6 3-206,-6 3 0,-6 9 414,-5-3 0,-7 4 0,-1 2 0</inkml:trace>
  <inkml:trace contextRef="#ctx0" brushRef="#br0" timeOffset="28">29772 11330 7746,'-20'8'0,"2"5"0,-4-4 129,2 4 1,-4 1-1,5 1 1,2-1 184,1 0 1,7-6-247,-1-3 0,13-4 0,4-1 0,8-1-96,9-4 0,9-9 1,7-10-1,5-3-24,8-1 1,3-1 0,3 1-1,-1-1-18,-2 1 0,-9 4 0,-3 2 0,-7 2-150,-9 2 1,-9 2 0,-2 2 0,-6 0-431,-6 0 0,-5 0 189,-5-1 461,-2 1 0,-14-6 0,-1-2 0</inkml:trace>
  <inkml:trace contextRef="#ctx0" brushRef="#br0" timeOffset="29">30156 10904 7746,'10'0'691,"-1"0"-382,-6 0 1,5 0-330,-3 0 1,3 6 0,5 4 0,-2 1-418,-2-2 1,-4 4 0,3-2 0,-2 5 71,-3 3 0,-8 0 0,-6-5 365,-6 0 0,-11 7 0,-9 1 0</inkml:trace>
  <inkml:trace contextRef="#ctx0" brushRef="#br0" timeOffset="30">25393 12709 7844,'-11'4'7,"7"-4"1,10-4 0,8 0 0,7-3 0,1 1-209,3 0 1,3-10 0,4 0 0,3-4 0,3-6 136,6 0 0,0-4 0,8-2 0,0-1 249,-1 1 1,1 4 0,-6 2-104,0 3 1,-12 7-1,4 0 1,-8 7-385,-6 2 0,-3 3 1,-9 5 211,-2 4 1,-5 1 0,-10 4-1,-5-4 170,-2 0 1,-3-4-1,1 3 1,0-2 376,0 2 1,0-2 0,-1 6-170,1 2 1,-5 4 0,-1 2-1,-4 5-377,-6 5 0,-6 4 1,-13 12-1,-10 1-190,25-20 0,-1 0 279,3 1 0,-1 0 0,-8 3 0,0 1 0,4 0 0,1-1 0</inkml:trace>
  <inkml:trace contextRef="#ctx0" brushRef="#br0" timeOffset="31">27768 14771 7693,'-22'-13'35,"3"2"0,3 3 0,2 2-512,-1 3 313,7 1 0,2 10 0,6 6-12,0 8 1,-8 7 0,-6 4-1,-8 5 176,-5 3 0,-8 2 0,-1-1 0</inkml:trace>
  <inkml:trace contextRef="#ctx0" brushRef="#br0" timeOffset="32">10678 16477 25005,'0'-19'-2402,"0"0"1,0 2 0,0 1 0,2 3 1847,2 4 1,-1-2-1,7 6 1108,1 2 1,-3 6 0,1 3 0,1 2-711,-2 3 1,4 2 0,-4 3 0,2 1 116,-1 2 1,1 6 0,4-1-1,0 3 1,-1 1-209,-4 1 0,4-1 0,-4 0 59,4 1 0,-4-7 0,1-3 0,1-3-320,2-2 0,1 0 0,0-1 1,2-4 773,3-4 1,-2-3 0,9-4 0,4-3 156,6-4 0,5-12 0,3-6 0,4-6-467,4-3 1,-3-7 0,-2-6 0,-4 0 0,-5 0 300,-5 4 0,2 2 0,-4 5 165,-4 5 1,-5 9-1,-8 5 134,1 3 1,-8 15 0,0 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1.34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18114 16889 24579,'9'0'-606,"1"0"1,-1 2-1,1 1 1,-1 3 0,2 0-1,2 1 346,1-4 1,0 0-1,2 0 1,3 2 0,3-2-1,2-1 399,0-2 1,-1 0-1,6 0 1,-2 0-1,-2 1-110,-1 4 1,-2-3-1,3 2 1,-1 0 1,1 0 0,0-2 0,2 3 0,0-4 52,3-1 0,8 0 1,1 0-1,9-1 67,9-4 0,11-3 1,9-6-108,2 0 0,-36 6 0,1 1 0,2 0 1,-1 0-1,1 0 0,-1 0 29,-3 0 1,1 0 0,1 0 0,0-1 0,3 1 0,1 0 0,1 1 0,0 0-1,-1 0 1,0 1 4,-2-1 1,-2 2 0,2 2 0,0-1 0,-4-1-1,0 0 1,2 1 0,0 0-80,1 1 1,-1 1-1,-1 0 1,1 0-1,-2 1 1,-1 0-1,40 0 18,-5 0 0,3 0 0,1 0 0,-37 0 0,0 0-32,2 0 0,0 0 1,-3 0-1,1 0 1,0 0-1,1 0 8,-3 0 1,0 0 0,1 0-1,1-1 1,4 0 0,-1-1-1,2-1 1,1-1 11,1 1 1,1-2-1,0 1 1,-1-1-1,-2-1 1,0-1-1,0 2 1,-1-1-6,1 1 1,1 1-1,2 1 1,0 1-1,1-2 1,-1 0-1,-2 1 1,0 0-1,-4 1 1,0 1-4,-4 0 1,0 0 0,1 1 0,0 0 0,37 0 0,1 0 56,1 0 0,-10 2 1,3 2-33,0 6 1,-4-4-1,-4 1 1,2-3 14,2 1 1,2 4 0,3-4 0,1-2-13,-2-1 1,-3-2 0,-3 0 0,-2 0-52,2 0 0,2 0 1,-1 0-1,-1 0 0,-3 0-82,-2 0 0,-1 0 0,-7 2 0,-1 1-43,-2 1 1,0 1 0,6-3 100,4 2 0,-8-2 1,1 4-1,-3-1-48,-1 0 0,-10 4 1,0-4-1,-6 0-38,-9 1 1,0-3 136,-12 7 0,6-7 0,-10 2 0,-1-4 0</inkml:trace>
  <inkml:trace contextRef="#ctx0" brushRef="#br0" timeOffset="1">31038 11942 8091,'0'-14'268,"0"6"1,0 8-325,0 9 0,5 4 0,1 1 0,2 2 0,3 1-42,1 2 1,3 2 0,-1-4-228,0 2 0,5 0 1,2-5-1,1-1 325,3-4 0,2-2 0,1-7 0</inkml:trace>
  <inkml:trace contextRef="#ctx0" brushRef="#br0" timeOffset="2">31450 11899 8052,'0'-20'395,"0"4"187,0-3-816,0 3 1,-1 10 137,-4 6 1,3 6-1,-4 10 1,1 3 101,0 5 1,-6 2 0,3 3-1,-1-1-94,-1 1 0,-4 5 0,-6 3 0,-2 1-140,-4 0 1,-1 4 0,-1 6 0,0-3-574,-1 0 801,1-9 0,-1 5 0,1-5 0</inkml:trace>
  <inkml:trace contextRef="#ctx0" brushRef="#br0" timeOffset="3">31080 12269 8866,'-7'6'48,"-5"2"0,8 8-69,1 3 0,-4 3 0,1 8 0,0 1 31,-1 3 1,3 4-1,4-4 1,0 1-173,0 0 1,0-2 0,0-5-230,0 1 1,0-1-1,0-1 391,0-3 0,0 3 0,0-5 0</inkml:trace>
  <inkml:trace contextRef="#ctx0" brushRef="#br0" timeOffset="4">31109 12510 8006,'0'-28'0,"1"1"240,4 3 1,3-1-1,6 5 1,1-1-486,-1 1 0,5 1 1,1 4-1,2 3 107,4 2 0,0-1 0,3 5 17,-1-2 0,-4 5 0,-2-2 0,0 4 115,0 1 0,-4 4 1,1 4-1,-5 3 137,-5 5 0,-2 1 0,-7-2 1,0 0 131,0 4 1,0-1-1,-2 4 1,-3 0 15,-4 0 0,-4-3 1,-1 5-1,-2-1-269,-3 0 0,4 2 0,-6-6 0,2-2 25,0-1 0,0-3 1,5-4-1,0-4 30,-1-4 1,-3-1-1,-1 0 1,3-1-323,5-4 0,-2-1 1,4-5-1,-2 1-300,1-1 1,-1 3 0,6-1 868,2-2 1,2 3 0,1-2-21,0-1 1,0 3 0,1-1-319,4-2 0,3 3 0,6-2 1,0-1-82,0-1 0,5-2 0,0 1-13,-1 3 1,-3-1 0,0 7-64,-1 1 0,-1 3 195,-4 4 1,-4 4 0,-10 8-1,-4 1 106,-4 2 0,-1 5 0,-1-3 0,1-1-9,0 1 1,0-2 0,0-5 0,1 0-136,3 0 1,-1 0-1,7 1-68,1-1 1,7-6 0,6-4-1,2-2-244,3-2 1,4 0-1,1 0 43,2 0 0,-4 0 275,1 0 1,-12 5 0,-7 1 0,-7 4 168,-6 5 0,-8 1 1,-4 8-80,-6 1 0,0 2 1,-3 1-1,1 1 1,-1-1-105,3 1 0,2-6 1,6 0-1,4-1-47,3 0 1,2-5 0,-1 2 60,1-3 0,6-2 1,5 0 10,6 1 0,5-8 0,8-2 0,3-3 50,5-2 0,4-11 1,5-5-1,5-3 66,3-2 1,2-9-1,0 2 1,-2 0-156,-3 2 1,-4 1-1,-7 6 1,-3 2-334,-5 1 1,-8 2 235,-2-1 1,-7 8 0,-2 0 0,-10 2 0,-5 1 144,-4 1 0,-7-5 0,3-2 0,-4-2 0,-2-3 0</inkml:trace>
  <inkml:trace contextRef="#ctx0" brushRef="#br0" timeOffset="5">31194 12539 7997,'8'1'157,"-3"4"144,-4 5 0,-7 2 1,-3 4-242,-4 3 0,3 3 1,3 7-1,0-1 148,4 0 0,-3 7 0,1 3 0,2 3-223,1 2 1,2 0-1,0-1 1,0 2-78,0 4 1,0-4 0,0 2 0,0-5-348,0-3 1,2-2 438,3 2 0,3-3 0,6-7 0</inkml:trace>
  <inkml:trace contextRef="#ctx0" brushRef="#br0" timeOffset="6">31749 12297 8316,'-8'2'-1067,"3"3"871,3 2 0,2 8 1,0-1-1,0 2 196,0 3 0,7-4 0,-6 12 0,6-5 0</inkml:trace>
  <inkml:trace contextRef="#ctx0" brushRef="#br0" timeOffset="7">31649 12724 8367,'6'-16'-663,"4"-1"638,3-2 1,7-8 0,4 0 0,3-5 0,1 2-8,1 5 0,2 0 0,-1 6 51,-3 1 1,-8 7-1,0 3 1,-3 2-37,-2 3 0,-6 3 0,-3 6 215,-4 8 0,-1 2 0,-1 8 44,-4 1 1,2 4 0,-7 2 18,-1 2 0,-6 5 1,-2-3-1,1 1-176,3 4 1,-1 1 0,-2 0 0,-1-1-257,2-3 1,0-5 0,-1 0 0,-1-5-780,2-4 1,1-5 949,2 1 0,0-10 0,0-3 0</inkml:trace>
  <inkml:trace contextRef="#ctx0" brushRef="#br0" timeOffset="8">31649 12766 10585,'8'15'-277,"5"0"1,-4 4-151,4 5 0,3-2 0,3 2 1,3 1 426,0 2 0,5 1 0,-5 1 0</inkml:trace>
  <inkml:trace contextRef="#ctx0" brushRef="#br0" timeOffset="9">32118 12667 8596,'-14'-22'297,"1"-4"1224,4 7 1,3 1-1602,6 3 1,8 1 0,6 0-1,8-2-70,5-3 1,6 2-1,2-5 1,-1 0-172,1-1 0,3 6 1,-5 0-1,-1 4-136,-2 4 1,-3 1 0,-4-2 0,-4 4-413,-3 0 1,-8 2 868,-3-5 0,-10-1 0,-3-4 0</inkml:trace>
  <inkml:trace contextRef="#ctx0" brushRef="#br0" timeOffset="10">32317 12027 8049,'13'-22'-318,"-2"5"211,-1 6 1,-3 3 0,5 4 231,-3 0 1,-6 5 0,2 10 0,-4 7 173,-1 5 0,-1 4 0,-2 3 0,-4 3 267,0 5 0,2 10 0,-5 4-419,-1 3 0,3 4 0,0 1 0,1 3-111,-1 2 1,0-4 0,-2 4 0,4-2-225,0-3 0,4-8 0,-3-4 0,4-6-66,1-4 1,0-5 0,-2-9-1382,-3-5 315,4-3 1320,-6-8 0,1-15 0,-2-8 0</inkml:trace>
  <inkml:trace contextRef="#ctx0" brushRef="#br0" timeOffset="11">32246 12653 8049,'0'-23'375,"0"-2"-8,0 6 1,-6 7-127,-4 7 0,3 5 0,-3 5-171,-1 4 1,3 5 0,0 4 0,2 1 89,3-2 1,-4 5-1,3 2-146,1 3 1,-4-2 0,1 2 0,-2 1-134,-3-2 0,3 0 0,0-7 0,0-1-458,0-2 1,4-7 576,-6 0 0,7-12 0,-3 2 0</inkml:trace>
  <inkml:trace contextRef="#ctx0" brushRef="#br0" timeOffset="12">32317 12553 8108,'10'-22'0,"-1"3"1078,-6 3 1,5 8-787,-3 4 0,-3 8 0,2 7-438,-2 7 0,0 4 0,1 5-34,2-4 0,6 4 0,-2-5 0,4 1-331,1-5 0,5-2 0,1-3 511,3-4 0,0 4 0,6-5 0</inkml:trace>
  <inkml:trace contextRef="#ctx0" brushRef="#br0" timeOffset="13">32772 12041 7958,'-6'-22'1322,"-3"3"-878,2 10 0,-1 2 0,5 9-399,-2 3 1,1 3-1,4 6 1,0 2-156,0 3 1,0-2 0,1 5-1,2 0-218,2 0 0,6 0 0,-1 4 1,1-4-698,-2-2 1025,-2 6 0,-1-4 0,2 6 0</inkml:trace>
  <inkml:trace contextRef="#ctx0" brushRef="#br0" timeOffset="14">32630 12198 7958,'-6'-8'730,"-2"14"1,-2 5-908,1 13 0,1 4 0,-3 5 314,2-1 1,5-2-1,0-3 1,2-2-242,2-1 1,5-7 0,1 1 0,4-6-280,5-2 0,1-7 1,8 2 382,1-4 0,2-7 0,1-2 0</inkml:trace>
  <inkml:trace contextRef="#ctx0" brushRef="#br0" timeOffset="15">32957 12212 7958,'14'-29'1361,"-6"3"-381,-3 2 1,-5 5-952,-5 9 0,-7 10 1,-7 12-1,0 5-495,-2 7 0,5 2 0,-3 4 0,2 2 335,-2 1 0,3 2 1,-4-3-1,1 2 266,0 3 0,-2-6 0,4 4 34,-2 0 0,0-4 0,6 6 0,2-3-136,2-2 1,6-4 0,0-2 0,4-4-1,7-3-324,5-7 1,-2-4 0,9-9 61,1-4 0,-1-9 0,6-11 0,-3-7 165,3-6 1,-6 3 0,-1 2 0,-3 5 179,-2 4 0,-4 3 1,-3 7 378,0 0-218,-2 6 0,-12 8 1,-2 11-1,-4 7-4,-1 5 0,1 10 0,2 5 1,2 3-20,-2 2 0,4 1 0,3 4 0,2 2-351,2 1 1,0 1 0,0-8 0,0-4-189,0-4 0,0-3 0,0-6 0,-2-3-277,-2-5 1,1-5 231,-7-5 0,1-4 1,-6-11 73,1-8 1,-2-2 0,-1-8 197,-2-1 1,0-2 0,5 0 0,0 3 250,-1 5 0,6 4 0,1 0-3,2 1 0,3 5 0,7 1-250,6 1 0,2 1 0,3 1 1,-1-4-94,0-4 1,0 4 0,0 1 0,1 0-170,-1 0 1,-5 5-1,1-2 183,1 4 1,-5 7 0,-1 5 0,-3 5 263,-2 3 0,-2 6 0,-1-3 1,-4 2 313,0 0 0,-3-5 1,-4 4-1,0 1 102,-1-2 1,3-1-1,2-7-511,6 0 0,4-6 1,4-5-42,6-6 1,9-11 0,6-13 0,7-10-384,6-10 0,3-8 394,1-7 0,-17 27 0,-1-1 0,2-3 0,-1-1 0</inkml:trace>
  <inkml:trace contextRef="#ctx0" brushRef="#br0" timeOffset="16">31237 13961 8075,'0'14'139,"0"2"0,0 2 0,-2 6 0,-1 3 0,-3 1 1,-2 1-1,-3-1 0,0 2-10,1 4 1,-2-4 0,2 4 0,-1-1 0,0 1-620,2-3 0,4-6 0,-3-2 490,2-3 0,1-7 0,5-7 0</inkml:trace>
  <inkml:trace contextRef="#ctx0" brushRef="#br0" timeOffset="17">31279 14202 8036,'0'-14'446,"0"0"-258,0 6 0,0-5-358,0 4 1,2 1-1,3 0 43,4 2 0,-1 1 1,2 5 164,1 0 0,0 6 0,-2 5 0,-4 7 71,-3 5 1,-2 11-1,0 3 1,-2 5 25,-3 0 1,-1 6 0,-5-1 0,1-1-58,-1-2 1,-1 2 0,-3-2 0,1-5-70,0-2 0,-5-4 1,0-6-1,2-3-283,1-6 0,2-6 0,-2-5 0,-1-2-1145,-2-6 1419,0-6 0,-2-13 0,-1-2 0</inkml:trace>
  <inkml:trace contextRef="#ctx0" brushRef="#br0" timeOffset="18">31080 14614 8036,'10'-7'-1020,"-1"2"1179,1 3 0,-2 4 1,-2 3-1,-1 4 93,0 4 1,1 1-1,-3 2 1,2 1-367,-2 2 0,3 0 0,1-5-108,0 0 1,-2 1 0,5-3 0,1-1 221,1-1 0,3-1 0,-1 6 0</inkml:trace>
  <inkml:trace contextRef="#ctx0" brushRef="#br0" timeOffset="19">31422 14700 8005,'-7'-13'1320,"-2"4"-981,-4 2 0,-1 9 0,0 3-307,0 4 1,4 10 0,2 5-1,0 1-78,0-1 0,5 1 0,-2-4-136,4 1 1,1-3 0,-2 3 0,-1-2 76,-2-2 0,1-3 1,4 0-1,1-3-55,4-2 0,-2 1 0,7-6 0,1-2 138,1-2 1,4-1 0,2 0 0,0 0-57,0 0 0,-2 0 1,-2 0 14,0 0 1,-1 2 0,-4 3 233,-4 4 0,-3-1 93,-2 1 1,-2 1 0,-3 6 0,-4 1 90,-4 2 1,-1 2 0,-2-4 0,-1 4-172,-2 1 1,-7-5 0,3 4-1,-4-2-386,-2-1 0,1 1 0,0-4 1,1-3-348,3-2 1,4 1 0,5-6-646,1-2 841,6-2 0,2-2 0,7-4 0,4-6 196,5-6 1,2-6 0,1-5-1,-2 0 194,-2-1 1,-4 2 0,3 4 0,0 4 372,0 3 1,-5 2-202,2-1 1,-2 8 0,2 2-114,4 3 1,4 7 0,-1 1-1,0 2-241,-3 3 0,5 2 145,5 1 0,6 0 0,-2 0 0</inkml:trace>
  <inkml:trace contextRef="#ctx0" brushRef="#br0" timeOffset="20">31749 14373 9070,'0'14'-668,"4"0"1,3 0-1,1 1 668,3-1 0,1 0 0,3 0 0,-1 1 0</inkml:trace>
  <inkml:trace contextRef="#ctx0" brushRef="#br0" timeOffset="21">31692 14814 8912,'0'-15'11,"1"1"0,4 0 0,5 0 0,4-1 0,3 1 1,4 0-1,1 0-371,3 0 0,2 1 1,1 2-1,-1 3 1,-1 2 93,-3 2 1,-5 3-1,1 1 1,-4 0 205,0 0 0,-3 6 1,-2 4-1,-6 2 173,-2 3 1,-2-1-1,0 2 1,-2 3 258,-2 4 0,-4 4 0,-6 2 0,-2 1 22,-3 3 0,1 1 0,-4 6 0,2-4-276,2-1 1,-2 3-1,-1-5 1,1-1-88,-1-2 0,1-8 0,4-3-470,2-3 1,-4-9 0,7-2 438,-6-3 0,1-15 0,-4-3 0</inkml:trace>
  <inkml:trace contextRef="#ctx0" brushRef="#br0" timeOffset="22">31649 14913 8022,'-8'6'804,"0"1"1,5 4-495,-2-2 0,1 1 0,4 4 0,1 0-269,4 0 1,4-1-1,10-2 1,5-3-316,3-2 1,3 4 0,2-4 26,1 2 0,2 1 0,-4 4 247,2-3 0,7 8 0,-4-2 0</inkml:trace>
  <inkml:trace contextRef="#ctx0" brushRef="#br0" timeOffset="23">32303 14870 8414,'0'-9'325,"2"1"0,2 0 0,6 0 1,4-3-1,5-1 57,5-3 0,9 1 0,3-2 0,2-1 0,0-4-637,2-1 0,-6 0 0,0-3 1,-4 1-336,-2-1 1,-6 4 0,-3 2-562,-3 4 0,-3 0 1151,-4 1 0,4 0 0,-5 0 0</inkml:trace>
  <inkml:trace contextRef="#ctx0" brushRef="#br0" timeOffset="24">32701 14401 8414,'-1'10'-501,"-4"-1"469,-5 2 1,3 3 0,-1 5 0,0 5 0,1 3 283,1 1 0,-3 2 0,4 2-202,2 1 0,1 2 0,2-3 0,0 2 0,-1 3 21,-4 2 1,3 2 0,-2 2-46,2-1 1,-3 1-1,-1 1-99,-2 4 1,5-2 0,-3 4-364,-1-1 1,6-3 0,-4-7 435,3-1 0,2-6 0,0 3 0</inkml:trace>
  <inkml:trace contextRef="#ctx0" brushRef="#br0" timeOffset="25">32559 14913 8414,'-14'2'488,"0"2"-462,-1 4 0,8 6 0,2 1 0,2 0-184,-2 4 0,3-3 0,-2 5 0,0-2 366,0 0 1,1 1-1,-7-2 1,-1 2-250,-2 2 1,-1-4 0,-2 1 0,-3-4-79,-4 0 119,2-1 0,-12-6 0,3-2 0</inkml:trace>
  <inkml:trace contextRef="#ctx0" brushRef="#br0" timeOffset="26">32673 14757 8414,'8'1'-279,"-2"4"144,0 4 0,-2 9 0,5 2 1,2 1-1,2-1-796,1-2 931,-6-2 0,11 4 0,-3 2 0</inkml:trace>
  <inkml:trace contextRef="#ctx0" brushRef="#br0" timeOffset="27">33128 14245 8572,'-5'-6'-492,"0"6"0,1 6 625,4 8 1,0 0-1,1 1 1,4-1 0,-2 0 0,5 0 32,-2 0 1,4 1-1,-6-1-196,0 0 1,2 0 0,-1 0 0,-2 1-279,-2-1 0,-1 5 1,0 1 307,0 2 0,-6 2 0,-2 5 0</inkml:trace>
  <inkml:trace contextRef="#ctx0" brushRef="#br0" timeOffset="28">32929 14487 10860,'0'14'235,"0"8"0,0 5 0,0 4-285,0 1 1,0 1 0,0-3-294,0-3 1,4-3 0,3-1 46,1-4 1,-4-5 0,6-2 0,3-5-442,4 0 737,-1-2 0,11-18 0,-5-3 0</inkml:trace>
  <inkml:trace contextRef="#ctx0" brushRef="#br0" timeOffset="29">33369 14373 8414,'-1'-8'-139,"-2"2"253,-2-1 1,-1 6 25,1-4 0,2 10 0,-7 4 53,-1 4 1,3 3 0,-1 1-49,-2 2 0,-2 5 0,-1-4 0,0 4 83,0 6 1,-7 5-1,-1 6-116,0-3 1,-5 3 0,3-3-95,-3 3 0,5-5 0,3-4 0,5-6-168,5-2 1,-2-7-72,6 2 1,2-9 0,7-5 0,6-7 229,2-7 0,7-1 1,2-10 17,1-1 0,-5 1 0,4-4 0,-2 5-28,0 3 0,0 7 1,-5 1-299,0 1 0,1-2-159,-1 4 0,0 0 168,0 5 0,-4 5 0,-2 1-36,-2 2 1,5-3 308,-2 5 0,-2-1 0,-1 5 1,-1 2 269,0 3 0,-1 3 1,-4 7-1,0-1 233,0 0 1,-4 2 0,-3 2-145,-1 1 0,4 7 1,-4-4-1,1 2 8,4 0 1,-3-5-1,1 3 1,2-1-84,1-3 0,-2-2 0,-1-3 0,2-2-403,1-1 0,1-7 1,-3 3-189,0 1 0,-7-10 1,1 3-1,-2-3-131,-3-3 1,-5 3 0,-4-6-1,-3-2 37,-1-1 1,-1-2 0,1-2 0,-1-1 184,1-2 0,6-4 1,3 2-1,3 0 708,2-4 1,6 3 0,3-2-1,4-1 42,1-2 1,0-1 0,0 0 0,0-2-148,0-3 0,4 2 1,3-5-298,1 1 1,1 2-1,5 5 1,2 0-128,3 0 0,-1-1 0,4 1-265,-2 0 1,5 6-1,-2 3 1,-1 2-97,-3-2 0,1 4 0,-1-4 98,-1 4 0,-3 7 0,-2 3 243,-4 4 1,-2 1 0,-7 2-1,0 1 244,0 2 1,-7 7 0,-2-3 0,-4 4 335,-1 2 1,0 4 0,-2 0-1,-1-1-190,-2-2 1,0-7-1,5-1 1,-1-3 131,1-6-644,6 1 0,3-12 0,10-1 0,6-7-147,7-8 0,2-10 1,5 0-1,-1-4-879,1-5 1222,2 3 0,-5-18 0,-1 4 0</inkml:trace>
  <inkml:trace contextRef="#ctx0" brushRef="#br0" timeOffset="30">21725 18069 8162,'-9'0'-163,"-1"2"0,1 2 0,-1 7 0,1 5 0,-2 6 1,-4 4-1,-3 5 0,-6 4 47,-3 4 0,-3 4 1,-2 3-1,-2 1 1,-1-1-1,2-2 202,6-1 0,0-7 0,8-1 0,2-2 0,1 0 90,2-1 0,6-8 0,5-7-290,6-6 1,11-6 113,10-10 0,2-15 0,3-10 0</inkml:trace>
  <inkml:trace contextRef="#ctx0" brushRef="#br0" timeOffset="31">21711 18055 8162,'0'-14'-25,"0"6"0,2 1-97,2 7 1,-1 7 165,7 2 1,-1 10 0,6 6 0,-3 7 67,-2 6 0,1-2 0,-7 2 0,1 2-40,2 1 0,-6-3 0,5-2-77,1-1 0,-6 3 0,6-7-54,-1-4 0,-4 2 1,4-6-1,-1 2-144,-1-1 0,1 1 0,-5-6 0,0-1 203,0-2 0,-6-2 0,-2 0 0</inkml:trace>
  <inkml:trace contextRef="#ctx0" brushRef="#br0" timeOffset="32">21398 18524 8162,'21'-13'-422,"2"2"303,4 2 1,3 4-1,2-3 1,3 2 137,1 3 0,0 1 0,2 2 0,-3 2-144,0 2 0,-7 3 0,2 4 1,-6-2 124,-4 2 0,6 2 0,-4 1 0</inkml:trace>
  <inkml:trace contextRef="#ctx0" brushRef="#br0" timeOffset="33">22237 18268 8162,'8'-14'-270,"-3"4"224,-10 1 1,-8 6 0,-6-2 0,0 3 88,-1 2 0,2 7 0,-5 4 1,-3 5 14,0 3 1,-3 6 0,2-1 0,2 2 82,1 3 1,9-1-1,-1-1 1,6-2 120,4-1 1,1-7-1,7 4-252,3 0 0,4-10 0,10 3 0,5-3-227,3-3 1,7-2-1,4-6 1,3 0-211,2 0 0,6-11 0,1-3 0,1-2 427,-4 0 0,4-4 0,-1-2 0</inkml:trace>
  <inkml:trace contextRef="#ctx0" brushRef="#br0" timeOffset="34">22692 18254 8168,'0'19'-26,"0"1"1,0 4-1,-2 4 1,-2 6-1,-6 0 1,-2 3-1,-1-2 1,2-1 164,1-2 0,7-4 0,-2-4 0,4-5-17,1-3 1,11-8 0,5-4-1,6-2-45,8-2 0,3-6 1,7-4-1,-3-1-189,3 2 1,-4-2 0,-1 6 0,-3 0 111,-6-1 0,-7 4 0,2-4 0</inkml:trace>
  <inkml:trace contextRef="#ctx0" brushRef="#br0" timeOffset="35">23573 18311 8017,'7'-16'-73,"2"6"0,4 7 0,3 3 0,1 2 0,2 3-125,-2 4 0,-1 4 0,-2 1 1,1 0 90,-1 0 0,-2 1 0,-2-1 0,-5 0 152,-4 0 1,-1 0 0,0 1-1,-1-1 118,-4 0 0,-3 0 0,-8 1 1,-1-1-19,-2 0 1,0 0 0,5 0 0,0 1-130,-1-1 1,3-5 0,1-1-52,1-1 0,9 2-38,1-4 1,6 0 0,10-5 0,1 0 27,2 0 1,6 0-1,-1 0 99,3 0 1,1 0 0,1 0-1,-1 0-121,1 0 1,-1 0 0,0 0 0,-1 0-186,-3 0 0,-3 0 0,-7-2 104,0-3 1,0-3-1,0-6 1,1 0 147,-1 0 0,0-7 0,0-1 0</inkml:trace>
  <inkml:trace contextRef="#ctx0" brushRef="#br0" timeOffset="36">24100 18453 8017,'-2'-10'-17,"-3"1"0,-1 4 1,-5-3 393,1 2-234,7 1 1,-8 12 0,6 2 0,1 4-91,-3 1 1,1 5-1,-5 1 1,3 3 33,2 2 0,-4-3 0,6 0 0,0 0-111,3 0 0,2-6 0,4 0 19,5-5 1,2-8-1,4 2 1,3-4 14,5-1 1,1-6 0,0-3 0,-1-6-120,1-4 1,-4 2-1,-2-7 1,-4-1-55,0-2 0,-6 4 1,-1-1-1,-2 0-62,-2 2 0,-9 1 0,-5 7 122,-2 0 0,-4 6 1,-3 3-1,-5 5 25,-3 5 0,1 3 1,0 6 31,3 0 1,5 2 0,1 2 0,6 1-551,6-2 596,3-1 0,9-2 0,1 0 0</inkml:trace>
  <inkml:trace contextRef="#ctx0" brushRef="#br0" timeOffset="37">24412 18325 8017,'7'-8'0,"-4"2"0,6 6 77,2 0 1,4-5 0,2 0 0,5 2 0,3 2 195,5 1 0,3 0 1,-1 0-191,1 0 0,0 4 1,-6 1-1,-1 0-184,-3 1 1,-5 2 158,1 6 0,-5 0 0,-5 2 0,-4 2 43,-3 1 0,-9 1 0,-2-3 1,-5 2 53,-5-1 0,1-1 0,-4 1-71,2 0 0,1 0 0,4-7 1,3-2-513,2 2 84,4-4 0,8-1 0,2-4 245,6 2 0,4-2 0,5 3 1,3-4 50,0-1 1,5 0-1,-5 0 1,2 0 10,0 0 0,-1-1 0,6-2 1,-1-4-182,1-1 1,-1 4 0,0-6-146,1-1 1,-7 3 362,-3-1 0,3-7 0,0-6 0</inkml:trace>
  <inkml:trace contextRef="#ctx0" brushRef="#br0" timeOffset="38">25166 18382 7717,'-10'0'322,"2"1"-186,2 4 1,-5-2 0,2 7-1,-2 1 1,-1 1 256,3 3 1,0-1-1,-4 0-258,3 0 0,3 5 0,3 0 0,0-1-74,0-3 0,4-5 1,5-1-1,5 1-113,2-2 1,3-2-1,0-6-66,4 0 0,2 0 1,4-2-156,-1-2 1,-2-6-1,3-9 1,-3-3 112,-1 0 0,-4-5 1,-7 5-1,-6-2 193,-2 1 0,-2 5 0,-3-1 0,-7 4 43,-9 0 1,-7 7 0,-8 4-1,-4 2-65,-3 2 1,0 2 0,3 2 0,5 6-166,3 3 0,8-4-1290,3 1 1444,10-1 0,9-1 0,8-2 0</inkml:trace>
  <inkml:trace contextRef="#ctx0" brushRef="#br0" timeOffset="39">25379 18339 6534,'-14'-14'0</inkml:trace>
  <inkml:trace contextRef="#ctx0" brushRef="#br0" timeOffset="40">27156 17870 8024,'8'-11'15,"-3"8"1,-3 11 0,-2 9-32,0 5 0,0 8 1,-2 8-1,-1 5 1,-4 3-1,1-1 0,-2-2-529,0-3 1,5-4 544,-2 2 0,4-3 0,1-7 0</inkml:trace>
  <inkml:trace contextRef="#ctx0" brushRef="#br0" timeOffset="41">27299 18012 8050,'1'-12'-143,"4"2"1,4 5 0,6 4 0,3 1-1,6 0 1,5 0 0,2 0 142,2 0 0,7 0 0,-10 0 0,5 0 0</inkml:trace>
  <inkml:trace contextRef="#ctx0" brushRef="#br0" timeOffset="42">27441 18126 8050,'-7'14'-72,"-1"0"0,-6 1 1,0 0-1,0 3 0,0 1 1,-1-2-1,3-1 1,2-2-1,4-1-1132,0-4 1204,4 4 0,-4-5 0,6 6 0</inkml:trace>
  <inkml:trace contextRef="#ctx0" brushRef="#br0" timeOffset="43">27412 18140 8050,'0'-14'0,"0"0"-599,0 6 1,7-3 346,2 6 1,-1-4-1,1 4 263,2 2 1,-4 3-1,-1 4 38,0 6 0,-4 3 0,3 1 0,-4 2 31,-1 2 1,-1-2 0,-2 5-1,-2-2 1,2 0 0,-4 0 0,3-5 0,0 0-41,3 0 0,1 1-213,0-1 1,1-6-152,4-4 1,-2-2 242,7-2 1,-9-5 0,1-1-1,-7 0 125,-3-1 0,-1-2 0,-5 4 316,-1 2 1,6 1 67,0 2 1,5 2-547,0 3 1,2 3 2,2 6 0,2-6 0,1-2-266,2 0-177,6-4 704,-4 4 0,-3-4 0,-6 2 0,-4 6 82,-5 3 0,3 1 0,-2 2-210,-1 3 0,3-4 0,0 4 0,2-3-89,3-2 0,1 1 1,4-3-136,3-2 1,-2-4 0,6-6 0,2 0 80,2 0 0,1-2 466,0-2 1,1 2-50,-1-3 0,-5 4 0,-1 2-107,-1 4 1,-3 3-1,-4 6-121,0 0 1,0 1 0,-1-1 0,-4 0-212,-4 0 0,-4 1 0,-1-3 0,-1-1 32,1-1 0,-5-2 1,-1 3-1,-1-3 96,1-2 1,-4-1 0,5-5 0,0 0 16,-1 0 0,5-2 1,0-1-1,5-3-90,4-2 0,1-2 0,7-4 0,2 1-84,6 4 1,4-4-1,3 5 1,2-1 142,-1-1 0,-2 7 1,-2-2 348,0 4 0,0 7-188,0 4 1,-6 2 0,-1 3 0,-3-1 79,1 0 0,6-5 0,0 1 1,5 1-242,3 2 1,8-6 0,1-2 0,9-3 32,4-2 0,8-13 0,1-3 0</inkml:trace>
  <inkml:trace contextRef="#ctx0" brushRef="#br0" timeOffset="44">27910 18225 7513,'0'19'-13,"0"0"0,0 0 113,0 2 1,0-4 0,-2 7-127,-2 1 0,0-4 0,-4-1 0,2-1-171,3 0 1,0 0-41,-2-5 1,5-6 236,0-3 0,6-10 0,9-3 0</inkml:trace>
  <inkml:trace contextRef="#ctx0" brushRef="#br0" timeOffset="45">28095 18126 8050,'12'-2'0,"-1"-1"-411,-1-2 0,-1 1 1,6 5 299,-1 4 0,-2 3 144,-2 6 0,1 5 1,-6 0-1,-2 0 14,-2 2 0,-2-4 0,-4 5 0,-4 0 3,-4 0 1,4-3 0,1 3-1,0-1-57,0-4 1,5-1-1,-2-2-683,3 0 247,2-6 443,0-1 0,-6-20 0,-2-3 0</inkml:trace>
  <inkml:trace contextRef="#ctx0" brushRef="#br0" timeOffset="46">27967 18311 8050,'-14'0'-313,"6"0"490,1 0 0,18 0-390,4 0 1,4 0-1,-1 0 1,6 0 62,3 0 1,0-5-1,-2 0 1,-3 2-54,-1 2 0,-2 1 188,-5 0 0,-3 1 1,-6 2 23,-10 2 1,-6 4-1,-5-2 1,-1 1 102,-2 3 1,0-3-1,5 0 1,1-1 95,4 1 0,2-3-184,7 5 1,2-3 0,3 3 0,4-4-35,4 1 1,1-6 0,0 5-1,0-1-308,1 0 155,-8 0 0,-2-4 0,-11 4 0,-8 3 163,-8 0 0,-12 8 0,-4-4 0,-3 2 0,-1 4 0,5-1 0,-10 4 0,3 1 0</inkml:trace>
  <inkml:trace contextRef="#ctx0" brushRef="#br0" timeOffset="47">27626 18709 7866,'14'8'-788,"8"-5"1120,8-6 1,14-10 0,0-6 0,7 0-400,7-1 1,1 4-1,9-3-65,4 3 1,-5 2 0,2 0 0,-4 1 18,-5 4 1,-13 2 112,-4 7 0,-16 0 0,0 0 0</inkml:trace>
  <inkml:trace contextRef="#ctx0" brushRef="#br0" timeOffset="48">31379 13975 8484,'-55'6'-420,"1"2"420,2 0 0,0 4 0,-5-4 0</inkml:trace>
  <inkml:trace contextRef="#ctx0" brushRef="#br0" timeOffset="49">30327 14046 8403,'-27'-24'0,"3"2"520,5 1 1,8 7 0,3 5-148,2-2 1,5 0 0,10 1 0,10 4-339,6 0 1,10 2-1,3-4 1,5 2-79,4 3 1,10 0 0,12-2 0,9-3 92,-36 5 0,1-2 1,0-1-1,1 0 1,-1 0-1,1 1 1,3-3-1,1 0-164,6-2 0,2 1 1,7-1-1,1 1 1,2 1-1,0 2 144,0-2 1,-1 1-1,4 2 1,0 1 0,0 0-1,1 0 1,0 0-1,-1 0-111,-4 0 0,1 0 0,3 2 0,1 0 0,-4-3 0,-1 0 17,0 0 1,-2-1-1,-4 0 1,-3-1-1,-5 0 1,-2 0-1,-4 0 1,0 0-91,-4 0 1,0 0-1,35-7 1,-11 1-1,-10 2-201,-11 1 0,-9 7 1,-11-2-330,-5 4 832,-10 1 1,-9 6 0,-9 2-1,-4 2-17,-1-1 0,1 1 0,4 4 1,4 0-495,3 0 1,2 0 0,0 1 608,0-1 0,7 0 0,1 0 1</inkml:trace>
  <inkml:trace contextRef="#ctx0" brushRef="#br0" timeOffset="50">7834 8530 7707,'0'-8'1496,"0"2"-1360,0 6 1,0 1 0,0 4 0,0 4 0,0 4-142,0 1 1,0 1 0,0-1-1,2 0 1,1 0-136,2 0 1,4-4-1,-2-2 43,1-2 1,-4-1 0,6-5 90,1 0 0,-3 0 0,1 0 0,1-2-32,-2-3 1,4-4 0,-2-10-1,2-5-129,3-2 0,0-9 1,3-2-1,2 0-85,2-1 1,2 0 0,3-3 0,-2 3 4,-1 5 1,-8 9 0,0 6-1,-5 7 247,0 7 0,-5 2 0,0 2 0</inkml:trace>
  <inkml:trace contextRef="#ctx0" brushRef="#br0" timeOffset="51">6669 10065 7694,'-10'0'-212,"2"2"366,2 3 0,1-2 1,7 6-1,2 1 0,4-1 41,0 1 1,3-1-1,-6 5 1,0 1-1,1-1 0,-4 0 1,4 0-155,0 0 0,2-1-81,6-3 1,1-4 0,-1-6 0,2-3-75,3-7 1,3-6 0,6-14-3,1-3 0,-1-8 1,2-9-1,3-4 0,5-8-1027,3-6 1143,2 0 0,-19 24 0,1-2 0,0 3 0,0 0 0</inkml:trace>
  <inkml:trace contextRef="#ctx0" brushRef="#br0" timeOffset="52">7550 5530 7872,'-14'-14'610,"4"6"0,2 2-237,2-1 1,1 7-1,7 0-438,3 8 0,3 5 0,6 3 1,-2 1-1,0 2 144,-3-2 0,-1 6 0,3-1 0,-2 0 22,3-3 1,-1-3-1,0-2-92,-2 0 1,1-1 0,4-4 0,0-4 30,0-4 0,5-8 0,0-8 1,0-7-42,2-5 0,-6-6 0,6-3 0,0-2-63,2-2 0,-1-4 0,0 6 0,1-3-158,-1-1 0,1 1 0,6 3 1,-1 4-80,1 4 1,-6 4 0,-1 2 0,-1 7-938,-4 5 1238,-1 0 0,-2 10 0,1-4 0</inkml:trace>
  <inkml:trace contextRef="#ctx0" brushRef="#br0" timeOffset="53">6071 13164 24847,'8'2'-1218,"-5"3"1,-4 4 0,-5 4 0,-1 3-1,-1 3 1,2 3 0,0 1 608,3 1 1,1 6-1,2 8 1,0 3-1,0 2 201,0-1 1,0-1-1,0-1 1,0-2 343,0 1 1,0-5-1,0-4 1,0-7-307,0-2 0,0-2 0,0-5 0,-2-1 682,-2-4 0,-4-3 1,-6-6-1</inkml:trace>
  <inkml:trace contextRef="#ctx0" brushRef="#br0" timeOffset="54">6057 13164 28311,'14'-28'-3707,"1"4"1,-1 2 3261,0 2 1,2 5 0,1 8 0,4 0 1123,1 4 1,3-3 0,8 1-1,7 2-500,6 1 0,4 2 1,9 0-1,2 0-55,6 0 1,10-1 0,-35-1 0,1 1 0,4-2 0,1-1-47,3 0 1,1 0-1,0 0 1,2 0-1,1-1 1,2 1-1,-1 1 1,2 1-61,1 1 1,2 1 0,-3-1 0,1 2 0,-2-1 0,1 0 0,-3 0 0,-1 0-21,-1-1 0,0 2 0,-1-1 0,0 1 0,-3 0 0,0 1 0,-2 1 0,-1 1 184,-3-1 0,-1 2 1,36 2-1,-12 5 1,-6-5-78,-6 0 1,-10-3-1,-9-2 1,-4 1-486,-4 2 0,-12 0-439,-1-5 680,-9 0 1,-5 0 0,-10 0-61,-3 0 0,-1 4 1,0 1 136,0-2 0,4 4-134,1-3 0,6 3-1066,-2-3 727,3-2-263,2 4 1,0-4 410,0 3 1,-1-4 98,-4 4 1,2 1-1,-5 1-137,2 0 0,1 3 0,5 4 0,0 0-375,0 1 0,0-1 0,0 2 390,0 3 0,0 3 1,0 6-1,1 1 203,4-1 1,-3 7 0,3 4 0,-5 5-78,-5 4 0,-3 4 0,-6-5 0,-1 1 321,1 1 0,-6-3 1,-2 4-11,-1-1 0,-3-2 0,0-4 0,-4-2 0,-3-3-847,2-5 1047,-6-3 1,-5-1-1,-9-1 1</inkml:trace>
  <inkml:trace contextRef="#ctx0" brushRef="#br0" timeOffset="55">5673 14188 27075,'0'-14'-8696,"0"-2"7946,0-3 1,8 3 0,6-3 0,7 3 1063,1 2 1,11 0 0,0 1 0,7 2 245,3 2 0,4 6 0,4-2 0,7 3-387,15 2 1,7 0-1,-32 0 1,2 0-1,1 0 1,1 0-40,1 1 1,0-2 0,-1-1 0,2-2-1,2 0 1,1 0 0,2 0 0,1-1 3,0 0 0,0 0 1,0 3-1,0-1 0,-2 0 1,-1-1-125,3 0 1,-1 1 0,-4 1 0,0 0 0,1 1 0,-1 2 304,-3-2 1,-1 2-1,-6-1 1,0 1 0,32 4-1,-3 3-128,-3 0 0,-4 3 0,-17-5-784,-7 2 0,-8-3 593,-12 4 0,1-1 0,-10 2 0,-3-4 0</inkml:trace>
  <inkml:trace contextRef="#ctx0" brushRef="#br0" timeOffset="56">7621 8757 7558,'0'-9'-184,"0"-1"0,2-1 0,1-1 0,2-4 0,-2-2 0,-2 0 1,-1 0 533,0 2 1,0 2 142,0 0 0,0 8-458,0 6 0,5 6 0,1 8-54,2 0 1,2 2 0,4 2 0,0 0-98,0 0 0,1-2 0,-1-2 0,0 0-57,0 0 1,-6-4-1,-1-1 177,-1 2 1,-5-3-1,4 2 73,-3 1 90,-2-5 1,1 0-166,4-6 1,3-9-1,9-10 1,7-14-84,9-11 1,15-13 0,-20 24 0,2-1 80,4 0 0,2-1 0,2-1 0,1 1 0,4-1 0,-1 1 0</inkml:trace>
  <inkml:trace contextRef="#ctx0" brushRef="#br0" timeOffset="57">6470 14117 17247,'-13'-2'-214,"2"-1"1,1-2 0,-1 2 0,-1 2-1,-3 1 1,1 1 0,0 4 160,0 4 0,-2 6 0,-3 4 0,-5 4 0,-3 4 0,-1 2 49,0-1 1,-1 5 0,1 0 0,1 1 0,2-1 66,1 0 1,7 6 0,-2-1 0,3 2-59,2-2 0,4 8 0,2-4 18,2 2 1,1 2-1,5 0 1,0 1-106,0-1 0,2 3 1,2-1-1,7-3-168,7 0 0,6-4 0,10-2 0,9-2 238,8-3 1,15-1 0,7-4-1,-35-15 1,1-1-28,2-1 0,0-1 0,-1 2 1,-1 0-1,2-3 0,0 0 1,2 1-1,0-1 1,1 0 1,0 0 0,-1 2 0,-1 0-1,-1-2 1,-1-1 0,0 0 0,-1-1-116,35 8 0,-4-2 1,-14-1-1,1-4 116,0-4 1,2-3 0,1-4-1,3-3 150,2-4 0,-4-12 0,4-7 0,0-10-22,0-8 0,-34 20 0,-1-3 0,3-3 0,-1-1 1,0 0-1,-1 0 58,0-1 0,-2 0 0,-3-2 0,-1-1 1,17-31-1,-8-4-135,-9-4 1,-6-2 0,-10 4 0,-4-2-133,-3 2 1,-2 3 0,0 5 50,0 4 1,-5 5 0,-1 5 0,-2 5 3,-3 3 1,-2 7-1,-1 6 1,-2 4-22,-3 3 0,-3 8 0,-7 0 0,1 7 11,0 3 0,-7 1 0,-3 5 0,-3-2 2,-2-2 1,-1 2 0,-3-3 0,-6 4 23,-2 1 1,-8 0 0,-3 0 0,-6 0 114,-3 0 0,13 0 0,2 0 1,8 0 79,6 0 0,8 0 0,5 0 0,3 1-1,2 4 1,-6-2-1,1 7 1,0 2-35,-2 6 0,4 4 0,-6 6 1,1 1 0,0-1-36,4 1 1,-9 5-1,5 3 1</inkml:trace>
  <inkml:trace contextRef="#ctx0" brushRef="#br0" timeOffset="58">6470 10250 27323,'28'-14'-231,"0"1"1,1 2 0,-2 2-1,-2-1 1,-3 1 0,-1 1 0,-4 1 145,-1 4 1,-7 2 0,1 1 0,1 0-39,1 0 0,4 1 0,3 2 1,5 2 57,3-2 1,1-1-1,2 0 1,2 1 0,1 1-90,-1 0 0,-7-3 0,-3-1-189,-2 0 345,-7 0 0,-7 0 1,-6 0-1</inkml:trace>
  <inkml:trace contextRef="#ctx0" brushRef="#br0" timeOffset="59">6370 10463 26700,'-8'-22'-9831,"2"-3"9327,6 6 0,3 5 1,6 6-1,10 2 1,8 2 1457,6 3 0,4-4 1,7 0-826,3 2 1,5 0 0,10 0 0,3-4-1,3 0 117,3-4 0,-10 3 0,6 0 100,-7 1 0,-6-2-138,-7 4 1,-6-12-1,-13 1 1</inkml:trace>
  <inkml:trace contextRef="#ctx0" brushRef="#br0" timeOffset="60">11815 5146 8103,'-14'-4'-122,"0"-1"1,0 2 0,1 0 0,2-1 0,3-2-6,2-2 0,-4-1 0,6-6 0,-1 1 0,0 0 0,0 0 202,2 0 0,-5-1 0,-1 1 0,-5 2 88,-5 2 1,3 4 0,-5 6 0,1 1-24,-4 4 0,2 9 0,-2 13 0,-1 8 0,-2 11-27,-1 7 1,-1 3 0,2 10 0,2 2-104,1 1 0,7-1 0,-2 0 0,5 2-1,4-2 1,-1-2 0,7 0 0,0-4 73,3-4 0,14-2 0,5-3 1,9 0-1,7-1 297,3-2 1,12 6-1,8-4-338,-25-24 1,1-1-1,9 2 1,3-1 0,2 0-1,1-1 1,2-1 0,1-1-1,2-2 1,1-2-213,2 0 1,2-3 0,4-2 0,2-2 0,5 1 0,1-1 0,1-3 0,1-2 70,-2 0 0,2-2 0,-17-3 0,1-2 0,0 0 0,25 1 0,-1-1 34,-1-1 0,0-1 0,-24-1 0,0-1 0,0-1 0,19-2 1,0-1-1,3-2 0,-1-1 0,-1-3 0,-1-2 46,-4-1 0,0-1 0,0-2 0,-1-1 0,-2-2 1,-2-2-1,-3 0 0,-1-1 49,-5-1 0,-2-2 0,-4-3 0,-3-2 0,-8 0 0,-2-2 0,-5 0 0,-1-2-41,-5 1 1,-2-1-1,-2-1 1,-4-2 0,4-38-1,-8-2 20,-9 38 1,-4 0 0,-5-4 0,-4 0 0,-3-3 0,-2 1-60,-3-2 0,-3 0 1,-1 2-1,-2-1 0,-2-1 1,-1 0-1,-2-2 0,-2 0 1,-1-4-1,-3 1-148,-1-2 0,-1 1 0,-1 2 0,-3 2 0,-3-2 0,-2 2 0,0 0 0,-1 1 177,0 0 0,0 0 0,1 2 1,0 0-1,2 1 0,1 2 0,1 3 1,-2 0 67,-1 2 1,-1 1-1,2 4 1,-1 1-1,-1 4 1,0 1 63,2 4 0,2 1 1,1 3-1,0 3 1,-34-6-1,-2 8 0,34 13 1,-1 3-80,-2 5 1,0 4-1,-2 4 1,0 3 0,-1 7-1,0 4 1,1 2-1,2 2-509,-1 3 0,3 2 477,-1 10 0,0 1 0,1-5 0,-1 1 0,0 9 0,1 1 0,-1-1 0</inkml:trace>
  <inkml:trace contextRef="#ctx0" brushRef="#br0" timeOffset="61">13763 8473 8027,'-8'-6'659,"2"4"741,6-4-1330,0 6 1,0-2 0,3-1 0,5-3-31,6-2 1,12-8 0,2-8-1,10-4 9,8-5 0,7-7 0,-20 16 0,1-2 0,4-3 0,1-1-39,4-1 0,1-1 0,0 1 1,1 0-1,1-1 0,1-2 1,0 0-1,1 0 0,0 0 1,1 0-134,4 1 1,0 0 0,0-1 0,0 0 0,-2 4 0,-2 0 0,-6 2 0,-1 1-209,-3 2 0,-2 1 0,20-14 0,-10 6 0,-12 7-661,-10 6 0,-14 10 992,-16 4 0,-4 5 0,-15 5 0,1-4 0,-6 5 0</inkml:trace>
  <inkml:trace contextRef="#ctx0" brushRef="#br0" timeOffset="62">14972 7421 8027,'-7'-21'77,"1"6"1,-3-4 322,4 3 1,-1 6-1,-1 3 346,-1 0-810,5 2 0,-2 5 1,10 0 5,5 0 0,2 2 0,4 1 0,3 2 60,5-2 0,1-1-41,-1-2 0,3 4 0,-5 1 0,1-2 1,-1-1-36,-1-2 1,0 1 0,-4 4 18,2 5 1,-6 4 0,-9 5 0,-4 6-129,-4 7 0,-4 2 1,-8 8-1,-3-1-141,-5 3 1,-1 2 0,0-4 323,1 1 0,0-7 0,-4-1 0</inkml:trace>
  <inkml:trace contextRef="#ctx0" brushRef="#br0" timeOffset="63">13607 10634 7861,'-11'0'124,"6"0"0,11 0 0,10 0 0,8 0 0,3 1 0,1 3 115,1 0 1,4 7 0,1-1 0,1 4 0,2 5-1,-3 5-140,1 3 0,5 3 0,-3 3-333,5 5 1,-5-2 0,0 0 0,-1-1-313,0-3 1,-4-9 0,1-4-652,-3-3 1197,-8-8 0,5-8 0,-5-8 0</inkml:trace>
  <inkml:trace contextRef="#ctx0" brushRef="#br0" timeOffset="64">14048 11103 7861,'14'-21'-181,"-2"6"1,-1-3-1107,-1 7 1287,-7 5 0,10 0 0,-5-2 0</inkml:trace>
  <inkml:trace contextRef="#ctx0" brushRef="#br0" timeOffset="65">14417 10947 7861,'2'-8'34,"3"3"1,4 5-1,2 5 1,0 4-1387,-1 4 1051,-7 7 160,9-4 1,-10 9-1,3-4 253,-4 1 1,-1-3-1,0 3 1,-1-1 260,-4-4 0,2 4 0,-7-2-2,-1-2 1,0 3 28,2-1-309,-4-6 0,5 0 0,-6-4 0,-2 2-105,-3-1 0,2-4 1,-7-6-1,-1 0-317,-2 0 1,-3 0 0,-3-2-1,-5-2-1119,-3-6 1450,-2-2 0,1-9 0,-1-1 0</inkml:trace>
  <inkml:trace contextRef="#ctx0" brushRef="#br0" timeOffset="66">15157 11672 7809,'0'-10'-60,"1"2"1,4 2-1,3 4 1,0 6 0,-2 5-1,-1 4 1,1 2 134,2 4 1,-5 10 0,2 9 0,-4 4 0,-2 7 0,-2 7 139,-2 4 0,-6 6 0,3-4 1,-1-1-260,-1 2 0,7-6 0,-2 0 0,4-9-691,1-9 735,6-4 0,2-13 0,6-2 0</inkml:trace>
  <inkml:trace contextRef="#ctx0" brushRef="#br0" timeOffset="67">15654 11686 7809,'-5'-14'817,"1"-1"-757,-7 8 0,9 7 1,-3 11-1,4 6-109,1 7 0,0 9 1,-2 6-1,-1 6 123,-2 2 1,1 5 0,4-5 0,0-2 7,0-6 0,1-1 1,4-8-1,3-5-76,0-2 0,4-11 0,-2-7-107,2-4 0,7-8 0,0-8 0,0-8-91,2-9 1,-4-6 0,5-8 0,0-3 81,1-1 1,-6 1-1,0 0 74,-6 6 1,-4 7-1,-7 3 1,0 9 111,0 7 0,-11 9-76,-4 3 0,-8 3 1,1 6-1,-2 4-240,0 6 240,0 9 0,-10 6 0,-3 7 0</inkml:trace>
  <inkml:trace contextRef="#ctx0" brushRef="#br0" timeOffset="68">12640 8445 7985,'-24'-21'-75,"2"-1"0,2-2 1,2 2-1,2 0 1,2 1-1,0 1 1,0 4 272,0 5 0,-1 6 0,0 10 1,-4 6-1,-5 8 0,-4 11 81,-6 11 0,0 8 0,-4 10 0,4 2 9,4 6 0,8 2 1,5 2-1,6 0-115,6 0 1,5-6 0,7-3 0,8-6-165,12-3 0,5-4 1,9-10-1,6-6-248,7-9 0,4-8 1,9-8 178,-6-8 0,-2-8 0,-1-13 1,5-7-1,7-9 102,-33 17 0,0-1 0,1 0 0,0-2 1,-3 1-1,0-2-35,-2 1 1,0-1 0,-1-2 0,-1-2 0,23-24 0,-7-3 4,-9-2 0,-8 0 1,-8 2-1,-8 3-14,-7 4 0,-9 6 0,-7 4 0,-10 5 13,-7 3 0,-8 1 0,-4 2 0,-5 4-12,-4 4 1,-2 3-1,-3 2 1,4-1-58,4 1 0,8 0 1,4 0-1,7-2-328,6-3 0,5 3 0,4-4 0,5 1-1521,4 0 1907,1 0 0,-6 5 0,-2-1 0</inkml:trace>
  <inkml:trace contextRef="#ctx0" brushRef="#br0" timeOffset="69">12171 14444 7809,'-14'-2'-531,"-1"-2"484,1-6 0,0-1 0,0 0 1,1 1-1,2 1 0,2 0 1,-2 1-1,-2 1 0,-1 4 1,-1 2 1,1 1 0,0 0 1,-2 0-1,-1 0 278,-2 0 0,0 4 1,5 3-1,-1 1 363,1 3-581,6-5 1,2 7 0,6-4 0,0 4-9,0 1 1,-5 5-1,-1 3 1,0 3 126,-1 5 0,-2 7 1,3-3-1,-1 1 6,1 0 0,1-2 0,5-5 0,0 1-44,0-1 1,2-1-1,2-2 1,6-1-67,3 1 0,2-2 0,3 0 0,2 1 19,2-2 0,4 5 0,5-5 0,4 2 14,1-1 1,2 1 0,8 4 0,6 1-1,11-1-14,10 1 1,-34-17 0,1-1 0,2 1 0,0-1 0,-1-1 0,0-1-76,-1-3 1,1 0 0,3 1 0,2-1 0,3-3 0,3-1 0,2-1-1,1-1-126,0-1 1,0-1-1,-3-2 1,-1-3-1,2-3 1,1-2-1,2-3 1,1-2 69,-1-2 1,1-1 0,1 0 0,-2-1 0,-2-4 0,-2-1 0,-3 0 0,0 0 15,-3-1 0,-1-1 0,-3 1 0,-1-2 0,2-2 0,-1-2 0,-4 1 0,0 0 17,-3 3 1,-2-2 0,-4 0 0,-3-1 0,15-29 0,-11 2 100,-9 5 0,-15 6 0,-11 6 0,-15 5 104,-15 3 0,-16 4 0,-13 4 0,-3 2 15,1 5 0,4 3 0,-3 2 0,1 0 0,-1-1-36,-3 1 1,-2 5 0,-1 1-69,0 2 1,5 1 0,1 3 0,0-1-119,1-2 0,-9-4 1,32 5-1,0 1 1,-3 0-1,-1 0-24,-2 0 1,0 0 0,1-2 0,0 0 0,0 3-1,-1 0 1,-1 0 0,-1 0-2,-3 1 0,0 1 0,0 0 0,0 1 0,0 1 0,1 1 0,3 1 0,0 2 58,2-1 1,2 2-1,3 3 1,1 1-1,-34 13 1,8 2-401,9 3 0,1-1 418,9 1 0,1-1 0,8 1 0,5-1 0,3 0 0</inkml:trace>
  <inkml:trace contextRef="#ctx0" brushRef="#br0" timeOffset="70">12071 15652 7950,'-14'0'42,"-2"0"1,-1 0 0,-2 2-1,2 1 1,2 3 0,4 1-1,3 1-184,2-1 1,1-2 146,5 5 1,-4-1 0,-1 7 0,0 3 0,0 6 207,1 7 0,-7 4 0,3 7 0,-2 1 0,1 3 120,-2 5 0,4 4 0,3 1-249,2 0 0,2 6 0,0 1 0,0 3-128,0-1 1,6-6-1,5 2 1,5-4-60,3-1 1,6-6 0,-2-2 0,0-4 47,1-2 0,0 3 0,3-10 0,-2 1 32,-2-4 1,-2-5 0,6-3 0,4-4 131,4-5 1,8 1-1,7-9 1,4 0 48,5-3 1,12-5-1,0-5 1,5-6-137,-36 3 0,2-2 0,1 0 0,2-2 0,6-2 0,1-2 0,1 0 0,0-1-145,1-1 0,-1-2 0,-3-1 0,0 0 0,2-3 0,0 0 0,0-1 0,0 0-2,-1 0 0,-1-1 1,2-3-1,-1-2 1,-6 3-1,-2-1 1,-1 0-1,-1 0 32,-4 0 1,-2-1-1,-4 0 1,-3-1-1,18-31 1,-9 2 57,-8 2 0,-9 6 0,-12 1 0,-8 2-1,-8 3 1,-17-3 0,-10 2 0,-9-1 0,-8 1 19,-3 0 0,24 20 1,-1 2-1,-1 0 1,-1 2 50,0 0 1,-1 0 0,-36-15 0,3 5-1,4 5 314,8 4 1,2 8 0,-1 8-1,1 2-104,2 3 0,4 3 1,-4 5-1,-1 6-157,-3 6 0,6 1 0,2 5 1,6 3-250,4 0 1,5-2-1,9-2 1,5-1-805,3-4 1,7-6 964,-1-1 0,13-20 0,-1 1 0</inkml:trace>
  <inkml:trace contextRef="#ctx0" brushRef="#br0" timeOffset="71">11972 16491 7915,'-16'-14'39,"-1"0"1,-2 1 0,3 2 0,3 3-1,5 3 1,2 8 0,3 8-19,1 7 0,2 7 0,0-1 0,0 3 0,0 3 0,0 1-61,0 2 0,2 1 0,3-6 1,4 1-1,5-1 13,5 0 1,3 1 0,7 1 0,1 3 175,3 5 1,2 8-1,6 3 1,1 1-112,7 4 1,11-5 0,-27-25 0,1-1 0,0-1 0,1-1-89,36 17 1,-33-23 0,0-2 0,1-2-1,1-3 1,2 0 0,0-2 50,3 0 0,2-2 0,3 0 1,2-2-1,2-2 0,1-1 0,1-1 1,-1-1-77,-1-1 0,1-2 1,5 0-1,1-2 0,-2 0 1,-1-1-1,0-1 0,-2-1 99,-1 0 1,-2 0 0,-9 2 0,-2-1 0,34-13 38,-11-3 1,-16-1-1,-11-3 1,-14-1 0,-12-4-41,-7-1 0,-16-4 0,-10-6 0,-10-3-109,-12-1 1,-11-7 0,23 26-1,-2-1 1,-2-1 0,-1 0 15,-5-4 1,-1 1 0,-2 0-1,-2-1 1,-2-3 0,0 0-1,2-1 1,0 0-192,3-1 0,1 0 1,2-1-1,0 1 0,-1-1 1,-1 2 246,2 0 1,0 1 0,0 1 0,1 1-1,-1 3 1,1 0 0,3 3 0,1 0 0,3 3-1,2 1-7,-24-21 0,1 16 1,4 7-1,-2 9-406,-3 9 427,5 5 0,-7 1 0,2 4 0,-5 4 0,-5 2 0</inkml:trace>
  <inkml:trace contextRef="#ctx0" brushRef="#br0" timeOffset="72">12683 8615 8179,'-13'-9'-501,"2"1"1,3 0-1,0 2 746,0-1 0,4 1-106,-6 1 0,1 4 1,-4-3-1,2 8 17,1 5 0,1 2 1,-4 2-1,2-1-31,2 4 0,6 6 0,-2-1 1,3 1-117,2 3 0,0 4 0,0 2 0,0 2 0,0 1-40,0 0 0,5 1 1,1 5-1,2-4 3,3-1 0,-3 3 0,2-4-75,1 3 0,1-10 1,3-1-1,-1-5-16,0-8 1,7-1 0,2-7 0,4-3 0,2-6 78,-1-5 0,7-8 1,3-4-1,4 0-32,6 1 1,-4-4-1,3 4 1,-2-1 17,-3 1 0,-5-6 0,-6 4 0,-4-1 68,-3-1 1,-7 0 0,0-4-1,-6-1 36,-6 1 0,2-1 0,-3 1 1,-2 1-128,-5 3 0,-5-1 1,-8 5-1,-3-1-121,-5 1 1,-7 2 197,-2 9 0,-13-4 0,2 5 0</inkml:trace>
  <inkml:trace contextRef="#ctx0" brushRef="#br0" timeOffset="73">7578 7705 8264,'-12'2'0,"1"1"0,1 3 0,-1 1 0,-3 2 0,-3 2 0,-2 5 0,1 1 0,3 4 0,0 1 0,-4 6 0,2 2 0,3 4 192,3 4 0,1 9 0,-4 5 1,1 5-119,4 5 1,3-1 0,6 9-1,0 1 1,3-2-72,6-1 1,7-9-1,16-3 1,6-8 0,10-9-75,11-5 1,1-17-1,5-8 1,0-7 61,-1-7 1,7-9-1,-32 2 1,0-1-1,0-2 1,1-2-5,1-1 1,0-2 0,-4 0 0,-1-1-1,-1 0 1,-1 0 0,31-24 57,-5-2 0,-8 1 1,-6-4-1,-8-1 43,-10 0 0,-7 2 0,-12 0 1,-6 7-97,-6 1 0,-8 6 0,-13 2-14,-9 3 0,-8 1 0,-6 1 0,-5 1-65,-4 3 1,-7 4-1,-3 6 1,-1 1 51,6 4 1,2-2 0,17 6 0,5 2 72,6 1 0,4 2 1,3 0-539,5 0 1,10 2 499,4 2 0,4 4 0,1 6 0</inkml:trace>
  <inkml:trace contextRef="#ctx0" brushRef="#br0" timeOffset="74">12455 8473 7757,'-6'-14'-239,"4"4"0,-2 1 1,0-1-1,1 1 0,-3 1 319,-2 2 1,-1 4 0,-6 10 0,1 8 0,0 3 0,0 3 311,-1 0 0,6 2 0,-1 4 1,1-1-185,1-3 1,2 2 0,6-2-1,0 3-70,0 1 0,1 6 0,4 0 0,5 3-8,2 2 0,7 4 0,2 3 0,1 1-133,3-1 0,2-2 1,1-1-1,2-2-97,4-3 1,0-10 0,6-10 0,-1-7 0,6-7 1,-3-5 0,9-9 0,-1-10-2,2-10 1,7-7-1,-10-4 1,-2 2-41,-4 1 0,-10-5 1,-1-4-1,-7-1 127,-6 0 0,-5-3 0,-4-7 1,-6-1-3,-2 2 0,-10-8 0,-5 10 0,-7 1 47,-7 5 1,0 13 0,-12 8 0,-4 9 274,-3 8 1,-6 8-1,6 9 1,5 5-340,6 0 1,7 0 0,4 2 0,5-2 31,4-2 0,0-6 0,1 4 0</inkml:trace>
  <inkml:trace contextRef="#ctx0" brushRef="#br0" timeOffset="75">7991 8160 8013,'-2'-20'-68,"-1"4"0,-2 5 0,1 1 0,-1 1 346,0-1 0,0 6 3,5-6-117,0 7-181,0-3 0,0 7 0,0 4 0,0 5-54,0 2 1,0 2 0,0 1 0,0-1-57,0 0 1,0-5-1,0 1-59,0 1 0,0-3-122,0 1 1,2-5 307,3 0 0,3-8 0,6-4 0</inkml:trace>
  <inkml:trace contextRef="#ctx0" brushRef="#br0" timeOffset="76">12654 9895 7710,'-19'0'-65,"0"0"0,0 1 0,0 6 0,-1 7 1,-2 8-1,-2 6 209,2 5 1,-3 4 0,4 7 0,1 3-10,-1 6 1,4 2 0,6 3 0,3 2 137,1 2 0,9 0 0,7-7 0,7-2 28,8 0 0,3-14 0,14-3 0,5-9-156,3-8 1,1-9-1,6-6 1,-3-2-130,1-2 0,9-8 0,-6-4 0,0-7-94,-3-4 0,-1 0 0,-5-7 1,-4-3 33,-5-5 0,-10-8 0,-10-3 0,-5-2-46,-5-2 0,-9 2 0,-11-1 0,-8 0-36,-9 1 0,-7 7 0,-9 8 105,-3 1 0,2 3 1,-2 9 174,3 4 1,6 9-1,2 6 1,1 2-45,3 2 1,9 0 0,2 0 0,2 0-351,0 0 0,5 0 0,4 0 240,-1 0 0,-1 0 0,-3 0 0</inkml:trace>
  <inkml:trace contextRef="#ctx0" brushRef="#br0" timeOffset="77">8631 8160 7722,'-7'-14'72,"4"5"1,-5-1 508,2-1 547,1 5-856,5-1 1,2 7-1,2 0-104,6 0 0,9 7 1,3 2-36,0 4 1,10-4 0,-2 1-120,5 1 0,1 0 1,5 0 95,2-2 1,-2 1 0,11 3-1,2-2-43,1-2 0,11 1 0,7 4 1,-33-7-1,0 0 36,2 0 0,-1 0 0,36 9 0,-37-7 0,0-1 0,2 2 0,0-1-43,2 0 0,1 0 0,1-1 0,1 1 0,3 0 0,-1-1 1,1 2-1,-2-1-64,0 0 1,-1 0-1,0-1 1,-1 0 0,-1-1-1,0 1 64,3 2 1,-1-1-1,1 0 1,1 0-1,-1 1 1,0 2-1,-2-1 1,0 0-5,-3 0 0,0 0 0,4 0 0,0 2 0,-4 1 0,-1 0 0,1 0 0,1 1-30,0-1 0,-1 0 0,34 8 0,-3-3-118,-1-3 1,-16-3-1,6-2 91,-1-2 1,-1-6 0,7 2 0,-1-5-171,1-5 0,-10-3 0,-4-6-89,-8 0 0,-2 4 1,-13 1-1,-4-1-226,-6 3 7,-12 0 404,-2 7 1,-9 0-205,-3 0 1,-3 5-58,-6 0 0,-2 1-222,-3-1 0,2-4 1,-5 6 557,1-1 0,-10-4 0,1 4 0</inkml:trace>
  <inkml:trace contextRef="#ctx0" brushRef="#br0" timeOffset="78">7550 9610 7842,'22'-19'-98,"5"0"1,6 2 0,4 1 0,2 2 0,2 1-1,3 4 1,5 4 0,10 2 13,10-2 1,9 2 0,-36-1 0,1-1 0,0-1 0,1 1-1,1-2 1,0-1 58,2-1 1,1-1-1,4-1 1,2-1 0,2-5-1,1-1 1,3-2 0,-1-3-262,-1-1 0,1-2 1,7-4-1,0-2 0,0-1 1,1 0-1,5-2 0,0 0 300,-24 12 0,0-1 0,1 0 0,1 0 0,1 1 0,0-1 0,-1 1 0,-1-1 0,2 2 0,2-1 0,0 2 0,0 0 53,0 1 1,-1 1 0,0 1-1,0 1 1,1 0 0,-2 2-1,20-5 1,-1 2 0,2 2-1,1 1 40,0 1 1,0 2-1,-9 4 1,-1 2-1,-1 3 1,0 1-1,-2 1 1,0 1-91,-2 0 1,-1 0 0,0 0-1,-2 1 1,-5 1 0,-2-1-1,0 2 1,1-1-126,-2 0 1,0-1 0,1 0 0,-1 0 0,1-1 0,0-2-1,-1 0 1,0-2 20,-2-2 1,0-2-1,32-13 1,-36 8 0,0-2-1,-1 0 1,-1 0 76,2-2 0,-1 1 0,-1 3 0,-1 0 0,36-15 0,-6 3 146,-6 3 1,-11 6 0,-9 8 0,-9 2-1,-9 4-190,-10 5 1,-6 11-1,-9 8 54,-4 1 0,-1 3 0,-4-2 0,4 3 0</inkml:trace>
  <inkml:trace contextRef="#ctx0" brushRef="#br0" timeOffset="79">9626 14728 7947,'-14'-14'0,"-1"0"0,-5 0 0,-2-1 0</inkml:trace>
  <inkml:trace contextRef="#ctx0" brushRef="#br0" timeOffset="80">9441 14216 7669,'-28'-7'-70,"4"-5"0,2 6 0,1 0 0,4-2 0,1 2 1,2-2-1,0 1 0,-1-1 0,1 2 772,0 0 1,4-4-435,1 6 1,4 0-1,-4 9 1,-1 6-1,1 8-15,-1 10 0,2 13 1,-1 15-1,3 10-87,-1 7 0,6-33 0,1 1 0,-2 4 0,1 0 0,1 0 0,3 0-87,1 0 1,1-1-1,2 1 1,0 0 0,3-2-1,1 0 1,3 1-1,2-1-117,3-2 1,3 0-1,2-3 1,3-3 0,2-3-1,3-4 1,1-3 0,1-1-51,0-3 0,1-3 0,4-4 1,1-4-1,3-2 0,1-5 0,5-2 1,2-4-1,3-3 0,1-3-184,1-1 0,0-4 0,3-5 0,-1-5 0,-4-1 0,1-2 222,1-3 1,0-1-1,3-4 1,0-1-1,-1 1 1,0 0-1,-4-2 1,-1-1 7,-4 1 1,-2-2-1,-2 1 1,-3-2-1,-1-3 1,-3-1-1,-2 1 1,-2 0 0,-4 2 1,-2 0-1,-5 2 1,-3 0 0,7-29 115,-12 6 0,-22 9 1,-22 4-1,-17 6 1,-14 4-20,-11 5 0,30 17 0,-2 2 1,-5-1-1,-1 1 0,-3 0 0,-1 1-127,-1 1 1,-1 1-1,0-1 1,0 1-1,4 3 1,1-1-1015,0 0 0,0-1 1005,-2 0 0,1 1 0,7 2 1,1 2-1,0-1 0,0 0 1,-36-1-410,8 0 1,14-2 488,0 4 0,6-4 0,4 4 0,9 2 0,6 1 0</inkml:trace>
  <inkml:trace contextRef="#ctx0" brushRef="#br0" timeOffset="81">16649 6724 6588,'0'15'132,"0"-1"1,0 2 0,0 3 0,0 6 0,0 6-1,0 9 1,-1 7 0,-2 12 0,-4 10 198,-1 10 1,6-36 0,0 1 0,-3 3 0,0 1 0,0 3 0,-1 1 0,0 0 0,0 1 0,-1 0-1,-1 0-268,1 0 0,0 0 0,0-1 0,0 0 0,-1 3 1,0 1-1,0 0 0,-1 0 0,-1 0 0,1 0-309,0 2 0,0 1 0,1 1 1,1 0-1,-1 4 0,0 2 0,-1 0 1,0 0 196,0 3 0,-1 0 1,1 2-1,-1 0 1,3 2-1,0 1 1,1 2-1,0 1-41,0 2 1,2 2-1,2-26 1,-1 2 0,2 0-1,0 1 1,2 0-1,-1 1 1,0 0 0,0 0-1,0 0 69,0 1 1,-1 1 0,2 0 0,0-1 0,2 1 0,-1 1 0,1 1 0,0 0 0,1 0 0,0-2 0,1-1 0,0-1-93,1 0 0,0-1 1,1-1-1,1 19 0,1-2 1,2-5-1,0-2 0,0-8 1,-1-3 40,-1-7 1,-1-1 0,0-3-1,0-2 1,6 30 0,0-7 152,1-6 1,-3-1-1,-2-14 1,-5-2-267,-4-3 0,-1-15 1,-1-1-1,-4-9-342,-5-5 0,-2-5 527,-3-10 0,1 3 0,0-4 0</inkml:trace>
  <inkml:trace contextRef="#ctx0" brushRef="#br0" timeOffset="82">16692 6852 7839,'29'-19'53,"-1"0"1,2 2 0,3 1-1,5 4 1,5 1 0,6 3 0,6 0-1,7 1 86,2 1 0,3 1 1,4 5-1,1-1 0,3-2 0,1-2 0,-33 0 0,0 0 1,1 2-1,1 0 0,2-1 1,1 0-70,2-1 1,1-1-1,0 0 1,0 0-1,-1-1 1,0-1-1,0 1 1,-1 0-48,1 0 1,0 0-1,0 0 1,0 0 0,-1 0-1,-1-1 1,0 1-1,-2 0 1,-4 1 0,-1 0-14,32-4 1,-3-1 0,-10 6 0,-5 2-182,-6 2 1,-11 1 0,-5 0 0,-5 0-112,-4 0 1,-8 0 0,-8 1 147,-2 4 0,-1 3 1,-7 6-1,-1 0 62,-2 0 1,-7 1-1,-1-1 1,-4 0-222,-1 0 163,3 1 0,0-1 0,1-2 1,0-1 23,0-1 0,4-7 0,2 3 1,0-1 49,1 0 1,2 0 187,-5-5 0,2 1 1,-3 4 33,2 4 1,6 1 0,-4 2-1,3 6-40,-1 2 1,-6 6 0,3 5 0,-2 4-101,1 1 0,1 9 0,-3 8 0,2 9 21,-3 9 1,6-30-1,-2 2 1,0 5 0,-1 2-1,-1 3 1,-1 1 29,0 5 1,0 1-1,2 2 1,-1 2-1,-1 3 1,-1 0-1,0 4 1,0 0-140,1 4 1,0 0 0,2-20 0,0 1 0,0 1 0,1 0 0,1 1 0,0 1-1,-1 0 1,0 0 0,0 1 81,0 0 1,0 1 0,0-2 0,2-4-1,1 0 1,-1-1 0,-1 1 0,0 0-1,1 0 1,-1-1 0,1-1 0,0 1-38,-4 25 0,1 0 1,-1-2-1,1-1 1,1-1-1,1 0 1,0-1-1,0 1 1,0-1-1,0 0 20,0 3 1,0-1 0,0-1 0,0 0 0,0 4 0,1 0-113,1-2 0,0-1 0,0-3 1,-1 0-1,3 0 0,0-1 0,0-3 1,0 0-23,-1-5 0,1 0 1,1-4-1,0 0 0,1-5 1,2-1-1,-1-3 0,0 0-20,0-2 0,0-1 0,0-5 1,0-1-1,0 32 0,0-6-165,0-6 0,0-10 1,0-5-1,0-4 316,0-5 0,-7-4 0,6-10 0,-4 0 0,3 0 0</inkml:trace>
  <inkml:trace contextRef="#ctx0" brushRef="#br0" timeOffset="83">16052 12411 7740,'7'-8'-50,"2"2"1,10 6 0,5 0 0,4 0 0,5 0 0,7 0-1,6 0 1,7 0 0,11-2 439,11-3 1,-32 2 0,1-1 0,8-4 0,1 0 0,1-1 0,1-1 0,1-2 0,1 0-210,2-1 1,1-1 0,5-3 0,2-1 0,4 0 0,-1-1 0,0-2 0,1 0-413,-2 0 0,1 0 1,-2 0-1,1-1 1,2 0-1,-1 0 1,-3 0-1,0 0 136,-5 1 0,-1-1 0,-4 0 0,-2 0 0,-7 5 1,-2 1 94,-3 0 0,-1 0 0,-3 1 0,-1 0 0,29-13 0,-4-1 0</inkml:trace>
  <inkml:trace contextRef="#ctx0" brushRef="#br0" timeOffset="84">17303 8061 7804,'0'-15'361,"0"1"1,-1 2 674,-4 2 1,2-1 465,-7 6-1371,7 1 0,-3 5 0,6 6 0,0 8 0,0 11 37,0 5 0,-2 15 0,-1 1 0,-3 7-153,-2 3 0,5-2 0,-3-1 0,1-4 0,-1-2-368,-2-7 0,4 0 0,0-8 1,2-3-432,2-5 1,0 1 13,0-7 1,2-7 400,2-7 0,0-11 0,4-8 0,-1-9 33,1-3 0,-3-8 0,3 1 0,-2 0 336,-3-2 0,-1 4 0,-2-6 0,0 1 0,0 0 0,-2-2 0,-1-5 0,-3 1 17,-2-1 1,5-1 0,-2-1 0,2 1 0,0 5 452,-2 2 0,0 6 0,5 7 0,0 5 208,0 3 1,2 2 0,3 0 0,6 0-303,6-1 1,7 1-1,9 0 1,5 1-259,3 4 0,3-2 0,2 6 0,1 2-160,-1 1 0,-2 4 1,-2 1-1,-5 5-91,-3 5 1,-6-2 0,-4 9 0,-7 1 117,-6 2 1,-5 4-1,-6 2 77,0-1 1,-11 7 0,-4 1 0,-6 1-3,-4-4 1,1-3 0,-3-2 0,-3-1-18,0-3 0,5-5 0,1-8 0,-1-3-101,-2-2 0,0-1 0,2-5 0,3 0 0,3-2-391,6-3 1,1-2-312,7-8 1,0 6-442,5-1 1,2 7 1200,2-2 0,-2 4 0,4 1 0</inkml:trace>
  <inkml:trace contextRef="#ctx0" brushRef="#br0" timeOffset="85">17901 8345 7778,'-10'-5'488,"1"1"0,-1 2 842,2 5 1,2 10-1014,6 6 1,0 1 0,0-2-1,0 2-74,0 2 0,0-3 1,0 5-1,0 1-173,0 2 1,0-5 0,0-1 0,0-2-203,0 0 0,0 0 0,0-5 0,-2 0-414,-2 0 1,2-4-1044,-3-1 982,4-6 1,2 4 0,4-9 606,5-3 0,8-3 0,5-6 0</inkml:trace>
  <inkml:trace contextRef="#ctx0" brushRef="#br0" timeOffset="86">17446 7563 7884,'-35'0'-73,"-1"0"0,-2 2 0,0 4 1,-2 8-1,1 8 0,1 5 263,5 2 0,9 7 1,5 8-1,5 13 1,4 14-1,7-30 0,2 2 114,-1 3 1,2 1-1,0 8 1,0 2 0,0 3-1,0 2 1,0 2 0,0 1-160,0 1 0,0-1 0,2 0 0,2-2 0,0-2 0,2-2 0,1-3 0,2-1-184,1-3 1,3-3 0,1-9 0,4-2 0,5-3-1,3-3 1,31 19-14,7-18 1,8-17 0,3-19 0,-34-4 0,-1-4-24,2-3 1,0-3 0,2-5 0,0-2 0,-1-1 0,-1-2-1,-1-1 1,-3-3 17,0-1 1,-1-2 0,-4-2 0,-2-2 0,0-5 0,-2-3 0,-1 1 0,-3-1 43,-3-1 0,-2 1 0,-1 1 1,-3 0-1,-4-2 0,-2-1 1,-2 0-1,-2 1-24,-1 1 1,-3-1 0,-5-2 0,-2 1 0,-3 4 0,-3 2 0,-4 1 0,-2 3-169,-22-30 0,-10 16 1,-3 11-1,-5 10 262,-5 11 0,8 10 0,-2 7 0,2 6-24,3 7 0,10 4 0,13 4 1,7 1-339,5-2 1,9 5-1,2 3 1,5 7-1403,5 6 1707,2 9 0,6-1 0,-3 6 0,-4 0 0</inkml:trace>
  <inkml:trace contextRef="#ctx0" brushRef="#br0" timeOffset="87">17275 10406 7714,'-14'-28'-82,"-5"0"1,-2 1 0,-1 3 0,-2 7 0,1 6-1,-1 6 1,-1 3 0,-2 5 446,-1 7 1,4 1 0,2 13 0,0 2 0,1 5 0,1 3-21,2 3 1,4-4 0,3 5 0,3 1-177,2 2 1,-4 5-1,5 5 1,2 7-57,2 5 0,2 13 0,1-35 0,1 0 1,1 0-1,1-1 51,8 39 0,9-5 1,7-9-1,7-10-168,5-11 1,21-14 0,9-12 0,-31-12 0,0-3-58,3-1 1,0-4 0,1-3-1,0-4 1,1-5 0,-1-4-35,0-3 1,0-4 0,3-2 0,1-4 0,3-6 0,1-3 0,-3-1 0,-1-2 0,-2-1 0,-1-1 51,-4 2 1,0-2 0,-2-1-1,-3-1 1,-2 0 0,-3 1 6,-1-1 0,-3 0 0,-4 2 0,-3 0 0,-5 5 1,-3 0-1,2-34-210,-13 6 0,-21 6 1,-18 12-49,-11 7 1,-9 8-1,-7 11 1,-8 7 145,-4 6 0,-2 5 0,0 7 5,8 4 0,4 9 1,9 8-1,-1 2-205,4 0 1,9-2 0,4 2-391,7-6 738,5-2 0,6-3 0,0-4 0,1-2 0</inkml:trace>
  <inkml:trace contextRef="#ctx0" brushRef="#br0" timeOffset="88">17090 10421 7829,'0'-8'-2,"2"17"117,2 10 1,3 11 0,2-1 114,-4 7 0,1 11 1,-1 5-166,-2 4 1,-1 1-1,-2 1 1,1 2-202,4 2 0,-3-5 0,4-8-427,0-5 1,-2-6-1,5-15-524,2-4 1087,-5-9 0,7-10 0,-5-8 0</inkml:trace>
  <inkml:trace contextRef="#ctx0" brushRef="#br0" timeOffset="89">17232 10421 7829,'0'-22'712,"0"6"-375,0 6 1,8 7-1,6 0 1,10 5-562,8 2 0,-1 3 0,7-4 0,0 1 54,-1 0 0,-3-3 1,-5-1-1,-2 2 184,-4 3 0,-4 2 0,-9 8 0,-6 0 48,-2 4 1,-4 2 0,-4 4 71,-8-1 0,-2 4 0,-8 5 0,-2-1 218,-6-2 1,2-1 0,-3-3-158,3-2 0,3 0 1,3-8-1,5-4-1067,3 1 0,7-7 872,-1-1 0,14-10 0,-3-3 0</inkml:trace>
  <inkml:trace contextRef="#ctx0" brushRef="#br0" timeOffset="90">17531 10861 7749,'0'-14'293,"0"6"0,0 3 0,0 10 0,1 5 86,4 2 0,-2-2 0,7-2 0,1-2 0,0-1-219,-2 1 0,4-4 0,-3 2 0,2-2-174,2-2 1,1 0 0,-3-2 93,-2-2 185,-4 2 1,-17 13 0,-5 13-138,-4 4 0,1 4 0,-5-1 1,0 3 70,2-3 1,2-7-1,7-5 1,2-5-45,2-4 0,7 1 0,2-8-191,8-5 1,11-6-1,6-11-83,7-4 1,-1-6-1,7-2 1,2-3-411,1 3 0,-6 7 0,-7 7 529,-8 6 0,3-2 0,-1 5 0</inkml:trace>
  <inkml:trace contextRef="#ctx0" brushRef="#br0" timeOffset="91">13806 8615 7747,'-5'-9'18,"-1"1"223,-2 1 0,5 1-82,-2 1 1,5 4-1,5-4 33,4 4 0,4 2 0,1 2 0,2 4 37,3 0 0,-2 1 0,7 3 1,3-1-36,4 1 1,9 6 0,9 4 0,6 1 16,4 3 0,-4 8 0,8 7 0,-1 6-92,-31-21 1,-1 2-1,2 1 1,-1 2 0,0 2-1,-2 1 1,3 3 0,0 2-127,0 3 0,0 0 0,4 1 0,0 0 0,1 4 0,1 0 13,-1-3 1,1 1-1,0 0 1,1 0-1,-1-3 1,0-1-26,-1 1 0,0 1 0,4 1 0,2-2 0,0-1 0,1-1 0,1-2 0,1-3-28,2-1 0,1-3 0,-1 0 0,2-3 0,-1-1 1,1-1-1,1-2 0,1-2-25,2 0 1,1-3-1,-3-1 1,0-2-1,3 2 1,1-1-1,-4-1 1,-2-1-54,-2-3 0,-2 1 0,-4 2 1,-1-1-1,-1-1 0,-1 0 1,0 1-1,-2 2-264,33 19 1,-13-4 0,-15 4 0,-9-1-13,-7 1 0,-12 4 1,-13-5-1,-8-2-279,-12-1 1,-8-8 679,-6-3 0,-1-9 0,-5-5 0,-1-4 0,2-1 0</inkml:trace>
  <inkml:trace contextRef="#ctx0" brushRef="#br0" timeOffset="92">13166 8814 7773,'-5'8'-103,"10"-3"0,14-4 0,11-4 0,11-5 1,11-9-1,18-10 0,-27 8 0,2-3 175,8-4 0,2-2 1,0-2-1,2-3 1,5-3-1,1-2 1,2-1-1,2-1 1,-18 12-1,0-1 1,0 1 34,3-1 0,-1-1 1,1 2-1,-2 0 1,0 1-1,0 0 1,0 0-1,-1 1 1,1 0-1,0 0 1,0 0-1,0 0-272,-1 1 0,0 0 1,0 1-1,23-8 0,-1 2 1,-2 3-1,0 1 0,-3 1 1,-1 2 174,-2 2 0,-1 1 1,-5 4-1,-2 1 0,-5-1 1,-2 2-1,-4 1 0,-1 2-132,34-10 1,-17 2 0,-8 7 0,-7 1-118,-8 1 1,-8 7-333,-10-2 0,-13 5 1,-11 5 570,-12 5 0,-8 2 0,-4 2 0</inkml:trace>
  <inkml:trace contextRef="#ctx0" brushRef="#br0" timeOffset="93">13649 9596 7820,'-34'43'-310,"4"6"1,-3 4-1,3 7 0,3 4 0,1 4 310,3-2 0,-1 0 0,-4 5 0</inkml:trace>
  <inkml:trace contextRef="#ctx0" brushRef="#br0" timeOffset="94">13365 10705 7540,'5'9'31,"1"-1"0,2 0 1,3-1-1,2-1 0,3-3 1,3-1-1,6-4 149,6-3 0,7-7 1,11-10-1,8-5 0,10-10-86,-31 16 1,2-2 0,0-2-1,1-2 1,5-3 0,1-2-1,4-1 1,3 0-46,4-2 0,1 1 0,1 0 1,1 1-1,6 0 0,1 1 0,-1 1 1,0-1-150,2 2 0,0 0 0,-2 3 1,0 1-1,0 0 0,1 1 1,-1 0-1,0 1 158,-3 0 1,0 2-1,2 2 1,-1 2-1,-5 2 1,-1 1 0,-3 1-1,-1 1-61,-4 1 0,-1 0 1,-2 3-1,-1 1 1,-1-2-1,-1 1 0,-2 1 1,-1 0-2,34-6 0,-6 1 1,-11 1-1,-2-1-60,-3-3 1,-7-1 0,-9 3 0,-1-1-89,-4 1 1,-5 1 0,-4 2 0,-2 2 50,-2-2 0,-3 5 0,0 1 0,-3 2-134,-2-2 0,-2 3 45,-4-2 1,-4 2 0,2 4 362,-5 2 1,-8-1-174,1 7 0,-9 6 0,-3 6 0</inkml:trace>
  <inkml:trace contextRef="#ctx0" brushRef="#br0" timeOffset="95">14332 7776 7904,'35'0'5,"-4"0"0,7 2 0,2 4 0,1 10 0,3 11 0,5 12 0,6 14 0,-24-20 0,0 3 0,1 7 0,1 3 162,1 6 0,0 3 0,0 4 0,-1 4 0,3 6 1,-2 2-1,-11-20 0,0 1 0,1 2 0,0 2 1,1 2-1,0 0-222,0 2 1,1 0 0,0 1 0,3 2 0,0 0 0,2-1 0,0 0 0,2-1 0,1 0 0,-1-2 0,2-1 0,-1 0-311,0-1 0,0 0 0,1-2 1,-2-7-1,1-1 0,0-2 0,-1 0 1,1-2-1,0-1 0,17 14 1,2-3 252,1-6 0,1-4 1,-4-5-1,0-3 0,-3-6 1,1-3-1,-2-2 0,0-2 112,-3-2 1,0-1 0,2-3-1,0 0 1,-2 0 0,-1 1-1,-3-2 1,0 0-1,33 14 0,-8-6 0,6 1 0,3 0 0</inkml:trace>
  <inkml:trace contextRef="#ctx0" brushRef="#br0" timeOffset="96">22294 4905 7733,'0'-15'245,"0"1"1,0 0-150,0 0 1,0 4 0,0 1 0,0-2 0,0-2 131,0-1 0,-2 4 0,-1 1 0,-3-2 1,-1-2 179,1-1 1,-5 5 0,2-1-237,-4-1 0,-3 3 0,-1 0 0,-2 2-9,1 3 1,-4 1 0,-1 2 0,-4 2-40,-2 3 1,-4-2 0,0 8 0,0 3 0,0 3 29,0 1 0,4 4 1,5 0-48,-1 0 0,5 6 0,-1 1 0,2 7 45,0 5 1,2 4 0,6 0 0,3 4 71,1 2 1,3-7 0,4 0-1,1-6-203,4-3 0,8-3 0,7-7 0,2-5-190,4-4 0,2 2 1,5-11-1,4 1-199,-1-3 1,5-3 0,-2-4-1,6-3-80,2-4 1,0-4-1,-5-1 1,-5 0-14,-3 0 0,-6-2 1,-4 0-1,-7 0-259,-6 4 1,-4 1 0,-7-4 397,0 1 1,-12 0 0,-2 1-1,-3 2 322,-4 2 0,-1 6 0,-6-2 0,-1 3-124,1 2 1,1 0 0,0 0 0,2 0 275,0 0 0,-4 0 1,10 0 1074,2 0 0,6 0-801,1 0 0,15 0 1,5 0-1,10 0-352,7 0 0,8 0 0,3-1 1,3-4-133,1-5 1,1-1 0,-2 0 0,-3 2-103,-5-2 1,-4 4 0,-6 3-47,-4 2 0,-9 4 0,-6 2 235,-2 6 1,-2 4 0,0 4-1,-2 0 100,-2 0 0,-3-1 0,-4 1 0,3 1-60,2-2 1,-3-4 0,4-1-355,2 4 0,1 1 0,2-2-512,0-1 0,-5 2 797,1 3 0,-7-4 0,3 6 0</inkml:trace>
  <inkml:trace contextRef="#ctx0" brushRef="#br0" timeOffset="97">22962 4734 7737,'0'-14'2616,"0"6"-2551,0 2 1,-5 7 0,-1 6 65,-2 7 1,-3 3 0,-8 12 0,-6 5 53,-7 6 1,1 7-1,-6 2-190,3 2 1,0 1-1,8 3-98,2-3 0,3-3 0,7-6 0,1-2-467,4-3 0,-2-10 1,6-9-18,2-3 0,3-8 0,5-3 0,4-7-549,4-7 1136,1-7 0,7-19 0,1-1 0</inkml:trace>
  <inkml:trace contextRef="#ctx0" brushRef="#br0" timeOffset="98">22919 4635 7737,'5'-23'281,"0"4"202,-2 4 1,0 7 0,2 3-109,4 3 0,3 9 0,0 4 1,-1 5-187,0 3 0,5 12 0,-6 2 0,1 7 96,-2 3 1,-1 10 0,-5 6 0,2 4-71,-2 5 0,-1 1 1,-2 2-1,0-3-510,0-6 0,4-2 1,1-13-1,-2-1-94,-1-2 0,-2-12 0,0-5 0,0-5-1500,0-5-46,0-7 1935,-6-17 0,-9-8 0,-7-14 0</inkml:trace>
  <inkml:trace contextRef="#ctx0" brushRef="#br0" timeOffset="99">22592 5175 7737,'0'-14'1218,"7"6"-1077,1 1 1,7 3 0,4-1 0,5 2-31,3 1 1,1 2-1,1 0 1,-1 2-78,1 2 0,-1 0 1,1 4-1,-1-1-195,0 1 1,-4-3-1,-2 3 1,0-2 160,0-3 0,2 5 0,5 0 0</inkml:trace>
  <inkml:trace contextRef="#ctx0" brushRef="#br0" timeOffset="100">23232 4720 7754,'3'-13'0,"7"4"126,9 4 1,6 3 0,5 2 0,3 0-212,5 0 0,0 0 1,3-1-1,3-4 246,1-4 1,-6-4-1,-3-1 1,-1 0 20,-3-1 1,-2 6 0,-3 1-458,-4 2 0,-2 1 0,-8 3-1136,-4-2 1411,-3 2 0,-18-4 0,-4 6 0</inkml:trace>
  <inkml:trace contextRef="#ctx0" brushRef="#br0" timeOffset="101">23588 4620 7754,'0'15'187,"0"0"0,0 4 454,0 5 1,4 9 0,1 7-1,-2 9-385,-1 12 0,-2 6 1,0 12-1,0-2-240,0-3 1,-5-3 0,0-4-1,2-7-118,2-7 0,1-5 19,0-10 1,0-5 0,0-8-1,0-3-446,0-1 1,-2-7 0,-1-5 528,-2 2 0,-6-4 0,3-1 0</inkml:trace>
  <inkml:trace contextRef="#ctx0" brushRef="#br0" timeOffset="102">21796 6213 7785,'-22'0'1275,"2"-7"-1546,5 6 723,7-12 0,8 7-127,10-4 0,3 4 0,2 4 0,4-1 0,8-2 355,10 2 0,15 2 0,19-1-509,8-3 1,-32 2 0,2-2-1,3-1 1,2-2 0,4 1-1,1-2-61,4 0 1,2 0-1,3-3 1,1 0 0,4-3-1,0-2 1,-2 0 0,1-1-162,1 0 0,0 0 0,1 0 1,0 0-1,-3-1 0,-1 0 0,-4 2 1,-1 1 148,-4 0 0,0 2 1,-6 2-1,-1 2-213,-2 0 1,0 1 0,-8 1 0,-1 1-54,33-2 1,-13 3 0,-16 6-1,-11 1 12,-9 4 0,-8-2 0,-9 7 283,-6 1 0,-2-3-239,-2 1-128,0-6 0,-5 2 0,1-10 0,-1-3-388,-1 0 1,2-4-1,-5 4 1,-4-2 627,-4 1 0,-5-1 0,-7-4 0</inkml:trace>
  <inkml:trace contextRef="#ctx0" brushRef="#br0" timeOffset="103">22365 7051 7848,'-22'-17'381,"3"1"0,3 5 0,2 3 0,0 5-233,-1 1 1,6 2-1,-1 0 1,-1 0-1,-3 0 1,-3 0-235,-2 0 0,-13 7 0,1 2 0,-6 7 605,-1 8-402,-6 6 1,5 19-1,-2 3 1,6 5-94,8 4 0,0 10 0,17-31 1,1-1-1,0 2 0,1-1-70,0 0 1,0 1-1,-6 33 1,1 2 0,4-7-34,4-7 1,3-7 0,6-16 0,3-5-166,8-11 1,8-7-1,3-8 1,5-10-19,7-10 1,3-9-1,2-9 1,-2-3-59,-3-5 0,1-1 0,-7 1 0,-5 5 31,-7 3 0,-10 3 1,-7 3-1,-8 7 259,-9 6 1,-8 0 0,-11 6 0,-5 3 59,-3 5 0,0 5 0,3 7 0,5 0 441,3 4 1,7-5 0,4 2-42,4-5 0,8-3 0,9 2-360,11-6 0,9-2 0,9-4 0,6-2-119,4-6 1,3 2 0,10-1-1,-4-2-182,-1-2 1,-3 5 0,-8 4-1,-5 2 83,-3 2 0,-13 2 1,-4 2-1,-5 6 1,-5 2 263,-1 3 1,-2 5 0,-2 2-69,-3 0 0,-2 5 1,-6-5-1,2 2-100,1 0 1,2-7 51,-1 2 0,3-3 0,6-2 0</inkml:trace>
  <inkml:trace contextRef="#ctx0" brushRef="#br0" timeOffset="104">22749 7833 7828,'0'-9'122,"0"-1"1,0-1 0,1-1 147,4-3 1,-2 1-1,7 0 29,1 0 1,-5 4-2,-1 1-76,-4 6-174,-1-4 0,0 6-277,0-4-430,0 3-292,0-4 604,0 6 1,0 2-87,0 2 333,0-2 117,0 4 0,0-4-176,0 3-133,0-4 0,5 12-164,0-4 456,0-2 0,-5 5 0,0-10 0,0 4 0</inkml:trace>
  <inkml:trace contextRef="#ctx0" brushRef="#br0" timeOffset="105">22777 7762 5750,'0'8'0,"0"-2"0,0-6 0</inkml:trace>
  <inkml:trace contextRef="#ctx0" brushRef="#br0" timeOffset="106">22692 7620 7866,'0'-14'179,"0"4"805,0 1-368,0 6-376,0-4 0,0 18-125,0 4 0,0 4 0,0 0 0,-2 4-91,-2 4 1,-4 3 0,-6 3-1,-2 7 48,-3 6 0,-2-1 0,-4 6 0,3-4 1,3-6-111,6-6 1,1-11 0,7-5-495,2-3 469,1-9 0,8-13 0,4-14 1,3-10-1,2-8 11,4-3 1,-1-7-1,5 1 1,3 1 0,1 2 0,1 3 1,-1 3-1,-3 6 93,-6 7 0,3 4 0,0 7 0,-1 2-86,1 2 0,-1 4 0,-1 4 0,5-1-101,3-2 0,1 1 1,1 2-161,-1-3 0,0 4 0,1-4 0,-1 3-383,1 2 0,-7 0 312,-3 0 0,-5 2 376,-5 3 0,4 3 0,-5 6 0</inkml:trace>
  <inkml:trace contextRef="#ctx0" brushRef="#br0" timeOffset="107">23346 7720 7866,'22'0'-650,"-3"0"1379,-3 0 267,-8-7 1,-2-1-670,-6-6 0,0 5 0,-2-1 0,-2-1-332,-6-2 1,2-1-1,-1 0 1,-4 1-163,-4 4 1,1-2 0,-4 5-50,-1-2 0,4 4 0,-5 1 0,-1 6 11,1 7 1,3 10 0,-4 7 0,-1 6 182,2 4 1,1 5-1,7 6 1,0-1 178,0 2 0,6-9 0,3 1 1,3-5-60,2-4 0,2-9 0,3-5 0,6-7-73,6-6 0,5-5 0,7-7 0,-1-7-75,1-8 1,5-16 0,4-6 0,3-5-181,2-5 1,-7 2-1,-3-2 1,-3-1-127,-1 1 0,-7 8 0,-3 4 154,-3 7 1,-8 11 0,-4 5 175,-2 4 0,-2 8 0,-3 7 228,-7 8 1,1 13 0,-12 6 0,2 6 167,0 3 0,-1 2 0,3 3-122,-2-3 1,4 1-1,7-4 1,1 0-273,-1 0 1,5-4 0,-2-5 0,3-4-223,2-2 1,2 1 0,1-4-155,2 2 1,6-5-1,-2-6 1,4-1-1,1-4 400,0-2 0,7 6 0,1 0 0</inkml:trace>
  <inkml:trace contextRef="#ctx0" brushRef="#br0" timeOffset="108">23815 7833 7866,'10'-19'0,"-2"0"-44,-2 2 0,3 0 0,-4-1 0,0-2 270,1-2 1,-4 3-1,4-4 1,-1 1-11,0 0 1,-1 5 0,-4-2 0,0 3 424,0 2 1,0 0-488,0-1 0,-6 8 0,-4 2-257,-2 3 0,-9 9 0,-2 4 0,-4 4-54,-2 4 1,1 7 0,-1-3 0,1 3-84,0-3 191,-1 4 0,12-9 1,3 4-79,1-2 0,7-1 0,1-5-40,3 1 0,9-8 1,4-2 157,6-3 1,-1-2-1,3-2 43,-3-3 0,4-2 0,2-8-37,0 1 1,4-5 0,-9 0 0,-3 3-20,-3 5 0,-6 0 13,4 7 0,-5 0 0,-1 9 0,-5 5 0,-4 4 97,-2 5 1,3 3 0,-3 8 125,2 3 0,0 3 0,1 7 0,-3 3-7,0 6 1,-3 2 0,5 12-1,-2 4-87,-3 4 1,3-35 0,-2 1 0,0 4 0,0 0 0,-1 3 0,-2-1-135,-1 4 1,-2 0-1,-1-1 1,-2-2 0,-4-2-1,-2-1 1,1-3-1,-2-2 125,1-2 0,-1-3 0,-2 0 0,-2-3 0,-24 23 0,2-7 97,2-9 1,8-8 0,9-6 0,5-7-31,4-6 0,4-4 0,7-10 0,4-9-182,4-11 0,11-12 0,8-12 0,12-7 0,10-6-93,-14 27 1,3 0 0,5-3 0,2 0 0,3-2 0,1-1 0,3-2 0,1-2 50,2 0 1,0-2-1,0-3 1,1 0 0,0 0-1,1 1 1,2-4-1,1-1-211,5-5 1,0 0 0,0 2 0,1 0 0,-16 14 0,0-1 0,-1 0 157,16-19 0,-3 0 1,-6 2-1,-4-2 0,0-1 1,-2-2-1,-4 2 0,-3 1-323,-1 1 0,-4 0 0,-4 3 0,-2 2 0,-6 9 0,-3 1 0,1-33-199,-7 8 1,-4 10 0,-2 11-1,-3 8 606,-4 5 1,1 4 0,0 8 96,2 5 0,-4 4 0,5 0 0,2 1 359,2 0 1,1 4 0,0 1 754,0-2-934,0 5 0,0 1 0,0 13 337,0 11 1,-7 11 0,-2 19 0,-5 9-297,-5 12 0,10-31 1,0 1-1,-2 3 1,-1 2-1,-1 1 1,0 0-70,0 0 1,0 1-1,-2 2 1,1 1-1,0 2 1,1 1-1,1-3 1,-1 1-39,1-3 1,0 0 0,4-5 0,1-1 0,-9 33 0,6-9-158,4-9 1,1-8 0,5-13 0,0-7-253,0-9 1,2-10 0,2-9-195,6-9 1,3-14 0,1-17 0,2-7-68,3-6 1,1-8 0,7-2 200,1 2 0,-7 6 1,7 5-1,-1 7 269,0 10 0,-5 10 0,-3 11 1,-3 3 225,-2 2 0,0 7 0,1 10 0,-3 7 133,-2 5 0,-2 4 1,-5 5-1,0 3-67,-5 3 1,-1 6 0,-9-6 0,-4 3 71,0 1 1,0 0 0,2-5-326,0-3 0,0-1 0,1-3 0,3-5-278,6-3 1,2-8-405,2-4 1,2-7-1,2 2 177,6-4 0,3-2 0,1-4 0,-2-4-177,-2-4 1,1-6-1,-5 0 298,2 2 1,-6 7 0,-2 5-140,-8 4 1,-5 1 0,-1 0-681,0 0 1168,6 0 0,-11 0 0,3 0 0</inkml:trace>
  <inkml:trace contextRef="#ctx0" brushRef="#br0" timeOffset="109">26445 6852 7723,'-14'15'138,"-2"0"0,-3 4 95,-4 5 1,1 8 0,-2 4 0,0 3 0,1 6 0,-1 0 0,0 3 0,2 1 0,2 1 68,-1 4 1,4 3-1,-6 3 1,3 2 0,1-2-391,-2-2 0,4-3 0,-5-4 0,3-9 0,5-8-235,3-9 1,8-5-1,-2-8 44,3-8 0,4-12 1,3-18-1,4-11 0,4-12-13,1-9 1,0-9 0,0-7-1,2-2 275,3 2 1,-3 5-1,4 5 1,-2 11 0,-2 5 227,-4 7 0,-1 13 0,4 3 0,-1 6 187,0 6 1,-5 8 0,1 0 0,1 4-16,2 1 1,2 11 0,3 5 0,2 4 0,1 6-91,-1 0 1,4 11-1,-5 4-360,-2 5 1,-1 12-1,-2-1 1,-1 1-1,-3 1-229,-6-2 0,3-2 1,-3-3-1,0-6-442,-3-7 1,-1-4 0,0-8 141,0-3 1,-6-5 0,-4-10 595,-2-4 0,-9-10 0,-1-3 0</inkml:trace>
  <inkml:trace contextRef="#ctx0" brushRef="#br0" timeOffset="110">26047 7592 7723,'-14'-13'542,"0"3"832,0 6 0,6 1-1025,3-2 1,11 3 0,9-3-349,7 4 0,5-1 0,3-2 1,3-4-1,6-2-398,7 1 0,3-1 0,5-4-166,-2 0 0,-6 1 0,1 2 563,-3 2 0,-7-1 0,-3-4 0</inkml:trace>
  <inkml:trace contextRef="#ctx0" brushRef="#br0" timeOffset="111">26531 7407 7736,'6'-10'3195,"5"2"-3328,7 2 1,5-3-1,10 2 1,7-1-168,6-3 0,-1-6 0,6-4 0,0 1 99,-1-1 1,-4-2 0,0 4 0,-7 1-286,-6 3 1,-9 0-1,-6 1 486,-7 0 0,-5 0 0,-6-1 0</inkml:trace>
  <inkml:trace contextRef="#ctx0" brushRef="#br0" timeOffset="112">26744 6881 7736,'14'-13'-59,"0"4"162,1 4 1,4 3 0,1 2-1,1 2 352,-1 3 1,-1 4-1,-6 10 1,-4 5 60,-4 3 1,-3 7 0,-6 6-308,-5 6 1,-7 4 0,-11 5-1,0 1-141,-1 1 1,9-5 0,-5 6-1,7-7-446,3-7 0,6 0 0,3-11 0,4-3-306,1-4 1,6-7 0,3-10 0,6-4 683,4-4 0,3-7 0,6-2 0</inkml:trace>
  <inkml:trace contextRef="#ctx0" brushRef="#br0" timeOffset="113">26915 7378 7736,'-21'0'2503,"10"0"-2262,-3 0 0,9-1 0,3-4 1,10-4-209,11-4 0,13 2 1,6-2-130,3-3 0,6-1 0,1 1 0,-2-1-118,-2-2 1,-8 0 0,-3 5-1,-3 0-312,-1-1 0,-6 1 0,0 1 0,-5 2 133,-5 2 0,-5-1 1,-8-4-1,-3 0 358,-7 0 1,-1-5-1,-11 0 1,0 0 21,0-2 0,5-1 0,-2-5 0,4 4 116,6 4 0,3-2 0,6 2 1260,0 2-923,0 7 1,0 6 0,0 8 4,0 6 0,0 9 0,0 6 0,-2 7-125,-3 6 1,-4 7 0,-9 4-1,-2 4-250,-2 5 1,4-6 0,-1 5 0,5-3-184,5-4 1,-2-1 0,6-8 0,2-3-289,1-5 1,2-9 0,0-5 0,2-5-167,3-4 1,2-4 0,8-8-1,0-2 567,4-6 0,4-15 0,5-5 0</inkml:trace>
  <inkml:trace contextRef="#ctx0" brushRef="#br0" timeOffset="114">27327 7321 7995,'-6'5'1734,"6"0"-1509,6 6 0,3-5 1,2 5 82,5-1 0,0-5 1,8 2-1,1 0-178,2-4 1,6-1 0,0-4 0,0-3-259,2-4 0,-5-5 1,2-4-1,-7-1-154,-6 2 1,-3-1-1,-4 1 1,-2-2 72,-5 2 1,-10 3 0,-6 2 0,-6 5 237,-7 0 0,-3 3 1,-3 4-1,0 0 170,1 0 0,-1 6 1,10 3-1,1 4 196,3 1 1,-1 2 0,9 1 0,0 4-231,3 1 0,2 0 0,0 3 1,-2-3-252,2-1 1,3 0-1,3-4 1,4 2-141,0-2 0,4-1 1,8-3-1,5-2-170,3-2 0,1-6 0,1 2 0,-1-3-131,1-2 1,-1 0 0,1 0 0,-1-2-842,0-3 1368,-5 4 0,3-18 0,-3 3 0</inkml:trace>
  <inkml:trace contextRef="#ctx0" brushRef="#br0" timeOffset="115">27782 7037 7706,'-14'0'2950,"6"-6"-2858,1 4 1,9-4 0,3 6-1,4 0 0,10 0 0,5 0 1,4 0-62,6 0 0,-3 0 0,7 0 0,2-2-308,1-2 1,-3 0 0,-2-3 0,-1-1-152,-4 0 0,-6 3 1,-2-3-1,-4 0-107,-7 0 1,-5-1 0,-14-5 138,-7-1 1,-7 0 0,-7-3 398,0-1 0,-1-1 0,2 2 0,5-1 244,8 2 1,1 1 0,9 2 1244,0 0-1098,3 0 1,6 7-1,-1 7 1,-1 8 161,-1 5 1,-2 12 0,0 5 0,-2 6-230,-2 9 0,-4 0 1,-8 11-1,-1 2-284,-2 1 1,0 1 0,6 0 0,2 1-158,2-1 1,5-8 0,0-6-1,4-6-287,4-7 0,0-5 0,5-6-396,2-7 0,2-7 1,1-10 796,0-3 0,7-9 0,1-8 0</inkml:trace>
  <inkml:trace contextRef="#ctx0" brushRef="#br0" timeOffset="116">28336 6824 7706,'-6'-14'3203,"-2"-1"-4107,0 8 1,7 2 129,5 10 760,8 2 0,-5 8 1,6-1-99,-3 0 1,2 0-1,-4 1 1,0 0 111,-3 4 0,-4-3 0,-1 5 0</inkml:trace>
  <inkml:trace contextRef="#ctx0" brushRef="#br0" timeOffset="117">28308 7179 7706,'0'8'764,"6"5"1,-3-10-235,7 6 0,-7 1-295,2 4 1,1-3-1,-1 2 1,-2 3 0,-1-1-128,-2 1 1,-2-2-1,-1 1 1,-3-1-340,-2 0 0,5-4 0,-4-3 0,2 1-576,1 0 1,1-5 0,7 2 216,6-3 0,2-4 0,4-3 1,2-2 589,1-1 0,6-5 0,-3 5 0</inkml:trace>
  <inkml:trace contextRef="#ctx0" brushRef="#br0" timeOffset="118">28493 7336 7706,'14'-15'0,"0"0"0,0-3 133,1-1 1,-1-1 0,-1 1 85,-4-5 1,4-1 0,-5 1 0,-1 4 158,-2-1 1,1 5-69,-1-3 0,-2 10 1,-7 6-137,-6 6 0,-2 6 0,-1 9 0,2 2-30,1 2 0,6 2 0,-4 5 0,1-1-93,4 0 0,2 1 1,1-2-1,0-4-188,0-4 1,6 0 0,3-5 0,4-6-106,1-4 1,7-4-1,1 0 1,2-2-121,-1-3 0,-4-7 0,3-9 0,-1 1 94,-4-1 0,-7-3 0,-4 4 1,-1-2 235,0-4 1,-2 1 0,-8 1 0,-3 5 373,0 4 1,-4 7-1,2 3 1,-3 3-91,-1 2 1,5 0 0,1 2 0,2 3-177,2 4 0,3 4 0,1 1 1,0 0-305,0 1 0,0-1 0,1-2 0,3-1-124,0-1 0,7-5 0,0 3 0,5-2 0,3-3 1,2-1 0,-4-2 0,4 0-4,1 0 0,-5 0 0,4 0 355,-1 0 0,-4-7 0,5-1 0,-2-1 0,-1-1 0,1 1 0,-6-5 0,-2 0 0,-1-1 234,1 1 0,-5 0 1,0 1 898,1 4-622,-6 2 1,4 9 0,-10 3-1,-3 4-66,0 4 1,-4 6 0,4 1-346,0 2 0,-3-4 0,6 1 0,2-2-122,1 2 0,2-3 1,0 3-1,0-3-634,0-2-307,0-6 605,7-2 1,-4-12 0,6-4 79,2-2 0,-3-7 1,2 0-1,1 1 190,2 3 0,1 0 0,0 1 0,0-2 225,0-3 0,1 8 1,-1-3-1,0 1 13,0 1 1,-1-2 0,-2 1 0,-2 2 89,2 1 1,2 3 0,0-4-150,-4 1-152,4 7 0,-12-2 308,4 10 1,-3-2-79,-2 7 0,0-1-182,0 5 0,0-4 1,1-2-362,4-2 0,-3 0-780,2-1 737,-2-3 0,-2 5 0,2-3 146,2 0 0,-1 1 0,7-7 271,1-2 0,2-4 0,1-6 0</inkml:trace>
  <inkml:trace contextRef="#ctx0" brushRef="#br0" timeOffset="119">29474 7009 8321,'-14'0'1741,"-1"1"-1471,1 4 0,5-2 1,1 7-328,1 1 0,3-3 0,4 1-643,0 2 1,1-3 699,4 2 0,3-7 0,6 3 0</inkml:trace>
  <inkml:trace contextRef="#ctx0" brushRef="#br0" timeOffset="120">25919 9596 7693,'-28'6'0,"0"-4"0,1 4 20,3 1 1,3 1 0,6 6 0,-3 2 0,-1 2 0,2 8-1,0 7 1,-2 10 0,-5 7 0,-3 7 293,-1 5 1,-6 2-1,3 6 1,4-2-1,6-5 1,7-3-77,5-5 0,2-14 0,9-4 1,4-10-1,9-10-281,7-6 1,17-8 0,9-12 0,7-12-198,6-9 1,-2-8 0,2-8-1,-2-3 1,-4-1-358,-3-4 0,-7 7 1,-11 4-1,-4 8-656,-8 5 1253,-4 8 0,-10 2 0,-2 5 0</inkml:trace>
  <inkml:trace contextRef="#ctx0" brushRef="#br0" timeOffset="121">25735 10179 7693,'-24'13'0,"2"-4"676,1-4-584,9-4 1,8-7-1,14-3 1,12-6 56,13-4 1,3 2 0,9-7 0,-3 1-126,-1 1 1,0-1 0,-2 6-177,-3-2 0,0 5 1,-8 6-1,-4 2-1,1 3 0,-8 3 1,-5 4-1,-6 6-92,-1 2 1,-6 4 0,2 3 344,-6 5 1,-5-2-1,-6 2 1,0 1-9,0 2 1,1 0 0,2-2 0,1-3-410,-1-1 1,5-3 316,1-3 0,10-7 0,3-2 0</inkml:trace>
  <inkml:trace contextRef="#ctx0" brushRef="#br0" timeOffset="122">26787 9553 7700,'-15'7'56,"1"2"1,0 10 0,0 6 0,-2 7 0,-1 8 0,-4 5 0,1 6 0,-3 1 0,3 0 115,-1 2 1,-2-4 0,5-1 0,4-3 0,5-6-134,2-4 0,3-9 0,4-8-526,0-3 1,3-10 0,5-9 486,6-15 0,10-10 0,-2-15 0</inkml:trace>
  <inkml:trace contextRef="#ctx0" brushRef="#br0" timeOffset="123">26844 9454 7700,'14'1'304,"-2"6"67,-2 7 0,3 7 1,-4 9-1,4 3-593,1 5 1,0 3 0,0 1-1,-1 1 90,-4 0 1,4-5-1,-5-2 1,1-1 108,1-4 0,-7-5 0,3-4 0,-1 0-175,0 0 0,0-3 1,-5 3 197,0-2 0,-13 6 0,-3-4 0</inkml:trace>
  <inkml:trace contextRef="#ctx0" brushRef="#br0" timeOffset="124">26616 10065 7650,'14'-14'109,"-3"5"1,2-1-9,3-1 0,9-2 0,3-2 1,10-4-1,7-4-772,2 1 1,11-4 0,-2 2 670,-3-3 0,-2-8 0,-8-1 0</inkml:trace>
  <inkml:trace contextRef="#ctx0" brushRef="#br0" timeOffset="125">27668 9511 7657,'-14'9'0,"1"1"216,4 1 1,-4 1 0,5 4 0,-1 2-1,1 2-9,2 2 0,-5 2 1,1 6-1,-3 2-140,-1 1 0,0-5 0,1-4 0,2 0-45,2-2 1,1-2 0,-2-6-544,6 1 1,5-9-9,9-6 1,-1-14-1,12-15 529,-1-7 0,2-11 0,7-4 0</inkml:trace>
  <inkml:trace contextRef="#ctx0" brushRef="#br0" timeOffset="126">27697 9440 7657,'1'-27'356,"4"3"0,-3 4 333,2 5 1,-1 8 0,2 3-370,5 8 1,-2 10 0,-1 9 0,1 4-216,0 2 0,-3 4 0,3 0 1,-2 0-56,-3 2 1,-1-3 0,-2 2 0,1-2-159,4-5 0,-2-7 1,7 2-74,1-1 0,2-8 0,1-9 1,2-4-2,3-4 0,-2-11 0,7-10-63,1-7 1,2-5 0,3-11-1,1-4-29,3-3 0,0 4 1,-2 4-1,1 3 46,-1 1 1,-4 11-1,-4 7 1,-5 6-500,-3 7 486,-9 0 0,-2 6 0,-10 6 1,-4 8 240,-4 5 0,-1-5 0,-6 11 0,-3-4 0</inkml:trace>
  <inkml:trace contextRef="#ctx0" brushRef="#br0" timeOffset="127">25450 10876 7642,'-49'42'290,"11"-1"1,2-1 433,9-2 1,13-2 0,12 0 0,15-7-516,20-9 0,33-15 0,-14-9 0,4-5 1,11-7-1,3-7-182,-16 3 1,2-2 0,0-2-1,7-4 1,0-1 0,2-1-1,-11 4 1,1-2 0,1 1 0,1-1-1,3-2 1,1 1 0,0-1-1,1 0-286,3-1 0,0 0 0,1-1 1,1 1-1,2 0 0,1 1 1,1-1-1,0 2 0,2-1 1,1 2-1,0-1 0,0 2 1,0 1-1,1 0 0,-1 1 1,0 1 258,-1 1 0,0 2 0,1 0 0,-2 1 0,0 0 0,0 1 0</inkml:trace>
  <inkml:trace contextRef="#ctx0" brushRef="#br0" timeOffset="128">26161 9283 7998,'-5'-19'341,"1"4"0,2 7 1,7 12-1,11 14 1,14 12-1,17 9 1,-15-15-1,2 0-132,6 1 0,2 0 0,4 2 0,0 0 1,4 3-1,1 2 0,1 1 0,-1 1 1,2 4-1,0 0 0,1 4 0,-1 2-535,3 2 1,-1 1-1,-5 0 1,-2 1-1,-2-2 1,-1-1-121,-2-1 0,-2-3 0,-4-5 0,0-2 1,1-1-1,0-1 0,-2-4 0,1-3 114,-2-2 1,1-3-1,35 9 1,-2-15-1,-2-10 153,-6-7 0,3-16 0,-1-11 179,2-4 0,-1-7 0,3-2 0,-4 3 0</inkml:trace>
  <inkml:trace contextRef="#ctx0" brushRef="#br0" timeOffset="129">28251 9013 7859,'-39'-28'400,"-4"1"38,-1 3 1,-1 10-1,3 11 1,-1 8-368,1 9 0,-9 19 0,-9 19-93,24-19 1,-2 2 0,-8 10-1,-2 5 1,12-11 0,-1 2 0,0 0-1,-2 4 1,0 1 0,0 1-187,-1 3 0,-1 2 1,0 1-1,-4 3 1,0 2-1,-2 1 1,8-9-1,0 2 1,0 0-1,0 0 1,0-1-1,0 0 1,0 1-1,1-1 168,0 0 0,1 1 0,0-1 0,0 0 1,1 0-1,0-1 0,0 0 0,0 0 1,-8 15-1,0 0 0,0-1 0,0 0 1,0-1-1,1 0-153,2-3 0,0-2 0,3 1 193,4-5 0,1 0 0,2-1 0,0-4 0,1 0 0,1-2 0,-12 20 0</inkml:trace>
  <inkml:trace contextRef="#ctx0" brushRef="#br0" timeOffset="130">21284 6483 7857,'-50'-8'153,"2"1"1,12 9 0,6 3-1,6 4 1,5 4 0,7 1 0,5 0-1,7 1 41,5-1 0,5 5 0,10 0 1,9-2-1,9-3 42,7-4 1,15-4 0,21-6-1,-32-2 1,3-1 0,7-2-1,1-2-64,0-4 0,3-2 0,-10 0 1,2-3-1,1 1 0,2-2 0,1 1 1,1-2-321,5-1 0,0 0 0,3-1 0,-12 2 0,2 0 0,1-1 0,0 1 0,1 0 0,1 0 0,1 1 0,0-1 0,1 0 0,1 0 0,1-1 0,0 1 71,3 0 0,0 0 1,0 0-1,0 0 0,-2 0 1,1 0-1,-1 1 1,2 0-1,3 0 0,2 0 1,0 1-1,-1 0 1,-1 0-1,-1 1 0,0-1 1,0 1-148,-1 0 0,-1 0 1,0 1-1,-1 0 1,-5 1-1,-1 1 1,-1 0-1,0 0 0,18-3 1,-1 1-1,-1 0 224,-4 2 0,-1 0 0,1 1 0,-3 1 0,0 0 0,0 0 0</inkml:trace>
  <inkml:trace contextRef="#ctx0" brushRef="#br0" timeOffset="131">21398 4308 8143,'-20'-15'0,"5"1"0,0 2 0,5 0-59,4 3 107,1 6 1,5 3 0,0 11 0,0 6 0,0 10 279,0 9 0,-2 5 0,-1 15 0,-1 5 0,-1 7-172,-1 10 0,4-38 1,0 2-1,-2 2 1,-1 0-1,0 3 0,0 1-96,1 4 1,1 0 0,-3 3-1,0 1 1,4 1 0,0 0 0,-1-1-1,1 1 1,0 1 0,-1 0-278,1 1 0,-1 0 1,-1-3-1,-1-1 0,2 2 1,0-1-1,0-1 0,-1-1-111,1-2 1,0-1-1,0-1 1,1-2 0,2 33-1,0-10 1,0-16-362,0-12 0,2-21 0,1-18 689,2-15 0,4-14 0,-4-22 0,3-4 0,1-6 0,7 0 0</inkml:trace>
  <inkml:trace contextRef="#ctx0" brushRef="#br0" timeOffset="132">21469 4222 8232,'-11'-12'14,"6"2"-21,1 4 1,23 6 0,1 0-1,13 0 42,15 0 1,4 0 0,16-2 0,6-2 59,-33-1 0,2 0 0,3-1 0,3-1 0,4 1 1,1 0-1,3 0 0,0 1-7,0 0 1,1 0 0,0 1 0,1-1 0,0-2 0,0 0 0,3 0 0,0 1-151,1 1 1,0 0 0,-4 0 0,-1-1 0,0 4 0,-1 0 0,1-1 0,0 1 14,0-1 1,0 0 0,-1 2-1,-1 0 1,-5-1 0,0-1-21,-2 2 0,-1 1 0,-3 0 0,0 0 1,35 0-1,-4 0-42,-3 0 0,-10 4 0,-6 1 1,-10-2 19,-7-1 1,-7 4 0,-8 2 0,-3 2 8,-1-1 0,-7-4 1,-4 3-1,1-2-119,1-3 0,-2 4 0,-1-3-123,2-1 0,2-1-348,1-2 781,-6 0 1,-2 2 0,-7 2-107,-4 6 1,2-2-1,-7 3 1,-1 3-1,0 3-121,2 1 0,-2-3 116,6 0 0,-6-1 0,3 0 0</inkml:trace>
  <inkml:trace contextRef="#ctx0" brushRef="#br0" timeOffset="133">24299 4094 8151,'0'-14'75,"1"1"-277,4 4 183,-4-4 1,6 18 0,-7 0 143,0 6 0,0 3 0,0 0 0,0 1 221,0-1 1,0 5 0,0 3 0,-2 5 257,-3 7 1,4 8 0,-5 8 0,1 12-250,0 12 1,0-31 0,-1 2 0,1 2 0,1 1 0,-3 2 0,1 0-229,-1 1 0,0 2 0,-1 5 1,1 2-1,0 5 0,0 0-201,1 2 0,-2 0 0,-2-1 1,0-1-1,-1 1 0,-1-1 0,1-2 1,-1-2 26,-1-4 1,2-1 0,4-6 0,0-2 0,-1-6-1,0-3 1,-6 27-229,3-11 0,6-18 0,0-14 0,4-5-784,1-4 491,0-6 1,0-8 0,0-10-172,0-2 1,0-4 0,1-1-1,2-2-156,2 1 0,0-2 895,-5 1 0,0 0 0,0 5 0</inkml:trace>
  <inkml:trace contextRef="#ctx0" brushRef="#br0" timeOffset="134">20886 6525 7953,'-64'8'0,"4"-1"0,12-6 106,10 4 1,13-2-127,6 7 0,11-7 0,10 1 66,10-2 0,15-2 0,13 0 0,7 0 143,10 0 1,6-5 0,11-1 0,5-2-90,-37 3 1,2-1 0,5 0-1,1-1 1,2 0 0,2 0-1,5 0 1,2 0-161,3 0 0,0 0 1,2 0-1,1-1 1,5 1-1,1 0 1,1 0-1,1 0 51,0 0 1,1 0 0,-22 2 0,-1 0 0,1 1 0,0-1 0,-1-1 0,1 1 0,3-1 0,-1 0 0,1-1-90,-2-1 0,1 0 0,0 0 1,5-1-1,0 0 0,0-1 0,-4 0 1,-2-1-1,1 0 4,-1 0 1,-1 1-1,1-2 1,0-1-1,-1 0 1,0-1 0,20-4-1,-1-1 1,-1-1-1,-1 0-65,0 1 1,-3 0 0,-9 4 0,-2 0-1,-7 4 1,-2 0 0,-6 1 0,-1 1-20,30-4 0,-12 6 1,-15 7 71,-9 0 0,-10 1 1,-15 4-1,-7 6 61,-6 6 0,-7 1 0,-7 4 45,-2-2 0,-11 1 0,1-2 0,-2 3 0</inkml:trace>
  <inkml:trace contextRef="#ctx0" brushRef="#br0" timeOffset="135">26047 6639 7953,'-1'-24'-82,"-4"4"1,-3 2 0,-1 7-1,-1 4 1,-1 3 0,-2 3-1,-1 4 271,0 6 1,-5 7-1,-1 14 1,-3 3-1,-2 7 1,-2 6 14,-1 6 1,-1 5-1,1 1-138,0-1 0,1-3 0,1-10 0,4 0 57,2-1 0,1 7 1,5-7-1,-1 3 29,1 3 0,0 8 0,0 9 0,0 3-43,-1 3 1,7-33-1,-1 1 1,0 1-1,1 1 1,0 2-1,1 1 39,1-1 0,0 0 0,0-3 0,2-1 0,4 36 0,0-5 64,0-5 0,7-4 1,5-9-1,10-2-152,11-2 0,15-7 1,12-4-1,-25-18 1,3-2-48,3 1 1,1-1 0,5-1 0,1-1 0,0-3 0,0-1 0,5 0-1,0 0-172,6 1 1,1-1 0,4-1 0,1 0 0,7 0 0,2 0 165,-2 0 1,3-1 0,-20-3 0,2-1 0,0 0 0,0-1-1,1-1 1,0 1 0,3 0 0,1-1 0,0 1 0,3 0-1,1 0 1,1-1-27,1 1 0,0 0 0,1 0 0,3-1 0,1 0 0,0 0 0,1 0 0,1-1 1,0 0-1,3-1 0,1-1 0,0 0-204,1 0 1,0 0 0,0-1-1,-4 0 1,0 0 0,1 0 0,-16 0-1,0-1 1,1 0 0,-1 0 0,17-1-1,0-1 1,0 0 125,-1-1 1,0-1-1,1 0 1,2-1-1,0-1 1,0 1 0,-5 0-1,-1 0 1,0-1-1,-1-1 1,1 0 0,-2-1 43,-2-1 1,-2-1 0,0 0 0,-3-1-1,-1 0 1,-1-2 0,0 0 0,-1-2 0,0 0-1,-4 0 1,-2 0 0,0-1-71,-3 1 0,-1 0 0,-2-2 0,17-10 1,-3-3-1,-4-1 0,-4-4 0,-6 0 1,-4-2 141,-5-1 1,-5-2 0,-7-5-1,-7-2 1,-6-2 0,-5-2-1,-6-5 1,-5-2-45,-6-2 1,-4-2 0,-9-6 0,-5-1 0,4 19 0,-3 0 0,-2-1 0,-2-1-1,-1 0 1,-2 0 0,-3-2 0,-1 1 0,-2-1-86,-2-3 1,-1 0-1,-1 0 1,-1 0 0,-2 0-1,-1 0 1,-1 0-1,0 0 1,-2 0-27,-1 2 0,-1-1 1,-1 3-1,0 2 1,0 1-1,-2 2 1,0 2-1,-2 0 1,-1 2-1,-1 1 1,-1 1-1,0 2 183,-1 2 1,0 2-1,-2 1 1,0 3-1,-1 1 1,-1 2-1,2 4 1,-1 2-1,0 0 1,-1 1 0,-1 1-1,0 1 93,-1 1 1,-1 1-1,0 1 1,-1 2-1,0 1 1,-1 2-1,0 1 1,-1 2-1,1 2 1,-2 0-1,0 1 1,0 1 3,-2 2 0,1 1 0,-1 1 1,2 1-1,-1 1 0,1 2 1,-4 2-1,0 2 0,1 2 0,0 2 1,0 2-1,1 2-58,-1 1 1,0 3 0,1 1 0,-3 4 0,0 3 0,1 1 0,3-1 0,1 2 0,1 0 0,-1 2 0,1 1 0,1 1-108,2 0 1,0 0 0,2 1 0,3 0-1,0 1 1,2 1 0,1 0 0,0 0-1,2 1 1,2-1 0,1 0 0,2 1-68,3-1 1,1 0 0,1-1 0,-18 15 0,0 0 0,2 3 0,0 0 0,5-2 0,2-2-175,5-3 0,1 0 1,5 0-1,3 0 0,6-5 1,3-1 261,2 1 0,1-1 0,3-1 0,1 0 0,-14 28 0,3-2 0</inkml:trace>
  <inkml:trace contextRef="#ctx0" brushRef="#br0" timeOffset="136">7024 9596 7747,'5'-14'30,"1"-2"1,2-3 0,5-5-1,4-4 1,7-5 0,4-8-1,5-8 90,5-8 0,-15 24 0,2 0 0,0-1 0,2 1 0,0-1 0,1-1 0,2-1 0,0 1 1,1-1-1,1 1-78,1-1 0,1 0 0,-4 4 0,0 0 0,15-28 0,-5 8 1,-8 9-249,-7 8 1,-5 11 111,-5 6 1,-9 10-1,-5 8 104,-4 8 0,-3 4 0,1 2 0,-4 1 6,-4-1 1,-1 5 0,-2 1 54,-3 2 0,2-3 0,-7 3 0,0 1 55,2-1 0,-6-3 1,-1 4-1,-7 4-34,-5 5 0,-3 6 0,-2 9-77,-1 5 1,20-19 0,0 1 0,1 2 0,0 0 0,-2 2 0,0 0 0,1 0-1,-1 0 23,2-3 0,0-1 0,-17 25 1,10-15-1,5-8 14,4-7 0,5-15-258,10 0 0,4-15 0,8-6 0,5-7 145,5-5 0,-1-12 0,12-3 0,3-7 5,4-6 1,1-8 0,6-9 0,3 0 7,-18 30 1,0 0 0,-1-1 0,2 0 0,2-1 0,1 0 0,1-1 0,1-1 33,1 0 0,0 1 0,1-2 0,0 2 0,-3 2 0,1 2 0,-2 1 0,-1 1 41,22-26 1,-4 16-1,-14 4 66,-3 11 1,-13 11-1,-1 12 111,-5 6 1,-10 7-1,-9 9 12,-6 4 1,-6 6 0,-7 4 0,-3 5-204,-5 3 1,-9 3 0,-5 4 0,-3 4-80,-2 3 1,28-24-1,1 1 1,-1 1 0,1 1-1,-1 0 1,1-1 26,-1 0 0,1 1 0,0 2 1,1 1-1,0-3 0,2-1 0,-21 32-21,6-5 0,7-12 0,10-17 88,4-6 1,11-13 0,9-19-48,12-15 0,12-14 0,12-16 1,2-12 20,-17 28 1,0 0-1,1 0 1,0-1-1,-1-1 1,0-1-1,2 0 1,0 0 6,1-1 0,2 0 1,2 1-1,2 2 1,-1 1-1,1 1 0,-1 3 1,1 1-50,-2 1 1,0 1 0,25-15 0,-7 6-1,-11 10-569,-9 9 1,-8 3 372,-9 16 0,-10 3 0,-10 10 0,-2-2-114,-3-2 0,1-1 0,-2 2 350,-3-6 0,-3-2 0,-6-2 0</inkml:trace>
  <inkml:trace contextRef="#ctx0" brushRef="#br0" timeOffset="137">7308 8501 7747,'0'-14'-848,"0"0"706,0 0 383,0 6 1,2-3 218,3 6-259,-4 0 0,4 12 0,-8 2 66,-2 4 1,-8 7-1,-1 6-156,-8 5 1,-6 13 0,-7 13 0,-8 8-69,19-30 0,-2 0 0,-4 2 1,-2 1-1,-1 1 0,0 0 0,-2 1 1,0 0-5,-1 3 0,1 1 0,2-1 0,1-1 0,2 2 0,0-1 0,3-3 0,1-1 7,1-2 1,2-3 0,-13 20 0,7-8-75,9-14 1,10-15 0,9-19-112,9-17 0,9-22 0,15-20 0,-14 23 0,0-2 47,2-5 0,1-1 0,2-2 1,2-1-1,4-4 0,3-1 119,1 1 0,1 0 0,0 1 0,1 1 0,0 3 1,0 2-1,-2 1 0,0 1 0,-2 3 0,0 0-60,-2 3 0,0 0 0,-3 5 1,-1 0-1,22-27 0,-4 8-109,-6 9 1,-8 13 0,-12 11 123,-6 3 0,-4 10 1,-10 8 196,-7 10 0,-6 9 0,-11 9-46,4 3 1,-9 5 0,2 8 49,-5 1 1,2 7 0,-3-4-97,1 1 1,0-1 0,2-4-51,-5 2 0,2 4 1,-4-3-1,-1 1-151,0 4 1,-8 0 0,11-2 0,4-6-251,2-7 0,15-6 178,2-9 1,19-19 0,7-21 0,14-19 0,13-17 32,8-13 0,-21 30 0,2-2 0,3-6 0,0-1 119,1-1 1,-1 0 0,1 0 0,-2 0 0,-2-1 0,-1 2 0,-3 3 0,1 1 62,-2 2 1,0 2 0,13-21 0,-7 11-119,-7 15 0,-12 23 0,-5 20 0,-9 18-457,-9 16 546,-1 8 0,-18 15 0,3 4 0</inkml:trace>
  <inkml:trace contextRef="#ctx0" brushRef="#br0" timeOffset="138">7209 10335 7684,'-14'-20'33,"-1"4"1,1-1 0,2 4 0,0 4 0,5-3 0,0 0 0,4-2 0,2-1 0,1 1 398,0 0 1,0 0-1,1 1-250,4 4 1,-2 2 0,6 9 0,3 3-9,0 4 1,4 16 0,1 9 0,5 7-62,5 6 1,0 5-1,11 8 1,3 3-14,5 2 1,6-5 0,-22-29-1,0 0 1,1-2 0,1 0-126,1 0 1,-1-1 0,28 24 0,2-1-1,-2-2-39,1-4 1,-2-8 0,2-7-1,-5-6-66,-9-4 0,-6-1 0,-14-6 0,-5-2 97,-8-2 1,-9-6 0,-14 2-92,-10-3 1,-11-2-1,-7-2 1,-4-4-220,-8-8 0,-4-4 1,-4-10-1,-2-7 141,-2-4 0,28 13 1,1-2-1,-3-2 1,-1 0-1,-1-3 1,1-1 142,-2-1 1,0-2 0,4-4 0,2 0 0,-1-1 0,1-2 0,4-1 0,2-1 104,4-1 1,2 1-1,1 2 1,1 2 0,-8-34-1,0 7 208,3 7 0,5 2 1,-2 14-1,1 5 167,0 7 1,0 5-297,5 6 0,-1-3-41,1 7 0,0 2 102,0 7 1,0-1 285,-1 7-94,7-7-422,2 9 0,14-3 1,6 12-1,8 7 217,5 8 0,3 13 0,2 7-22,1 9 0,5 6 0,-3 3-120,1 1 1,7 7 0,-19-35 0,1 1-1,0 0 1,0 1-30,2 1 1,0-1 0,0-2 0,1-1 0,0-1 0,1 0 0,26 25-139,-3-3 1,-3-4 0,-6-8-1,-2-3-95,-3-5 1,-3-5-1,-7-4-12,1-5 0,-7-5 0,-3-3-22,-3-1 1,-9-9 0,-3-1 0,-9-9-76,-9-9 0,-7-10 1,-9-10-1,-3-6 40,-5-8 0,0-4 0,18 22 1,-1-1 302,-1-2 0,0 1 1,-3-1-1,-1 1 1,2 3-1,-1 0 1,-24-29-1,2 6 119,6 3 1,0 11 0,8 9 0,3 3 212,4 1 0,6 2 0,6 4 0,-1 4 389,1 3-300,6 2 167,2 6-359,6-5-297,0 12 59,0 1 125,6 7 1,8 14 0,10 4 0,5 7-1,4 7 1,6 6 118,7 2 0,-2 8 1,5-1-1,-3 3-138,-3-2 0,1-3-168,-11 0 1,0-4-35,-4-10 0,-7-4-64,-3-5 0,-3-7-236,-2-3 0,-6-3 288,-4-2 1,-8-6-1,-7-7 1,-8-7-1,-8-11-238,-5-9 0,-7-5 0,-1-15 167,-6-6 0,-4-6 1,22 23-1,-1 0 0,1 0 1,-1 0 63,0 0 0,1-1 1,-16-30-1,8-5 1,9 9 238,8 9 0,9 16 1,6 14-1,2 5 307,2 4-26,0 6 0,0 3-142,0 10 1,6 9 131,4 10 0,9 5-133,5 4 0,2 8 0,4 8 0,4 1 27,4 4 0,3-3-140,1 1 1,-4-5-308,0 5 0,-2-6 249,2 1 0,2-4-218,-7-5 1,-5-3 0,-5-7 0,-1 1-973,0-1 643,-11-6 0,6-1 0,-10-7-1954,0 0 2416,-10-6 0,2 5 0,-13-6 0</inkml:trace>
  <inkml:trace contextRef="#ctx0" brushRef="#br0" timeOffset="139">7962 8743 7756,'0'-14'-100,"0"0"1,2-1 134,3 1 0,-2 6 339,6 4 0,-4 5-82,5 9 0,-7 5 0,1 15 0,-2 5-93,-2 8 1,5 12 0,0 11-1,-2 7-202,-2 8 1,-1-38 0,0 2 0,1 7 0,0 2 0,0 2 0,1 2-5,0 2 1,1 1-1,-1 5 1,0 1-1,-1 1 1,0 0-1,0 0 1,1 0-212,0-2 1,1 0 0,0 0 0,-1 0 0,-2-4-1,0-1 1,-1-6 0,0-1 22,-1-6 0,-1-1 0,0 30 0,-5-19 0,2-10 227,3-15 1,-3-13 0,1-16 12,2-14 1,-4-17-1,1-17 1,0-13-42,-1-12 1,3-9 0,3 35 0,2-2 0,-1-1 0,0-1-54,-1-3 1,2 0-1,-1-5 1,1-2-1,1-1 1,1-1-1,1-3 1,1-1-194,1 1 0,1-1 0,0-3 0,0 0 1,0 2-1,0 0 0,0 0 0,-1 0 120,-1 1 0,0 1 0,0 2 1,1 2-1,-3 3 0,0 2 207,1 3 1,0 1-1,-2 2 1,-1 2 0,4-34-1,-4 10-15,-1 10 1,0 15 0,0 12 486,0 7 1,0 9-198,0 7 0,0 12 0,0 3 0,0 10 0,0 11-229,0 9 1,5 10 0,0 14 0,0 3-217,1 2 1,-5 0 0,4 4 58,-3 2 1,-2 0 0,0-29 0,0 2 0,-1 2 0,0 1-1,0 3 1,-1 1 28,0 3 0,-1 1 0,-1 7 0,-1 1 0,2 3 0,1 1 0,0 2 0,1 1-79,0 1 1,0 0-1,2-4 1,0 0 0,1-2-1,1 0 1,1-4 0,3-1 8,1-1 0,1-3 0,1-7 0,2-3 0,15 24 0,-2-21-29,-1-18 1,-2-15 0,2-16 0,-5-14 6,-3-19 1,-4-21 0,-2-19 0,-7 32 0,-2-1 21,1-4 0,-2-2 0,0-2 0,0-1 0,0-3 0,0-1 1,0-3 0,0-2 1,0-3-1,0-1 0,0-2 1,0 0-1,1-2 0,0 0 1,0-1-1,1 1-65,-1-2 1,3 2 0,3 5 0,1 1 0,-1 1-1,1 1 1,-1 3 0,1 2 121,0 2 1,0 1 0,-1 7 0,0 0-1,0 3 1,1 1 0,4-35 8,-2 11 0,-6 10 0,-8 18 28,-6 9 1,-9 7 0,-4 12 0,-4 4 16,-2 4 1,-4 7-1,0 5 1,3 8 374,5 9 1,4 4-1,8 11 1,4 6-118,4 4 1,10 10 0,4 5 0,4 7-182,-6-36 0,0 2 0,0 4 0,1 0-80,-2 2 1,2 1-1,1 4 1,1 0-1,-1 2 1,1 1-1,-1 2 1,-1 0-110,0 2 1,0 0 0,-3 1 0,-1-1 0,0 1 0,0 0 0,0-4 0,0 0-26,0-2 1,0-1-1,-2-3 1,-1-2 0,2-2-1,-1-2 1,-1-2 0,-1-1-65,0 30 1,0-11-1,0-24 1,0-8 207,0-7 1,2-13 0,1-13 0,2-17-420,-2-19 1,5-13 0,1-7 366,4-6 0,-2-8 0,-4 34 0,0 1 0,2-2 0,0 0 0</inkml:trace>
  <inkml:trace contextRef="#ctx0" brushRef="#br0" timeOffset="140">8033 11515 7790,'-14'-14'-81,"0"0"1,0 0-1,0-1 1,-1 1-1,1 2 1,0 1 0,0 3 104,0 1 0,-1-2 0,1 4 0,0 2 0,0 1 1,-1 2 396,1 0 1,5-1-458,-1-4 1,7 2-1,-2-8 1,4-3-1,1-5-130,0-3 1,0-1 0,0-3 0,0 0 26,0 1 1,0-3-1,0 9 1,-2 1 158,-3 2 1,4 2 125,-4 0 1,4 5-1,-1 1-76,-3 1 1,4 1-1,-4 1-98,3-4 0,2-4 1,2 1-95,3 2 0,-4-3-168,4 4 272,-3 3 0,-2-2 283,0 3 279,-7 3-298,6-4-248,-6 6 1,7-2 6,0-2 1,0 1 8,0-7 0,0 5 35,0-4 1,0-1 0,2-2 0,1 1 38,2 1 1,0 6 0,-4-4-113,4 1 0,-2 3 0,5 2-343,-2-3 243,-1 4 105,-5-6 61,0 7 734,0 0-778,0-6 1,2 3 42,2-7 1,-2 6-1,4-4 99,1 1 0,-4 1 1,6 3-23,2-2 0,3-6 0,5 2 14,5-4 0,9-3 0,5-3 1,5-6-37,4-7 1,2 4-1,5-2 1,-4 6-1,-1 5-51,-3 7 0,-3 4 0,-7 9 0,-6 6 0,-8 7 54,-6 8 0,0 18 0,-11 8 0,-4 11-32,-4 7 0,-11 10 0,3-36 0,-2 1 0,0 0 0,-1 0 4,1-1 1,-2 0 0,-2 0 0,-1-2 0,-20 31 53,-3-2 0,0-6 0,2-9 0,2-6 149,3-6 0,-4-12 0,4-9-153,3-3 1,6-8 0,2-5 0,3-8-151,3-9 1,1-13 0,3-12 0,4-6-119,4-2 1,3-7 0,2 4 0,0-1-107,0 4 0,7 4 0,2 7 0,2 7-475,-1 9 1,-2 6-489,-4 4 0,-4 4 1216,0 6 0,-6 6 0,-8 2 0</inkml:trace>
  <inkml:trace contextRef="#ctx0" brushRef="#br0" timeOffset="141">7578 8544 7935,'-56'-43'-26,"7"-1"1,8-3 0,11-5-1,11-4 1,8 0 0,6-1-1,3 0 1,5 2 0,5 2 238,7 6 1,8 3-1,1 3 1,4 3-1,6 5 5,3 3 1,4 6 0,4 2 0,1 1-272,1 4 1,5 3 0,-3 3-1,0 3 1,0 3-160,-3 7 0,-2 5 0,-4 12 98,-7 5 1,-6 5-1,-15 5 1,-2 7 226,-6 5 1,-4 9-1,-6 2 1,-8 6-1,-8 4 270,-5-1 0,-6-7 1,0-1-1,1-6-8,2-3 0,2-3 0,-1-8 1,2-5 51,4-3 1,-3-9 0,7-7-52,2-8 0,7-6-342,6-5 1,2 2-169,2-6 1,0 4-335,0-4-53,0 5 909,0-2 330,0 6 1168,0 0-2004,6 0 94,-4 0-183,4 0-52,-6 0-2468,0 0 1,7-2 2231,2-2 0,4 2 495,1-3 0,0-2 0,0-1 0</inkml:trace>
  <inkml:trace contextRef="#ctx0" brushRef="#br0" timeOffset="142">8318 10506 7829,'0'28'-166,"0"-4"1,0-2 0,0 0 0,0-1-1,0-1 1,0-2 988,0-2 127,0-2 1,1-6 613,4-4-1270,-3-2 1,4-4 0,-6-2 0,2-6 185,2-2 0,3-11 1,4-5-1,-3-10-58,-2-8 1,3-6-1,-2-11 1,-1-8-234,0-8 0,-1 35 1,0-2-1,-2-3 1,-1-2-1,-1-3 1,1-2-129,-1-5 1,-1-1-1,-2-3 1,-2 0-1,0 0 1,0 1 0,0-1-1,0 0-37,2 1 0,-1 0 1,0 2-1,0 1 1,1 6-1,-1 2 1,2 4-1,-1 0 189,1 5 1,1 2 0,0-36 0,0 13 0,-2 9 48,-3 7 1,2 9-1,-5 4 1,0 3-21,1 6 0,2 0 1,-3 6-1,0 1-29,0-1 1,5 2-1,-3 5-184,-1 0 0,6 0-481,-4-1-504,3 8 302,2 0 74,0 7-3546,0 0 3918,7 7 1,-4-4 59,6 6 0,-6-4 0,4 4 1,-2 2-59,-1 2 1,6 1 0,-5 2 36,-2 3 1,-2-2 0,-1 6 0,0-3 191,0-3 1,-1 4 0,-4-2 0,-3-2 248,0-1 1,-5-2-1,6 1 1,-3-1 6,1 0 0,-1-1 0,-2-2 0,0-2 55,3 2 1,1 7-1,-3 2-157,2 2 0,1 2 1,-3 4-1,3 1-158,1-1 1,3-1 0,4-2-1,-2-4-1530,-3-5-40,4 1 185,-6-15 524,7 4 1,0-14-1,2-5 208,3-4 0,4-10 0,9 0 1,2-4 315,2-1 1,0-6 0,4-3 0,-4-6 324,-2-4 1,2 5 0,-6-2 0,-5 2 59,-3 3 1,2 4 0,-6 12 489,0 3 0,-3 3 1306,-1 7 1,0 8-1230,0 6 1,6 8 0,4 9 0,3 4-202,1 1 0,6 8 0,4 8 0,3 3-268,1 2 0,1-6 1,-1 0-1,1-3-250,-1-2 0,-4-3 1,-2-6-1,-2-2-447,-2-1 1,-4-9-1,-5 4 1,-4-3-271,-3 1 1,-2-4 0,-2 1 0,-4 1-1614,-8 1 2415,-1 3 0,-18 5 0,3 2 0</inkml:trace>
  <inkml:trace contextRef="#ctx0" brushRef="#br0" timeOffset="143">8773 9425 7771,'-7'-12'167,"-2"1"0,-4 3 0,1 0 0,1 2 3473,1-1-1581,7 3-1721,-3 4 1,4 1-1,-1 6 1,-3 7-1,-2 9-80,-3 9 0,-2 6 0,-1 9 0,0 4-117,-1-1 1,7 4 0,4-8 0,2-5-351,2-6 0,2-12 0,2-4 0,8-4-195,5-6 0,0-4 1,9-11-1,2-9 73,4-7 0,1-11 0,-5-5 0,-1-5 127,-3-4 0,1 1 0,-6-4 1,-3 1 134,-5 3 1,-5-1-1,-6 4 1,-3 7-10,-6 4 0,-3 10 0,-11 4 131,-2 7 1,-2 7 0,-2 8 0,1 7-8,-1 7 1,2 4 0,4 6 0,4-1 0,5-1-253,4-3 1,4-4 0,7 3 0,6-1-748,7-4 1,2-1 0,7-2-173,3 0 1125,-6-6 0,7 5 0,-5-5 0</inkml:trace>
  <inkml:trace contextRef="#ctx0" brushRef="#br0" timeOffset="144">8929 9539 7810,'6'-8'853,"-2"-3"-414,5 7 1,-4-1-27,4 5 0,1 1 0,2 4-114,-2 5 0,1 2 1,-5 2-1,1 1-248,-1-1 1,-1 5 0,-5 1-226,0 2 0,4-4 0,3 1-490,1-3 0,-4-7 0,6-1-133,1-2 0,-3-7 0,0-9 797,-2-2 0,5-9 0,-3-1 0</inkml:trace>
  <inkml:trace contextRef="#ctx0" brushRef="#br0" timeOffset="145">9128 9255 7810,'0'-35'-125,"0"7"1533,0-1 0,0 7 0,-1 10 1650,-4 2-2822,3 4 1,2 6 0,11 0 0,8 0 1,10 0 0,6 0 0,9 0 0,3 0-143,5 0 1,-3-5 0,-1 0 0,-6 2-3,-4 2 1,-8 1 0,-9 1 0,-4 4 244,-4 4 1,-8 7 0,-1 8-1,-5 11 1,-7 12 50,-6 15 0,-16 9 0,13-29 0,-1 2-354,-4 1 0,0 1 1,-1 0-1,0 1 0,-3 2 1,0 1-1,-1 0 1,0 0-232,-1 0 1,1-1-1,1 0 1,1 0-1,2-1 1,0-1-1,3-2 1,1-2-863,1-1 1,3-1 0,-9 27-1,7-16 1058,5-13 0,11-10 0,6-10 0,-1-7 0</inkml:trace>
  <inkml:trace contextRef="#ctx0" brushRef="#br0" timeOffset="146">8161 8871 7812,'-9'-27'145,"1"2"1,2 3 0,3 0 0,1 1 0,2 1 0,0 1 0,2 1 0,1 2 19,1 4 0,1 1 0,-5-3 195,0-1 0,0 6 195,0-1 1,-1 3 800,-4-3-545,3 4-109,-4 6-51,6 0-473,0 0 0,0 12 0,-2 7 168,-2 7 1,-3 13-1,-4 5 1,2 5-14,-2 5 1,0 6-1,0 3 1,1 2 160,-1 3 1,3 6-1,0 5-353,5-37 1,0 0-1,0 0 1,1 1 0,2 7-1,0 1 1,0 5 0,0 0-205,0 6 0,0 1 1,0 1-1,-1 0 0,-1 2 1,1-1-1,-2-1 0,1 0-54,0 0 0,1 0 0,-1-5 0,0-1 1,1 0-1,-1-1 0,-1-7 0,0-2 65,-1-6 0,0-2 0,-1 25 0,-3-13 0,2-14 0,3-11 90,1-8-397,2-3 1,0-10-3267,0-6 2623,-6 0 461,-2-6 1,-6 4 0,0-3-124,0-4 1,1 1 0,3-3-1,4-5 281,0-6 0,4-5 1,-3-1-1,4-4 58,1-6 1,-2 5-1,-1-8 1,-2 5 285,2 4 1,0-3 0,0 4 0,-2 4 438,2 6 1,-3 6 0,-1 0 778,-1 1 1,-1 5 1131,-5-1-1906,6 7 1,2-2 0,7 9-156,4 0 0,3 12 0,6 0 0,-1 4-73,-4 6 0,2 7 0,-5 6 0,1 6 1,-1 0 121,-3-4 1,-1 0 0,-2-9-82,0-5 1,0-5-1,1-9 1,4-4 28,5-4 1,4-11-1,3-10 1,4-11-1033,1-9 1,3-18-1,7-9 1,1-7 104,-1-1 1,-2-2 0,-4 13-1,-2 5-14,-5 6 1,-5 13 0,-3 7 0,-3 9-1063,-1 4 1756,-3 8 0,-16-4 0,-4 4 0</inkml:trace>
  <inkml:trace contextRef="#ctx0" brushRef="#br0" timeOffset="147">7451 9440 7825,'0'-15'470,"0"1"-299,0 6 0,0 4 0,-2 8 0,-1 6 0,-2 4 126,2 5 1,-3 3 0,1 7-1,2-1-112,1 0 1,2 1 0,0-1 0,0-1-123,0-3 1,6-4 0,4-7-117,3-4 1,5 3 0,1-8-1,-1-2-76,-2-5 1,3-5 0,0-8 0,-2-3-11,-1-5 1,-4 2 0,-2 0-63,-5 2 0,1-4 0,-1 5 0,-2 2-46,-2 1 0,-2 3 0,-2 2-190,-2 2 106,0 5 1,5 4 0,2 10 15,2 3 1,0-1-1,5-2 315,2-6 0,-3-2 0,2-2 0,-1 0 0,5 0 0</inkml:trace>
  <inkml:trace contextRef="#ctx0" brushRef="#br0" timeOffset="148">7692 9525 7859,'8'-2'586,"-3"-2"374,-4 2-624,-1-4 1,0 12-1,0 4-144,0 2 1,0 2-1,0 1 1,2-3-448,3-2 1,-2 2 0,6-4-300,2 0 0,-3-1 0,0-9 0,0-3-42,0-4 1,-5-4 0,4-3 595,-1-3 0,-3-3 0,5-6 0,0-1 0,0 1 0,-5-1 0,3 1-55,1 0 0,-6-1 0,4-1 0,-2-1 122,2-3 0,-4 1 0,4 5 0,-3 1 0,-2 3 801,0 5 1,0 4 1008,0 0-1449,0 7 1,0 8 0,-2 10-1,-1 4-78,-2 5 1,0 3-1,5 8-125,0 3 0,0-1 0,0 4-72,0-1 1,0 9-1,2-3 1,1 2-17,2 1 0,4-4 1,-2 5-1,1-3-124,3-5 0,-3-11 0,1-3 0,2-5-341,2-4 0,-4-6 0,1-3 1,-1-5 128,-1-5 0,5-5 0,-4-10 0,2-9 208,-1-7 1,1-2 0,-5-1 0,0-2 42,1 1 0,-3 7 0,-5 0 0,-4 4 83,-4 6 1,-9 7 0,-1 8-1,2 2 23,1 3 0,2 3 1,0 4-272,0 6 1,4 4-1,2 3 1,2 4-564,3 1 0,-4 0 1,3 3-1,0-2-373,3-3 0,1 1 1049,0-2 0,0 3 0,0 6 0</inkml:trace>
  <inkml:trace contextRef="#ctx0" brushRef="#br0" timeOffset="149">7664 9653 7762,'-24'-5'-127,"2"0"1,1 2 0,2 2-1,1 1 1,-3 1 0,0 4 123,1 5 0,-1 2 1,4 4-1,-4 1 334,-1 2 0,5 7 1,0-4-1,4 1 0,3 1 0,7-2 0,-1 3 0,2-1 0,4 0-107,2-2 0,4 3 1,8-4-1,1-1-53,2 1 0,13 4 0,0-3 0,5 2 0,5-2-75,2-1 0,8 4 1,0-1-1,5 2-72,5 3 0,10-1 1,-30-13-1,1 0 0,4 1 1,0 0-67,1 1 1,2-1-1,2-1 1,1-3-1,2-2 1,1-3-1,2-1 1,1-2-174,2-3 1,1-2 0,0-3 0,-1-2-1,2-4 1,-1-3 0,1-4 0,-1-1 163,-2-3 1,0-2 0,1-2-1,-2-1 1,-2-2 0,-2-1-1,-3 0 1,-1 0 67,-3-1 0,-3-2 0,-4 1 0,-3-3 0,-2-1 0,-2-1 0,-5 2 0,-1-1 16,16-32 1,-11 3 0,-14 4 0,-10-4-18,-5 0 0,-20 4 0,-11-4 0,-16 1 42,17 30 1,-1 0-1,-1-4 1,-1 0 0,-6-2-1,-3 0 1,-2 0 0,-2 1-64,-3-1 0,-2 1 1,-1 1-1,0 2 0,0 2 1,-1 0-1,2 0 0,0 1 183,-1 2 1,-1 0 0,3 2 0,-1 3 0,0 5 0,-1 5 0,0 2 0,-2 2 83,-1 4 1,0 3 0,0 6 0,-1 4 0,-2 4 0,-1 4 0,0 5 0,-1 4-122,0 4 0,0 3 0,-4 5 0,0 3-114,-2 4 1,1 1 0,3 0 0,1 1-443,-1 3 0,2 1 0,4-4 0,1 0 403,1 2 1,1-2 0,5-4 0,2-1-175,6-3 1,1-1 0,4 0 0,1-2 0,-18 24-1,12-6-569,9-5 1,13-10-1,11-5 1,8-7-1632,9-10 2386,13-12 0,6-4 0,9-2 0,4 2 0</inkml:trace>
  <inkml:trace contextRef="#ctx0" brushRef="#br0" timeOffset="150">7323 9497 7813,'-29'0'32,"9"1"0,4 2 0,6 4 0,4 1-32,3 3 0,8 1 0,2 2 0</inkml:trace>
  <inkml:trace contextRef="#ctx0" brushRef="#br0" timeOffset="151">7251 9553 7531,'5'10'0,"0"1"0,-2 5 0,0 7 864,2 9 0,3 12 1,8 12-353,3 4 1,3 6 0,8-4-217,3-2 1,11-4 0,13-3 0,8-8-313,4-5 1,2-10-1,4-8 1,-36-11 0,2-1-1,4-2 1,2-1-63,3-1 0,1-1 1,0-1-1,1-1 0,1-3 1,1-2-92,-1 0 1,0-1 0,4 0 0,0-2 0,-1-1 0,1-2 0,3 1-1,-1 0 39,-1 0 0,-1 0 0,-4-1 0,-2 0 0,0 0 0,-2-1 1,-2-1-1,-1-1-7,1 0 1,-2 0-1,-5 0 1,-1-2 0,35-15-1,-14-1 203,-11 1 0,-13-7 1,-9-3-1,-11-6 80,-10-8 1,-10-2 0,-7-12 0,-8-4 5,-10-4 0,11 37 0,-2 0 0,-5-3 1,-2-1-73,-3 0 0,-1 0 0,-5-3 1,-1 0-1,-1-1 0,-2 0 0,1 1 1,-1 1-1073,0 1 1,-2 2 1042,-2 0 0,-2 2 0,3 6 0,-2 1 72,-2 1 1,-1 3-1,4 6 1,0 4-1,-2 5 1,0 2 0,1 4-1,0 3 1,0 3-1,0 5 62,0 2 1,1 3 0,0 4-1,0 3 1,-1 2 0,1 2 0,1 1-1,0 0-101,2 1 1,3 2-1,1 1 1,3 1-1,-22 24 1,6-1-14,7-2 0,8-6 1,12-5-401,4-9 0,9-1 0,5-8 0,4-2-406,1-1 1,6-6-1,4-2 309,2-2 1,2 3 1266,1-4 1,-6 1-1346,1-1 1635,-7-3-43,3 4-195,-6-6-2152,0 0 1,0 0 0</inkml:trace>
  <inkml:trace contextRef="#ctx0" brushRef="#br0" timeOffset="152">20190 2076 7867,'0'-15'910,"0"7"1,1-3-684,4 7 0,-2-1 0,7 3 0,1-1 1,1-3-1,4 0 0,1-1 0,4 3 345,1-3 0,2 6 1,4-4-1,2 3-422,3 2 0,-1 0 0,4 0 0,-1 0-108,-3 0 0,-2 2 0,-3 3 0,-4 4 0,-4 4-15,-3 1 1,-8 0 0,-3 2 0,-5 4 0,-5 9 185,-5 7 1,-15 7-1,-8 4 1,-8 9-132,-6 8 0,21-33 0,-1 0 0,-2 4 0,-2 1 0,1-2 0,0 0 116,2-1 0,1-1 0,-22 26 0,13-9 0,7-5-60,9-7 0,6-12 1,4-6-1,7-5-333,6-4 0,7 1 1,9-7-1,6 0 20,6-3 1,1-7 0,6-4 0,1-2 99,2-2 0,-3-1 0,-1 1 0,-4 0-253,-6 0 1,0 1 0,-8 2-2672,-2 1 1577,-1 7 0,-10-3 648,-6 6 0,-2-2 0,-5-2 774,0-6 0,-4-2 0,3-9 0,-6-1 0</inkml:trace>
  <inkml:trace contextRef="#ctx0" brushRef="#br0" timeOffset="153">20289 2445 7867,'-35'-6'198,"7"4"1,-2-2 1034,5 2 0,12 2-533,-1 0 1,11 0-1,3 0-176,8 0 1,4 0-1,4 0 1,1 0 105,2 0 1,8 5-1,0 1-513,5 2 0,1-3 1,-3 3-1,1-2 1,3-1-270,-3 1 1,-1-4 0,-1 2-1,-3-2-559,-2-2 0,-3 0 0,-7 0-1866,0 0-1108,-6 0 3685,-2 0 0,-6 0 0</inkml:trace>
  <inkml:trace contextRef="#ctx0" brushRef="#br0" timeOffset="154">21028 2545 7727,'-6'0'1177,"6"0"-1043,6 0 0,13 0 0,0 0-65,-1 0 1,-2-5 0,-2-1-95,0-2 0,0 5 1,-1-4-1,-2 3-1117,-2-1-49,-5 0 1191,-4 11 0,-15 2 0,-7 7 0</inkml:trace>
  <inkml:trace contextRef="#ctx0" brushRef="#br0" timeOffset="155">20872 2715 7736,'0'8'1301,"2"-1"-849,2-7 1,4 0-438,7 0 0,-1-2 1,0-1-1,2-2-76,3 2 1,-2 1 0,5 1-1,-1-2-123,-4-2 0,4 0 1,-1 5-1,1 0-83,-1 0 0,-1-5 0,-5 1 0,1 0 267,-1 3 0,0 7 0,0 2 0</inkml:trace>
  <inkml:trace contextRef="#ctx0" brushRef="#br0" timeOffset="156">21711 2317 7755,'8'-20'3,"0"4"1,-5-3 0,2 3 0,-1 0 0,3-3 0,1-4 0,-1-4 0,0-2 0,-2 3 303,-1 2 0,1-1 0,-5 6 0,0 1 328,0 3 1,-2 7-1,-2 4-296,-6 8 0,2 5 0,-1 8-96,-2 2 0,3 8 0,0 0 0,0 8 0,2 4 95,-1 6 0,-2 0 0,3 0-229,-2 2 1,0-3 0,-3 4 0,3-4 0,2-3-50,2-3 1,3 0 0,1-8 0,0-5-143,0-3 0,8-3 1,4-5-1,6-1-292,-1-4 1,5-2-1,2-7 1,3 0-189,1 0 0,-1-7 1,-2-2 174,-1-4 0,-5-1 1,3 0-1,-3 0 1,-5-1-330,-3 1 1,-6 5 0,3-1-543,-2-1 1258,-1-1 0,-11-3 0,-2 1 0</inkml:trace>
  <inkml:trace contextRef="#ctx0" brushRef="#br0" timeOffset="157">21981 2502 8131,'-6'8'886,"4"5"-840,-3-4 0,4-1 0,1 1 34,0 3 1,6-5 0,4 1 0,2-1 30,3-4 0,5-2 0,4-1 0,3-1-141,1-4 0,-1 2 0,-2-7 1,-1-1 6,1-1 0,-3-2 1,0-1-1,-3 1-138,-6 0 0,0 0 112,-9-1 0,-1 3 0,-7 2 107,-6 6 0,-4-3 0,-5 3 28,-5 0 0,-2 3 0,-3 2 0,1 3 74,-1 0 1,2 3 0,4-4 0,4 3-36,3 2 1,3-3-1,2 3 1,3-1-15,2 1 0,1 2 1,5 4-1,0 0-82,0 1 1,0 0 0,0 3 0,2 2-333,3 2 0,-2-4 151,6 1 0,-4 1 1,4-2-1,3-4-243,0-3 0,4-3 0,3 1 1,5-4-589,2-3 1,3-9 982,-1-2 0,1-4 0,-1-1 0</inkml:trace>
  <inkml:trace contextRef="#ctx0" brushRef="#br0" timeOffset="158">22507 2573 7755,'0'-14'733,"5"0"1,0 0-501,-2-1 0,-2 1 0,-1 0-240,0 0 0,0-5 0,0 0 0,-1 1 31,-4 3 0,2 0 0,-7 1 380,-1 0 1,3 6-1,-1 3-238,-2 4 0,0 2 0,0 4 0,1 6-228,-1 6 1,-1 1-1,-1 4 1,2 0 12,1 0 1,3-4 0,-3 2 0,5-1-103,4 0 0,1 0 0,0-5-471,0 0 0,6-6 316,4-3 1,2-3 0,1-4 0,-2-3 103,-2-4 0,-1-4 0,3-1 59,-1 0 1,-2 0 0,3-1 193,-2 1 1,-1 5 448,2-1-275,-4 7 0,-5-2 1,3 10-98,0 4 0,3 4 1,-4 1-1,2 1-200,-2-1 1,3-5 0,0 1-294,2 1 0,2-5 0,4-1-104,0-4 0,0-2 0,1-4 469,-1-4 0,0-10 0,0-3 0</inkml:trace>
  <inkml:trace contextRef="#ctx0" brushRef="#br0" timeOffset="159">22820 2061 7755,'0'-14'692,"0"0"0,-2 6-493,-2 3 1,2 5-17,-3 5 0,4 9 1,1 10-1,0 3 56,0 1 1,0 2 0,0 2 0,0 3-67,0 1 0,-2-3 0,-1 5 0,-2 2-259,2 1 1,-3-4 0,1 0-1,2-4-588,1-6 0,2 0 0,0-8 123,0-2 1,3-7-1,5-6-254,7-2 0,3-8 805,1-4 0,4-15 0,5-5 0</inkml:trace>
  <inkml:trace contextRef="#ctx0" brushRef="#br0" timeOffset="160">23062 2360 7755,'4'-10'560,"1"1"-140,0 6-407,-5-4 1,-11 7-1,-5 0 1,-5 2-68,-4 3 1,-2-2 0,-3 5 0,-1 0 154,-2 0 1,-2-4 0,5 4 0,1 0 265,7 0 1,6-3 0,7 4-100,4 2 0,5-3 0,5 2 0,6 1-336,6 1 1,4 3-1,4-1 65,-1 0 0,-5-4 0,3-3 0,-2 1-454,-2 0 1,-2-5 0,-2 2-823,0-3 1279,0-2 0,1-7 0,-1 0 0</inkml:trace>
  <inkml:trace contextRef="#ctx0" brushRef="#br0" timeOffset="161">23104 2374 7755,'8'-14'1278,"-2"6"0,-7 2-1181,-4 6 1,4 6-97,-4 4 1,-1 2-1,1 2 1,2 1 154,1-1 1,2 2 0,0 1 0,0 2-157,0-2 0,6-1 1,4-3-1,2-4-230,3-4 1,-1-3 0,2-2 0,1 0-14,2 0 1,5-4-1,-5-4 1,-2-6 144,-1-2 0,-2-1 1,0 0-1,-1-4 100,-4-1 0,-2 5 0,-7-2 0,0 3 187,0 2 0,-2 1 0,-1 2 1,-3 3 1509,-2 2-1377,5 1 0,-4 7 0,7 2-219,0 6 1,0 7 0,-1 5 0,-2 4 0,-2 4 0,-1 8 0,2 1 0,-2 8-29,-2 10 1,3 6-1,-4 9 1,-2 0 12,-2 4 1,-1-3 0,0 3 0,-2-5-204,-3-5 1,3-8 0,-4-9 0,1-3 135,0-5 0,-5-9 0,5-4 1,0-7-62,-1-5 1,2-4 0,-4-2 0,2-6-117,2-2 1,7-8 0,3-5 0,2-7-139,3-5 1,3-17 0,6-7-1,8-7-235,8-3 0,5 0 0,3-1 1,4-4 170,3-4 1,8 1 0,-21 33 0,2-1 0,2 1 0,1 0-33,0-1 1,1 1 152,2 2 1,0 0 0,-2-5 0,-1 0 0,2 3 0,1 0-1</inkml:trace>
  <inkml:trace contextRef="#ctx0" brushRef="#br0" timeOffset="162">23659 1848 7755,'0'16'1265,"-2"3"-986,-3 5 1,2 9 0,-5 5 0,0 4 0,2 4 192,0 2 0,0 4 1,2-3-249,0 1 0,-1-4 1,5 3-1,0-2-151,0 1 1,0-6-1,0-5-454,0-3 1,0-7 0,0-8-1,0-3-467,0-2 1,-6-7 0,-2-9 321,0-11 0,1-10 1,7-14-1,0-5 241,0-3 1,0-5 0,0-2 284,0-4 0,2 1 0,1 3 0,4 5 88,0 2 1,3 11 0,4 4 0,0 6-1,1 3 458,-1 4 1,0 3-1,0 4 1,2 4-135,3 0 1,-2 4 0,7-3 0,1 5-213,2 5 1,2 3 0,-1 6-1,-1 2-130,-3 3 1,1 3 0,-6 7-206,-2-1 0,-7-3 1,-6 1-1,-4 0 1,-4 0-64,-6 1 0,-9-1 0,-4 1 1,-4-3 157,-2-5 0,1-3 0,-1-2 1,1-1 57,0-4 1,1 2 0,3-6 52,5-2 0,5 0 0,3 0 0,3 4 92,2 1 0,1-4 0,6 6 1,4 1 0,3 1 0,8 1 0,3-2-102,4-1 1,0-6 0,2 4-1,3-1-190,4-4 1,1-2 0,-5-1-1,1 0-323,-1 0 0,-6 0 0,-1 0 1,-2 0-633,0 0 1,-5-4 1082,-4-1 0,-1-13 0,5 3 0</inkml:trace>
  <inkml:trace contextRef="#ctx0" brushRef="#br0" timeOffset="163">24071 2374 7755,'-9'0'1106,"-1"0"1,7 2-434,-2 2 0,4 0-552,1 5 1,1-1-1,2 3 7,2-1 1,6-7 0,0 1-1,5-2-7,3-2 1,5 0 0,-4-2-1,2-2-277,4-6 1,-1 2 0,0-1-1,-3-2 1,-1-2-169,-4-1 1,-3 0 0,-3 1 0,-3 2 177,-1 2 0,-3-1 0,-5-3 54,-4 4 1,-4-4-1,-9 5 1,-2 1 110,-2 2 1,4 3 0,-2 2 0,1 0 433,0 0 1,0 2-1,5 3-281,-1 4 1,6-1 0,-1 1 0,-1 2-59,-1 2 0,-1 8 1,2 2-1,2 3 13,-3-3 0,6 4 0,1-5 0,4 2-127,1 0 0,0-5 0,1 3 0,4-2-246,5-2 0,7-9 0,2-3 0,0-1-217,1 0 1,-2 0-1,4-7 1,0-1-155,0-2 0,-3-1 1,3 1-1,-1-3-786,-4 0 1403,-1-4 0,5 4 0,1-6 0</inkml:trace>
  <inkml:trace contextRef="#ctx0" brushRef="#br0" timeOffset="164">24640 1820 7755,'0'-15'1524,"0"8"0,-2 0-1359,-3 7 1,4 2-52,-4 3 0,-3 4 0,-1 10 0,-2 5 286,1 3 0,-2 7 1,2 4-1,-1 5-11,2 4 0,-2-1 0,6 5 0,2-2-225,1-4 0,0-2 0,-1-3 1,-1-4-173,0-1 1,3-2-1,2-6 1,3-4-610,0-4 1,7-3 0,-1-3-133,2-4 0,4-2 1,2-7-1,2 0 27,2 0 1,-3-7-1,3-2 1,1-2 324,-1 1 0,-3-1 0,3 5 1,-2-2 383,-2-3 0,-7 3 0,-2-2 3,2-1 1,-4-1 0,-3-2-1,-2-1 164,-2 1 0,0-2 1,0-1 597,0-2 0,0 0 1,0 5 1327,0 0-1316,0 6 1,1 1-466,4 7 0,-3 7 0,2 2 0,-2 4-120,-2 1 0,0 5 0,0 0 1,0-2-56,0-1 1,0-2 0,0 1-462,0-1-81,0 0 1,6-1 0,4-4 88,2-4 1,4-8 0,2-4 0,2-1 89,2-3 0,-4-3 0,2-3 0,-1-2-19,0 2 1,5-4 0,-5 0-1,-2 1 53,-1-1 0,-7 2 0,-1 5 0,0 0 737,0 0 388,-5 0 313,4 6-798,-7 1 1,0 14 0,0 2 0,0 4 0,0 1 35,0 0 1,0 2 0,0 1 0,0 2-178,0-1 0,0 2 1,0 1-284,0 1 0,1-5 0,2 2 1,2-1-231,-2 1 1,-1-4 0,-2 4-1852,0-3-1613,6-8 3683,-4-2 0,4-6 0,-6 0 0</inkml:trace>
  <inkml:trace contextRef="#ctx0" brushRef="#br0" timeOffset="165">21512 3554 7739,'8'-6'59,"6"-1"0,0-4 1,8 2-1,5-2 1,2-2-1,-1-1 1,0 0-161,1 0 0,4-1 1,2 1-1,1 0 824,4 0 0,13 0 1,11-1-1,10 1-288,-32 7 1,1 0-1,6-1 1,2 0-1,5-1 1,1-1-327,3-1 1,2-2 0,9 0-1,2-2 1,2-1 0,1 0-1,-22 5 1,-1-1 0,2 1-354,2-1 0,0 0 1,1-1-1,-1 1 1,1-1-1,1 0 0,3 0 1,2-1-1,-1 0 246,0 1 0,-1 1 0,0-1 0,-3 1 1,1 1-1,-1 0 0,-1 1 0,0 1 1,0 1-1,-2 0 0,0 0 0,-1 0-30,-1 1 0,0 1 1,-1 0-1,23-1 0,-2 0 1,-3 1-1,-1 1 0,-5 1 1,-2 0 128,-5 1 0,-1 0 0,-3 0 0,-2 1 1,-5 2-1,-1 0 0,-2 0 0,-2 0 231,35 0 1,-11 0-1,-5 2 1,-9 1-82,-10 1 1,-1 1-1,-9-5 1,-4 0-260,-2 0 0,-7 0 1,3 0-1,-2 0-295,-2 0 826,-3 0 899,0 0 1,-9 0-871,-6 0-162,-6 0-1044,-2 0 55,1 0 204,7 0-3567,0 0 3568,-6 0 1,0 2 133,-4 2 1,-2 0-1,1 4 1,-5-1-724,-3 1 0,-6 2 983,1 4 0,-3 0 0,-1 0 0</inkml:trace>
  <inkml:trace contextRef="#ctx0" brushRef="#br0" timeOffset="166">26019 1962 7835,'0'-14'18,"0"-1"1,0 1-1,-2 2 1,-2 2-1,-6 5 1,-3 2-1,-2 0 1,-3-2-1,-1 2 480,2 2 1,1 2 0,2 2-1,0 4 1,0 1 0,-1 3 0,1 3 32,0 5 1,0 4 0,-2 12 0,-3 8-210,-5 7 1,-3 7 0,-1 6-1,-2 9-186,13-33 1,1 1-1,0 2 1,0 1-1,-2 2 1,0 0 0,0 1-1,1 1 1,1 0-1,0-1-59,1-1 1,0 0 0,4 0 0,0 0 0,1-1 0,1-1 0,2-2 0,0 0 57,-2 38 0,2-4 1,9-9-1,3-6-253,4-6 1,5-12 0,4-10 0,2-7-462,2-6 1,0-9 0,2-6 57,-5-2 0,2-2 0,-2-2-210,-2-2 0,-3-4 0,-4-7 171,-6 1 1,-2 0-1,-2 0 1,0 0-340,0-1 1,0 1 959,0 0 1,0-7-1,0-1 1</inkml:trace>
  <inkml:trace contextRef="#ctx0" brushRef="#br0" timeOffset="167">26190 2858 7842,'0'-10'-60,"0"1"1,1-3-1,2 0 1,2-2 0,-2-1-1,-1 1 1,-2 0 706,0 0 0,0 4 865,0 1-1148,0-1 0,1 2-200,4 4 0,-3 4 0,4 3 0,-1 3 6,-1 2 1,1 6-1,-5 7 1,0 1 10,0 3 1,-6 7-1,-4 3 1,-2 1 75,-2 3 0,-1 1 1,1-1-104,0-1 0,1-6 0,4-1 1,4-4-131,3-3 0,2-11 0,2-1 0,3-4-254,4-5 0,4-3 1,3-4-1,3-7-122,4-7 1,4-6-1,2-9 1,-1-5 21,0-3 1,1-1 0,-1-1-1,-1 2 113,-3 3 1,-4-1 0,-7 5 0,-2 4 205,-1 5 1,-7 5 956,2 5-359,-4 7 1,-1 4-403,0 8 1,0 6-1,0 9 1,0 5-71,0 2 0,-1 3 0,-3 1 0,0 1-51,0 3 0,-2 4 1,1-5-26,2-2 0,2-2 0,1-6 0,1-4-76,4-3 1,-2-3 0,7-4-103,1-4 0,1-3 0,3-4 0,-1-3 66,0-4 1,5-10 0,1-6-1,3-5-182,2-4 1,0-10 0,-1 2 0,-4-3-235,1 1 0,-5 3 0,3 3-179,-4 5 1,-2 9 344,-3 5 0,-4 11 1,-6 10-1,0 9-35,0 6 1,-2 9 0,-1-4 357,-2 0 0,-6 11 0,3-3 0</inkml:trace>
  <inkml:trace contextRef="#ctx0" brushRef="#br0" timeOffset="168">26844 3184 7842,'14'8'366,"-5"-1"-34,1-7 1,-6-3 0,8-5 0,2-8-125,3-5 0,4 2 0,-4-4 1,2-3-119,-2 0 0,-6 2-120,-1 0 1,-7 7 0,2-2 2,-4 3 0,-7 8 0,-5 5 0,-6 6 72,-7 7 1,-3 4 0,-1 3 0,1 4 150,3 1 0,-3 0 0,5 3 0,0-1-18,3 1 0,8-4 1,3-1-1,2-1-102,3 0 1,1 0-1,4-6-158,2-4 0,3-1 0,4-5 0,-2 2-189,2-2 1,2-8 0,3-4-1,1-4-145,2-1 0,6-2 0,-3-1-34,1-2 1,2 2-1,-6 6 362,-2 1 0,-1 7 439,-2-2 0,-6 5 1,-3 7-104,-4 7 0,-1 2 1,0 7-1,0 1 142,0-2 0,0 3 1,0-6-498,0-1 1,0-3-1,2-2 1,3-3-486,4-6 1,5-2-1,5-4 592,5-2 0,9-17 0,4-9 0</inkml:trace>
  <inkml:trace contextRef="#ctx0" brushRef="#br0" timeOffset="169">27753 2730 7842,'15'-23'47,"-7"3"0,-4 6-27,-2-1 1,-2 1-1,-2 0 202,-2 0 1,0 4 0,-5 2-1,-4 2 302,-4 3 1,0-3-1,-6 1-246,3 2 1,-1-4-1,4 3 1,-2-1-253,2-1 0,1 4 1,2-3-1,1 2-520,4-2-817,2 4 771,7-5 0,2 6 0,3 0 306,4 0 1,4 0 517,1 0 0,-6 1 0,-5 4 35,-6 4 1,-4 9 0,-5 2 0,-1 2 185,-3 4 0,-1 7 1,3 3-1,0 2-145,-1 0 1,1 1 0,0 7 0,0 3-220,-1 2 1,3-1 0,1 4 0,3-5-108,2-5 1,1 0-1,5-10 1,0-4-104,0-5 1,0-5 0,0-5 0,1-3-348,4-2 0,-2-4 1,7-6-1,1 0-433,1 0 1,0 0 0,2 0 203,6 0 1,-1 0 0,2 0-1,-2-2 645,0-2 0,6-4 0,-3-6 0</inkml:trace>
  <inkml:trace contextRef="#ctx0" brushRef="#br0" timeOffset="170">27910 2914 7842,'-10'0'2331,"1"0"-2057,6 0 0,-10 7 0,5 2-23,0 4 1,0 1 0,5 2-59,-1 3 0,-3 3 1,4 5-1,-2-2 153,2-1 1,2-1-1,1 4-67,0-3 1,0 1 0,0-6 0,1-3-392,4-5 1,-2-5 0,7-6-1,1-1-182,1-4 0,4-9 0,3-10 0,3-4-75,0-5 0,3 2 0,-6-2 0,-1 3 52,-2 2 0,-4 1 1,-1 5 639,-1 8 707,-7-1 1,2 15-703,-10 0 0,2 4 1,-5 8-1,0 4-91,0 0 0,5 4 0,-2 1 0,4 1-119,1 3 0,0 2 0,0 2-117,0-1 1,1 0 0,2 1 0,2-2 0,0-2-181,1-1 1,2-7 0,5 2 29,-4-3 0,4-8 0,-4-4 72,4-2 1,3-13 0,3-6 0,3-7-71,0-6 0,5-8 1,-4 2-1,4-4-193,2-2 0,-7 5 0,-3-7 0,-3 3-349,-2 6 1,-5 8 477,1 4 0,-5 7-296,4 2 1,-6 7 125,2 12 0,-8 3 1,-2 6-1,2 0-641,1 1 1022,2-1 0,-6 6 0,-2 2 0</inkml:trace>
  <inkml:trace contextRef="#ctx0" brushRef="#br0" timeOffset="171">28493 3199 7842,'-2'8'1224,"-3"-4"-503,4-2 0,-5-4-400,6-2 0,1 0 0,2-5 0,4-2-149,1-2 1,-1-1-1,4 1 1,-3 2-282,-1 2 1,-1 4-33,-1-4 70,-4 5 0,4-2 0,-10 6 1,-4 0-1,-4 0 185,-1 0 0,0 5 1,0 1-1,-1 1 129,1-1 0,-5 5 0,0-2 0,2 4-22,1 1 1,2 0 0,0 2 0,-1 2-55,1 1 1,5 0-1,1-5-49,1 0 1,3 0-258,4 0 0,6-6 0,4-3-76,2-3 1,2-9-1,2-1 1,2-1 61,1-1 0,1 1 1,-3-5-1,2 1-21,-1 4 1,-4 1-1,-3 5 82,-1-2 440,-1 0 832,-1 5 15,-2 0-902,-6 0 1,0 2 0,0 2 0,0 6-73,0 3 0,0 1 0,0 2 0,0 1-102,0 2 0,0 0 1,0-5-1,0 0-523,0 1 1,0-6-1356,0 0-236,0 1 276,0-2-141,0-2-11,0-18 1871,0 2 0,0-17 0,0 5 0</inkml:trace>
  <inkml:trace contextRef="#ctx0" brushRef="#br0" timeOffset="172">28891 2644 7747,'5'-23'-80,"-1"0"0,0 3 0,-3 3 0,-1 1 1422,0 2 1,-5 4-789,1 1 1,-1 7 0,5 2-238,0 8 1,0 6 0,0 5-53,0 5 1,0 4 0,0 7 0,-2 9-31,-2 11 1,-9 4 0,-8 10-166,-1 9 0,-1-4 1,9-32-1,-1 0 0,1-2 1,0-1-189,-15 35 0,2-9 0,4-10 0,4-11-37,3-9 1,6-11 0,3-5 40,0-4 0,3-8 0,4-7 56,0-8 1,0-11 0,0-6 0,1-7 56,4-6 1,-2-3-1,5-2-269,-2 1 0,5 1 1,-1 3-1,2 6 201,3 7 1,-1 4-1,2 7 1,3 0-1,4 0 189,4 0 1,3 1 0,0 3-30,-1 6 0,2 2 0,-9 4 0,0 2 34,-3 6 1,-4 4-1,-6 5 1,-4 5 55,-4 3 0,-1 1 1,0 0-1,-1 1 83,-4-1 1,2 6-1,-5-1 1,0-3-183,0-5 1,5 0 0,-3-4 0,1-1 0,0 1-562,2-4 0,2-6-2109,1-1 741,0-1 1,0 1 1846,0-1 0,0-6 0,0 4 0</inkml:trace>
  <inkml:trace contextRef="#ctx0" brushRef="#br0" timeOffset="173">29133 3455 9356,'1'7'1031,"2"0"-862,2-1 0,0-3 0,-5 7 0,-2 1-364,-3 1 1,-2 4 0,-8 2 0,1 1-119,0-2 1,-2 3 0,-1-1 0,-2-1-52,1-2 0,3-1 0,0 3 0,1 1 364,0-2 0,0-1 0,0-2 0</inkml:trace>
  <inkml:trace contextRef="#ctx0" brushRef="#br0" timeOffset="174">29133 3554 7755,'0'-14'78,"-2"0"0,-1-1 0,-3 3 1626,-2 2-1252,4 4 1,-2 12-224,6 4 1,0 4-1,0 3 1,0 2-90,0-1 0,-1-2 0,-4-1 0,-3 3 0,-2 1-26,1-2 1,0-1-386,-6-2-648,1 0 403,6 0 1,2-12 147,6-7 0,0-10 0,1-6 123,4-1 0,-2 3 1,5-5-1,0 1-45,0 0 0,-3 3 776,4 6 1,-4 6-10,4 3 1,-5 5 0,0 5-191,-2 4 0,-2 5 0,0 4 0,-2 1-214,-2-2 1,-4 4 0,-5-2 0,2-2-622,2-1 1,5-2-870,0 0 1417,2-6 0,15-8 0,3-8 0</inkml:trace>
  <inkml:trace contextRef="#ctx0" brushRef="#br0" timeOffset="175">29716 3128 7755,'0'-8'3697,"0"1"-3085,0 7-159,0 0 1,6 0-378,3 0 1,2 7 0,-1 2-1,-5 4-513,-4 1 1,-1 2-1,0 3-8,0 4 1,-5 0-1,-2 0 1,-5 1-741,-3-2 1185,-3 5 0,4-5 0,0 7 0</inkml:trace>
  <inkml:trace contextRef="#ctx0" brushRef="#br0" timeOffset="176">29588 3511 7755,'0'8'1749,"0"5"0,0-5-1812,0 6 0,0 2 0,0 1 357,0 2 0,-7 5 1,-2-4-275,-4 3 0,-7-1 0,-4 3 0,-3-3-287,-1-1 0,-4 2 0,2-4 0,5-3 267,3-5 0,-4-5 0,4-6 0</inkml:trace>
  <inkml:trace contextRef="#ctx0" brushRef="#br0" timeOffset="177">30199 3014 7744,'0'-10'477,"2"3"1,2 0 0,4 7-1,2 8 44,-1 11 1,-6 8 0,0 6-1,-6 7 1,-6 5 0,-4 7-225,-1 4 0,0 1 1,1-4-1,4-4-191,4-6 1,3-10-1,4-1 1,1-5-141,2-4 0,6-10 0,-2 0 0,6-6-100,3-3 0,0-6 0,4-6 0,0-9 3,0-9 0,2-5 0,3-12 1,-2-1-116,-1-3 1,-7 1-1,2-5 1,-5 2 115,-4 3 1,1 4-1,-6 6 1,-2 7 593,-2 9 0,-1 8-168,0 3 0,0 7 0,-1 4 0,-2 9 0,-4 10-22,-1 5 1,0 4 0,-3 10 0,3-2-199,2 1 0,1-4 1,5 0-1,0-4-185,0-2 1,0 1-1,2-11 1,1-2-99,2-1 1,6-3-1,-2-2 139,4-2 0,1-6 0,0 2 1,2-6-73,3-9 0,-1-1 0,5-14 0,3-5 0,-1-5-105,-1-1 0,1-9 1,-6 4-1,-2-1-34,-1-4 1,-2 5 0,0 6 0,1 3-59,-1 6 1,-6 7 0,-2 1-39,0 7 0,-4 6 1,1 10-422,-6 5 0,1 4 796,-2 5 0,-11 3 0,0 6 0</inkml:trace>
  <inkml:trace contextRef="#ctx0" brushRef="#br0" timeOffset="178">30881 3384 8424,'0'14'1706,"0"2"-1646,0 2 0,0 0 0,-1 6 0,-2 1 130,-2 2 0,-6 1 0,1-1-164,-2-3 1,-1 1-1,2-5 1,3 1-553,2 0 0,1-3-480,5-3 0,8-7 1006,6-4 0,0-8 0,7-4 0</inkml:trace>
  <inkml:trace contextRef="#ctx0" brushRef="#br0" timeOffset="179">31152 3455 8705,'-15'0'183,"1"1"1,-2 4-289,-3 4 0,-1-1 1,-5 2-1,1 1 208,-1 1 0,-2 1 0,-2-2 0,2-3 6,4-2 1,2 1 0,7-4 100,0 2 0,6 1 1,3-1 184,4 4 0,7 4 0,5 1 63,6 0 1,1 0 0,5 1-1,1-1-258,-2 0 0,3-1 1,-4-4-1,1-3-508,3 1 0,-3-6 0,1 4 0,-1-3-485,0-2 0,-5 0 0,2 0 793,-3 0 0,-2-7 0,0-1 0</inkml:trace>
  <inkml:trace contextRef="#ctx0" brushRef="#br0" timeOffset="180">31550 2744 7779,'0'-22'191,"1"3"0,4 4 1,4 6-1,4 4 1,0 5-1,-2 7 180,-2 7 1,-6 13 0,2 12 0,-5 7 0,-6 8-52,-8 6 0,-7 6 0,7-28 1,0 1-1,-1 3 0,1 0-220,0 2 0,0 1 0,-3 3 0,1 0 1,-1-2-1,0 0 0,2-2 0,-1 0-207,0-3 0,2-1 0,-8 21 0,3-10 50,3-10 0,6-10 0,3-10-200,0-7 0,2-12 135,5-7 0,7-9 0,2-16 0,4-5 0,3-8-176,3-7 0,-4-1 0,4 1 0,-3 2 185,-2 7 0,1 2 1,-1 10-1,0 7 268,0 5 1,2 4 0,1 4 0,2 6 44,-1 6 0,-2 5 0,-2 6 0,0 2 163,0 3 0,0 1 0,-1 5 1,-3-2-67,-6-3 0,3 5 0,-3-3 0,0 2-249,-3 0 0,-2-7 0,-3 4 0,0-2-442,0 0 1,-2 0-1,0-7-662,-2-2 1,5-1 1055,-2-9 0,10-9 0,3-13 0</inkml:trace>
  <inkml:trace contextRef="#ctx0" brushRef="#br0" timeOffset="181">31891 3298 7779,'9'-12'1900,"1"2"-1803,-1 4 1,1 6 0,-1 0 54,2 0 0,-3 0 1,0 1-199,-2 4 0,-1 3 0,-5 6 0,0 0-422,0 1 1,-1-1 0,-6 0 467,-7 0 0,-7 7 0,-7 1 0</inkml:trace>
  <inkml:trace contextRef="#ctx0" brushRef="#br0" timeOffset="182">31621 3696 7779,'14'0'66,"0"-1"0,2-2 21,3-2 1,1-11-1,4 2 1,-3 0 211,-1 3 0,-4-1 1,3 8 140,-3 1 1,-7-4 0,-1 4-134,-2 5 0,-1 4 0,-6 10 1,-3 3 147,0 4 1,-7 0-1,1 2 1,-1 3-22,2 4 0,-4 7 0,5-1 0,-1 5-122,-1 4 0,-1 5 0,-6 10-259,-2 4 1,-2-2 0,4-1-1,-2-3 1,1-2 79,3-3 0,0-9 1,3-3-1,1-8-73,1-5 1,6-5 0,-6-5-103,-1-5 0,-3-11 1,-4 1-1,-2-6-483,-2-9 1,-2-1 0,-3-14 0,0-5-48,-1-7 1,4 1 0,-6-2-1,7-1-257,2-2 0,4 3 0,7 0 1,5 0-1435,4 2 2263,7 1 0,15 0 0,9-1 0</inkml:trace>
  <inkml:trace contextRef="#ctx0" brushRef="#br0" timeOffset="183">32275 3654 7725,'0'-15'1531,"0"1"1,0 8-1465,0 6 0,0 6 0,0 8 1,0 1-1,0-1-33,0 0 1,0 0-183,0 0 0,0-4-1566,0-1 140,0-5 1574,0 2 0,-13-6 0,-3 0 0</inkml:trace>
  <inkml:trace contextRef="#ctx0" brushRef="#br0" timeOffset="184">32104 3938 7725,'8'0'1329,"-2"0"0,-1 2-961,0 2 0,0 4 0,-5 6-48,0 1 0,0-1 0,0 2 0,-2 3-143,-3 4 0,-3-1 0,-6 2 0,-2 0-320,-3-2 1,4 3 0,-4-6 0,1-2-305,-1-1 0,3-3 1,-2-4-661,2-4 0,1-3 97,1-2 0,6-2 1010,4-3 0,2-3 0,2-6 0</inkml:trace>
  <inkml:trace contextRef="#ctx0" brushRef="#br0" timeOffset="185">32460 4180 19356,'-10'-8'-2012,"1"3"2572,-2 3 1,6 4 0,6 3 0,10 3-756,7 0 1,7-2 0,-1-6 0,1 0-162,-1 0 1,1 0-1,-4-2 1,-1-2-293,1-6 1,-2-3-1,-5-1 153,0 0 0,-4-2 0,-3-1 0,-2-2 18,-6 1 1,-6 3 0,-9-1 0,-1 0-176,-2 2 0,-5-2 0,4 11 728,-2 2 1,0 3-1,-4 5 1,4 4 0,2 7 795,2 8 0,-2 1 0,1 13 0,1 2-116,3 1 1,0-3-1,1-2 1,2 0-497,2 1 0,-1-6 1,6 1-1,2-5-230,2-4 1,2-5 0,4-1 0,4-4-607,4-4 0,3-6 0,3 2 1,4-5-3700,4-5 4275,2-9 0,-1-8 0,1-6 0</inkml:trace>
  <inkml:trace contextRef="#ctx0" brushRef="#br0" timeOffset="186">32758 4180 7898,'0'-8'2176,"6"1"0,-2 7-1776,5 0-112,-6 0 0,8 2-772,-6 3 0,5 3-88,-6 6 0,1-5 572,-5 1 0,-13 6 0,-2 6 0</inkml:trace>
  <inkml:trace contextRef="#ctx0" brushRef="#br0" timeOffset="187">32559 4492 10126,'14'0'1446,"1"0"-1219,-1 0 1,-5 2-51,1 3 0,-7-2-229,2 6 1,-4-4-1,-1 5-127,0 1 1,-1 1 0,-3 2 0,-2 1 56,-2-1 0,5 0 1,-2 0-388,4 1 17,1-1 1,3-8 0,5-6 491,6-8 0,16-11 0,0-3 0</inkml:trace>
  <inkml:trace contextRef="#ctx0" brushRef="#br0" timeOffset="188">33000 4137 7898,'1'-8'1148,"4"3"-1037,-3 4 1,10-1 303,-2-3 1,-2 4-232,1-4 1,-1 10-313,2 4 0,-4 4 1,-6 3-1,-2 1 1,-2 2 127,-6-2 0,-9 6 0,-3-1 0</inkml:trace>
  <inkml:trace contextRef="#ctx0" brushRef="#br0" timeOffset="189">32886 4450 7898,'0'14'3834,"0"-6"-2975,0-2-775,0-6 0,6 0 0,4 0 0,3 0 90,1 0 0,0 0 1,0 0-340,0 0 0,1 5 1,-3 1-1,-2 2-154,-6 3 1,-2 2-1,-4 3 675,-2 3 0,-6 3 0,-9 8 0,-3 3 297,0 5 0,-3 4 0,4 6 0,1 4-264,-1 3 1,2 4 0,5 1-1,1 1-300,4-1 1,-4-1 0,4-4-251,-4-3 0,0-3 0,2-9-216,2-7 0,4 0 0,-4-11 196,-2 0 0,-2-8 0,-1-9 0,0-3-215,-1-2 0,0-2 0,-4-3 0,-3-4-19,-1-4 0,-3-6 0,2 0 1,-1 0-123,1-1 0,2 4 0,6-3 0,0 3 1,4 1-554,-1-4 0,7 1 1090,1-5 0,16-1 0,5-5 0</inkml:trace>
  <inkml:trace contextRef="#ctx0" brushRef="#br0" timeOffset="190">33284 3895 6618,'8'-9'-130,"-3"-1"1,-4-1 0,1 0-1,1 0 3149,2 2-1349,0 6 1,-5-2-939,0 10 1,0-2 0,1 6-346,4 2 0,1-3 1,5 0-1,-1 0-347,1 0 1,1-5 0,3 2-1,-1-4 196,0-1 1,0 0-1,1 2 170,-1 3 0,-2-2-592,-2 6 0,-4 2 0,-6 8 1,-1 3-1,-4 2-344,-5 0 1,-2 1 0,-2 7 969,-1 1 0,1 6 0,1-1 1,2 3-75,2 2 0,1 0 0,-3-1 0,2 2-202,-3 4 1,5-4 0,-1 2 0,0-7-52,0-5 1,5-3-1,-4-1 1,1 0-322,-3-3 0,1-8 1,-2 0-1,-1-3-496,-1-2 1,2-1 0,1-4-285,-2-4 0,-2-4 0,-1-2-18,-1-4 0,0-3 1,-3-6 41,-1 0 1,0-7 0,5-3 963,0-2 0,-7-3 0,-1 1 0</inkml:trace>
  <inkml:trace contextRef="#ctx0" brushRef="#br0" timeOffset="191">33426 3099 7951,'0'-8'1952,"0"2"1,2 6-1672,3 0 1,-2 2-38,6 2 0,1 9 1,2 9-1,1 3 0,0 7 200,3 3 1,1 4 0,-1 7 0,1 1-164,2-1 1,5 3 0,-4-1 0,4-1-91,6 2 1,-2-3 0,7 4-1,-2-1 119,0-3-310,-6 5 0,0-1 0,-20-32 0</inkml:trace>
  <inkml:trace contextRef="#ctx0" brushRef="#br0" timeOffset="192">33866 4342 15277,'-27'65'840,"-3"6"1,-4 2-620,16-35 1,-1 0 0,-16 30 0,2 3-1,4-5-221,6-6 0,-4 2 1,5-12-1,-2 2 1,0-1-267,-1-2 0,-4-2 1,-4-4-1,-5 0-275,-3-1 0,-8-4 1,-3-2-1,-6-2-395,-9-8 0,3 1 0,-7-9 0,9-6 936,8-5 0,5-6 0,7-1 0</inkml:trace>
  <inkml:trace contextRef="#ctx0" brushRef="#br0" timeOffset="193">28308 4222 7873,'0'-14'235,"-2"1"0,-1 2 1339,-2 2-1321,1 6-415,4-4 1,1 7 116,4 0 0,-2 0 1,7 0 80,1 0 1,1 0-1,3 0 1,-1 0 178,0 0 0,7-1 0,2-2 1,6-2 120,4 2 1,0 1 0,8 2-194,3 0 0,4 0 0,-1 0 0,5 0-211,4 0 0,-1 2 1,-1 1-1,-4 2-1092,-1-2 1160,-8-2 0,-6 6 0,-7 1 0</inkml:trace>
  <inkml:trace contextRef="#ctx0" brushRef="#br0" timeOffset="194">29317 4137 9560,'15'-5'89,"0"-1"1,3-2 0,2-1 0,2-1 0,4 1 0,1-2-1,1-1-72,0 3 1,1-2 0,-2 6 0,-2 0 0,-3 1 0,-1-1-106,-4 2 1,-1 1-1,-2 2 1,-1 2-646,-4 3 1,-2-2-979,-7 6 1711,0-6 0,0 10 0,0-5 0</inkml:trace>
  <inkml:trace contextRef="#ctx0" brushRef="#br0" timeOffset="195">29147 4862 7806,'-14'0'23,"-1"-2"1,1-2 0,0-4 0,-2-2 0,-1 1 0,-4-1 0,1 2 10,-1 4 1,-6 2 0,0 2 0,-4 2 358,-1 2 1,-4 11 0,0 8-21,-1 4 0,-1 8 0,8 1 1,5 2 154,3 0 0,9-2 1,9 4-333,2-2 0,4-7 0,4 1 0,7-5-326,4-3 1,13-9-1,-2 0 1,4-9-615,3-4 1,-4-4 0,6-4-1,-3-7-378,-2-4 1,-2-12 1121,-2 5 0,1-12 0,-1 6 0</inkml:trace>
  <inkml:trace contextRef="#ctx0" brushRef="#br0" timeOffset="196">29175 5033 7819,'14'0'-228,"-4"-2"853,-1-3 0,-5-3 1,0-6 842,-2 0-1147,-2 6 0,-2 3 0,-1 12-146,-2 7 1,-1 6-1,3 9 1,-2-1-43,2 1 1,1-1 0,4-1-1,3-3-282,4-5 1,4-5 0,1-5 0,0-4-92,1-3 1,-1-2-1,0-2 1,0-3-145,0-4 1,-4-4 0,-1-3 0,1-1 7,-2-2 1,-2-1 0,-6 2 0,0-1 88,0 2 1,-6 3-1,-4 3 390,-2 1 1,-3 7 274,1-2 0,6 5-475,4 5 0,8-2 0,6 5-212,2-2 0,7-1 0,0-5 309,-1 0 0,4 0 0,0 0 0</inkml:trace>
  <inkml:trace contextRef="#ctx0" brushRef="#br0" timeOffset="197">29516 5004 7819,'-12'6'0,"1"2"285,1 0 0,7 5 1,-3-5 228,0 0 1,4 4-1,-3-2-253,4 2 0,1 3-684,0-1 0,0-5-310,0 1 1,0-9 348,0-1 0,0-6 1,0-8 367,0 0 0,6-1 166,3 1 0,4 2 0,1 1 1,2 3 21,3 1 1,-2 3 0,6 4-1,-1 0 14,0 0 1,-5 0-275,2 0 174,-3 0 1,-10 4 0,-4 3 58,-5 1 0,-7 1 0,4 5 0,-1 0-5,1 1 0,-3 0 0,2 3 0,1 1 106,0-2 0,1-1 1,5-2-858,0 0-487,0 1 0,2-7 1098,2-4 0,-2-8 0,4-4 0</inkml:trace>
  <inkml:trace contextRef="#ctx0" brushRef="#br0" timeOffset="198">29730 5104 7819,'0'9'-1075,"0"1"1032,6-7 37,-4 3 6,10-6 0,-10 0 0,4 0 0</inkml:trace>
  <inkml:trace contextRef="#ctx0" brushRef="#br0" timeOffset="199">29815 5146 7819,'10'-6'1749,"-1"-3"-1583,-6-4 1,8 3 0,-4 1 41,0-2-461,-3 5 0,2-4-82,-6 10 1,-6 5-1,-5 12 1,-5 5 242,-3 5 1,-5 0 0,5 9 0,2 1 513,1-1 1,2-4-1,1 1 1,4-5 19,4-4 0,3-4 0,2-5 0,2-3-520,3-2 0,3-4 1,6-6-1,2-1-935,2-4 1,3-5 1012,3-9 0,3-3 0,-5-6 0</inkml:trace>
  <inkml:trace contextRef="#ctx0" brushRef="#br0" timeOffset="200">30057 5303 7819,'8'-2'0,"-4"-3"397,4-2 1,-1-8 0,4-1-268,-2-2 0,-4 2 0,3-3 0,-2 1-354,-3-1 1,0 8-30,2-3 1,-5 9 0,0 1 310,-8 2 0,-4 8 1,-3 6-1,1 5 0,0 7 129,0 2 1,-5 4 0,0 2 75,1 1 1,3-1 0,0-7 0,3-3 45,2-1 1,-1 2-537,7-4 1,0-6 0,8-10-318,0-6 1,9-10 0,0-7 203,4-2 0,2 3 0,-5-3 0,0 1 72,1 4 0,-1 1 0,0 3 0,0 4 711,0 4 1,1 4 0,-1 2 122,0 4 1,0 3-1,-1 6 1,-2 0-243,-2 0 0,-5 1 1,0-1-264,-2 0 1,-2 0-1,0 0-535,0 1 1,-2-1-1,-1 0-70,-2 0 0,-1-6 0,3-1-867,-2-1 1411,0-5 0,5-1 0,0-7 0</inkml:trace>
  <inkml:trace contextRef="#ctx0" brushRef="#br0" timeOffset="201">30199 4976 7819,'-16'0'742,"-1"1"414,-2 4 1,6-2-1,8 7-879,4 1 0,9 1 0,6 3 0,8-1-118,5 0 1,8 0 0,1-1-1,2-2-381,0-2 1,0-1 0,3 2 0,-2-4-651,-1 0 0,-8-4 0,0 3 154,-4-4 1,-11-7 0,0-5 0,-11-5 717,-7-3 0,-17-12 0,-10 1 0</inkml:trace>
  <inkml:trace contextRef="#ctx0" brushRef="#br0" timeOffset="202">30426 4791 7819,'2'-8'1440,"3"3"0,-4 10-1036,4 5 1,-3 8 0,-4 8 4,-3 5 0,-3 12 0,-6 11 1,0 6-257,0 6 0,0 4 0,-1-1-399,1-3 1,1-1-1,4-3 1,4 3-2373,4-1 2618,1-7 0,0-2 0,0-4 0</inkml:trace>
  <inkml:trace contextRef="#ctx0" brushRef="#br0" timeOffset="203">28265 3952 7845,'-9'-8'260,"1"2"1,3 3 0,7 4 170,6 10 0,6 4 1,5 10-1,5 3 1,2 4-96,3 0 1,6 2 0,1-2-181,0-5 0,4-5 0,-5-10 1,1-2-32,3-5 1,2-7 0,2-7 0,0-12-110,-1-9 0,1-8 1,0-9-1,-1-7-67,1-6 0,-21 26 0,-1-1 1,-1-3-1,-1 0 0,0-1 1,-2 0-1,-1-1 0,-2-2 10,0-2 1,-1-2 0,2-2-1,-1 0 1,-3-3 0,-2 1 0,2-1-1,-1 1-75,0 0 0,0 0 0,0 2 0,-1 1 0,4-32 197,-4 8 0,-2 18 0,-7 13 0,-3 7 67,-7 6 1,-3 8-1,-13 0 1,-6 5-138,-3 4 1,-6 3 0,-9 3-1,-9 1 24,-4 5 0,1 1 0,-4 11 0,1 5-47,5 2 0,5 7 0,14 1 0,3 8 125,5 9 0,-4 17 0,18-24 0,1 1 0,-3 5 0,0 2-31,0 5 1,0 0 0,-3 3 0,0 1 0,1 2 0,-1 1 0,1 1 0,0 1-161,0 3 0,2 0 0,4-5 0,2-1 0,2-6 0,1-1 0,3-7 0,1-1-196,0 29 1,5-15 0,4-14 0,6-11 21,7-12 1,8-3 0,11-13-1,7-6-22,5-6 1,6-8 0,6-7 0,1-11 48,4-5 1,3-5-1,-30 21 1,1 0 0,-1-1-1,1 1-110,0 0 1,-1 0-1,28-21 1,-4 1-1,-9 0 51,-6 1 1,-4-1 0,-13-1-1,-5-2 144,-8-2 1,-1 0 0,-9-1 0,0-7 139,-3-4 0,-1-9 0,0-1 0,0-4 0,-2 33 0,-1 0 0,1 1 0,0-1 0,0 0 0,1-1 0,0-1 0,0 0 0</inkml:trace>
  <inkml:trace contextRef="#ctx0" brushRef="#br0" timeOffset="204">29076 2516 7894,'-2'-50'0,"-3"6"53,-4 9 0,-4 8 1,-1 14 202,0 4 1,-7 2 0,-2 9-207,-4 3 0,-8 7 0,-3 7-79,-3-1 0,0 2 0,1-1 0,4 0 122,1 2 0,1-4 0,2 7 0,0 1 0,2 4 53,0 4 0,4 17 0,-14 18 0,18-27 0,0 2-14,-3 5 1,-1 2 0,-2 5-1,-1 2 1,-1 5 0,-1 1 0,-2 1-1,1 1-169,-1 2 1,1-1 0,4-1 0,3 0 0,4-6 0,4 0 0,3-6-1,4-2-80,2-6 0,3-1 0,15 30 1,20-25-1,22-13-26,21-15 0,-32-16 1,3-4-1,6-5 1,1-5-1,2-3 1,0-4-797,4-4 1,0-4 938,-1-5 0,1-2 0,6 1 0,-1-2 0,-2-3 0,-1-1 0,0-1 0</inkml:trace>
  <inkml:trace contextRef="#ctx0" brushRef="#br0" timeOffset="205">31208 3668 7824,'-14'-29'-240,"0"-5"1,1-4 0,4-5 77,4-4 0,4-9 0,4-7 1,5 0 191,6 0 1,9-2-1,1 8 1,1 8 142,-1 8 0,-3 11 0,-7 10 0,-1 2 1182,-4 6-1070,4 7 0,-13-1 0,0 6 0,-10 0 73,-7 0 0,1 1 0,-3 4 0,3 4-89,2 4 1,0 9-1,1 7 1,2 10-92,2 12 1,-1 13 0,3-23-1,0 1 1,-1 2 0,0 2-61,-1 2 0,-1 3 0,2 7 1,-1 1-1,-3 5 0,0 0-176,-1 1 0,1-1 1,1-2-1,1 0 0,1-3 1,1-1-1,2-4 0,1-1 16,2-5 1,1-1 0,2-4 0,0-3 0,5 27 0,8-7 168,9-6 0,12-7 1,17-9-1,4-7-128,8-5 1,1-7 0,2-10 0,0-4-324,-1-4 1,-2-12 0,-6-6 0,0-8-36,0-10 0,-7-8 0,-4-9 0,-6-11 296,-7-10 1,-19 32 0,-1-3 0,-2-5 0,-2-1 0,-1-5 0,-3-1-7,0-5 1,-2-1-1,-1-6 1,-1-2-1,-3 0 1,-1 0-1,-1-3 1,-1-1 116,-1-1 1,-1 0 0,0 3 0,-2 0-1,1 2 1,-1 1 0,0 7 0,-1 2 128,1 9 1,1 1-1,0 4 1,1 2 0,-4-25-1,2 12 331,-2 16 0,-2 8 1,1 14-1,-1 3-637,-1 5 1,1 5-1,-11 6 1,-2 1-219,-6 4 0,-4 9 0,-7 10 0,-1 4-539,-4 5 0,-1 4 1,-4 7 255,0 3 1,8 2 0,-1 3 0,6-4-798,7-4 1427,9-1 0,6-7 0,8-3 0,5-3 0,4-1 0</inkml:trace>
  <inkml:trace contextRef="#ctx0" brushRef="#br0" timeOffset="206">32801 3782 7978,'-7'-35'-17,"0"-2"0,-1 0 1,1 0-1,3 1 0,-1 1-381,2 0 494,1 9 1,1 7-1,-4 9 234,-5 5 1,-7 7-1,-4 9-24,-1 13 0,-1 6 0,-6 11 82,1 3 1,-1 8-1,1 0 1,1 5 5,3 5 0,2 3 0,5 9 0,-2 3-304,10-37 0,0 1 0,-1 8 0,0 1 0,1 0 0,1 0-123,1 4 0,1 1 0,-1-3 1,1 0-1,3-4 0,2-1 1,0-6-1,2 0-71,6 33 1,9-11 0,14-7 0,5-12 90,8-9 1,1-13 0,8-8 0,2-8 60,1-4 1,2-10 0,0-6-1,0-10-193,0-8 1,-1-9-1,0-9 1,-6-4 130,-7-4 1,-22 22 0,-3-1 0,-2-1 0,-3-1-1,-1-4 1,-2 0-47,0-1 1,-3-2-1,-2-2 1,-2 0-1,0 1 1,-1 1 106,-1-1 1,0 1-1,-2 0 1,0 1 0,0 5-1,-1 0 1,-6-34 93,-5 6 0,1 11 0,-11 11 0,1 7 16,0 5 1,0 11 0,-3 5 0,3 6-311,1 2 0,1 7 0,2-2 1,-1 4-266,2 1 0,0 0 0,-2 1 0,-5 6-153,-3 7 1,3 8 0,1 11 0,-3 7-1395,0 5 1965,3 12 0,-5 7 0,9 2 0,3-3 0</inkml:trace>
  <inkml:trace contextRef="#ctx0" brushRef="#br0" timeOffset="207">28706 2772 8084,'0'-35'15,"2"12"1,2-1-1,7 8 1,5 7-1,3 4 1,-1 3 0,-3 2-1,-2-1 1,-4-4-470,-4-4 0,-5-10 0,-5-5 0,-4-3 1,-4-1 529,-1-1 1,5 7-1,-1 5 1,1 4 335,1 4 1,-5 6 41,4-2 1,2 10 0,1 6 0,1 6-122,1 7 1,-7 10 0,1 9 0,-4 8-245,-5 4 1,1 7 0,-4 1-114,2 1 1,-7 3 0,0 5 0,12-34-1,-1 0-43,0 2 0,0 1 1,1 2-1,0 1 0,0 0 1,0 0 63,-2 1 0,1-1 0,3-3 0,0 1 0,0 3 0,1-1 0,2-2 0,1 0 121,2-2 1,2 0-1,1 34 1,6 1 0,11-9-36,9-9 0,16-8 0,6-14-105,5-12 0,9-10 1,10-21-1,5-13-115,-35 5 1,0-4 0,0-6 0,0-3 0,-2-6 0,-1-3 0,0-3-1,-1-2-72,0-2 0,-1-3 1,-2 0-1,-1-2 1,-4 1-1,-1-1 251,-3 0 0,-2 0 0,-1-2 0,-3 0 0,-3 0 0,-2 0 0,-2 0 1,-1 1 118,-1 0 1,-3 1-1,-1 1 1,-3 0 0,-3 2-1,-3 1 1,-3 2 0,-3 1-25,-2 1 1,-2 2-1,-15-22 1,-6 7 111,3 12 1,-1 15 0,3 10-26,-1 7 0,-5 7 0,5 7 0,3 3-379,5 2 1,3 2 0,4 4-165,-1 0 1,0 2-1,7 3 1,-1 6-38,-1 7 0,1 15 1,-12 15-1,-3 9 229,12-31 1,0 2 0,-1 1 0,1 1 0,1-1-1,0 1 1,-1 0 0,0 2 39,0 1 0,-1 0 1,-2 2-1,0-1 0,2-1 1,1 0 219,0-1 0,0-1 1,4-5-1,1 0 1,-8 34-1,4-9-191,6-13 1,4-4 0,10-17 0,6-6-280,6-9 0,7-11 1,8-14 336,1-10 0,6-26 0,-2-7 0</inkml:trace>
  <inkml:trace contextRef="#ctx0" brushRef="#br0" timeOffset="208">27924 3384 8080,'-14'0'-176,"-2"0"0,-1 0 0,-2 1 0,1 4 0,3 4 0,0 4 35,1 1 1,0 0-1,1 1-124,4-1 0,4-6 226,10-4 0,3-4-22,6-4 1,0-3 60,0-2 0,1-4 0,-1 5 0</inkml:trace>
  <inkml:trace contextRef="#ctx0" brushRef="#br0" timeOffset="209">27711 3540 8080,'-14'8'0,"1"0"270,3-4 0,3-2 15,2 3 0,5-8 1,-2-4-76,5-1 0,8 4 0,-1-4 0,3 0 83,1 0 1,6 5-1,2-2-84,1 3 0,3 2 0,-2 0 0,5 0-316,4 0 0,-3 5 0,6 0-94,4-2 0,-7-1 1,9-2-260,-1 0 0,-1-7 1,-2-2-92,-5-4 1,-6 4 0,-7-1-50,-5-1 1,-11 3 0,0 0 599,-8 2 0,-16-5 0,-10 3 0</inkml:trace>
  <inkml:trace contextRef="#ctx0" brushRef="#br0" timeOffset="210">27725 3625 8080,'-36'0'-175,"7"0"0,10 0 1812,4 0-999,0 0 1,11 2-1,7 3-439,9 4 0,12 4 1,0 1-103,3 0 0,7 0 0,4 0-243,3 1 0,4-1 1,2-1-1,7-4-711,6-4 1,4-5 0,8-5-10,-1-4 553,-13 2 1,10-12 0,-10 3 0</inkml:trace>
  <inkml:trace contextRef="#ctx0" brushRef="#br0" timeOffset="211">21327 3753 7852,'-8'-14'-236,"3"0"0,5-1 0,5 1 0,5 2 0,2 1 0,2 3 0,1 1 440,-1 4 1,0 2-1,2 1 1,3 0-1,5 0 1,4 0 30,5 0 0,4 4 1,7 1-1,3-2-169,5-1 1,5-4 0,6-2 0,10-8-135,-32 4 0,2-1 1,2 1-1,1-1 0,4-2 1,0 0-1,-2 0 1,0 1 49,-3 1 1,0 1 0,6-1 0,-1 2 0,-2 0 0,-1 1 0,3 1 0,0 1 48,1 1 1,-1 1 0,-6 1 0,0 2 0,0 1 0,-1 2 0,1 3-1,-1 1 17,1 2 1,1 2 0,0 1 0,1 1 0,-1 0 0,-1 2 0,1 0 0,0 1-6,-1 1 1,0 2 0,3 0 0,-1 1-1,2 1 1,1 0 0,2 1 0,2 0-143,3 1 0,2-1 0,0 1 0,1-2 0,2-2 0,1-1 0,0 0 1,1-1 6,4-1 0,1 1 1,2-1-1,0-1 1,3-2-1,2 0-57,-1 0 1,1 1 0,3-1 0,1 0 0,-24-5-1,1 1 1,-1-1 0,2 1 0,-1 0 0,0 0 137,1 1 0,-1 1 1,0-1-1,1-1 1,-1-1-1,0 2 1,3 0-1,0 1 1,0-1-1,-1 1 1,0-1-1,0 1 2,1 0 0,1 1 0,-2 0 0,-3 1 0,-1 0 0,1 1 0,6 0 0,1 1 0,0 0 0,-2 1 0,-1 0 0,1 0-83,0-1 0,1 1 1,-1 0-1,0 1 1,-2 1-1,1-1 1,0 0-1,-1-1 1,1 1-1,0 0 1,0 0-1,0 1 102,0 0 0,0 0 0,0 0 0,-3 0 0,1 0 0,-1 0 0,-2-1 1,1 1-1,0 0 0,1 1 0,1-1 0,0 1 53,2 0 0,-1 1 0,1-1 1,-2 0-1,0-1 0,-1 1 1,2 0-1,0 1 0,0 0-23,0-2 0,0 1 0,0-1 0,-2 0 1,-1 0-1,0 0 0,0 0 0,1 0 1,0 0-1,2 0 0,1 0 0,0 0 3,0 0 0,1 0 0,1-1 0,0 0 0,0-2 1,0 1-1,-3-1 0,0 1 0,0-1 0,-1 0 0,1 0 1,-1-1-43,-2 1 1,-1 0-1,1 0 1,3 1-1,1 1 1,0-1-1,-3-1 1,0 0-1,1-1 1,0 1-1,0-1 1,-1 0-55,-2 0 0,0 0 0,-1-1 0,3 1 1,0-1-1,-2 0 0,21 7 0,-1-1-21,-1-1 1,1 0 0,-3 1 0,0 1 0,-7-2 0,0 0 51,0 1 0,0 1 0,-4 0 1,0 1-1,-3-2 0,-2 1 1,-4-2-1,-2 1 96,-6-1 0,0 0 1,0 0-1,0 0 1,-3 1-1,-1 1 1,0-2-1,-1 0 140,33 14 1,-1-4 0,-10-4 0,-5-3 164,-6-1 0,-6-3 1,-5-3-296,-5-1 1,-10-1-1,-4-2 385,-3-2 1,-3-4-517,-4 4 0,-4-6 443,-10 2 1,2-5 0,-6-3 0,-2-3-1117,-2-2 1,0-3 762,4-8 1,-4-3 0,5-7-1</inkml:trace>
  <inkml:trace contextRef="#ctx0" brushRef="#br0" timeOffset="212">20246 2116 8042,'-6'-7'-443,"3"-5"269,-6 3 0,-1 1 0,-7 0 0,-3 2 0,-1 2 518,-3-2 1,-8 6-1,-6 1 1,-6 11 227,-6 10 1,-10 14-139,-3 5-492,29-11 1,1 2 0,0 3-1,2 2 1,-1 9 0,0 3-1,0 3 1,1 1 172,-1 3 0,1 0 1,-2 3-1,1 1 0,2 3 1,2 1-1,1 1 0,1 1-34,1-1 0,3 0 0,6-1 0,2-2 1,2-4-1,3-2-110,0-3 1,5-1-1,8-5 1,6-3-1,4-3 1,5-3-1,5-4 1,4-4-59,4-5 1,3-3 0,0-5-1,3-4 1,3-3 0,1-3 0,3-2-1,1-1 61,7-3 0,1-2 0,0-1 0,1-2 0,1-3 0,-1-1 0,-3-1 0,0-2 39,-1-2 0,0-1 0,4 0 0,1-1 0,-1-3 1,-1-1-1,1 1 0,0-2 86,-2 1 1,0-1-1,-2-3 1,0-3 0,-2-1-1,0-2 1,3-3 0,0-3-62,2-2 1,1-1-1,1-5 1,-1-1-1,-4-1 1,-2-1-21,-5 0 1,-2-2 0,2-4 0,-4-1 0,-8 0 0,-2 0-1,-1 0 1,-2 0 36,-1-1 1,-3 0 0,-4 0 0,-3-2-1,-2 0 1,-2-1 0,-4-2 0,-1-1-96,-2-1 0,-4 1 0,-6 2 0,-4 0 0,-3 3 0,-3 1-116,-5 2 0,-3 2 0,-2 6 1,-3 2-1,-1 1 0,-2 3 1,-2 2-1,-1 2 123,-1 3 1,-2 4 0,-4 6 0,-3 4 0,2 5 0,-1 3 0,-1 3 0,-1 2 234,-1 2 0,1 4 0,3 1 0,2 3 1,-2 4-1,0 2-115,2 3 0,0 2 1,-2 2-1,2 2 0,2 1 1,1 1-180,-1 2 0,0 0 1,3 0-1,1-1 1,0 0-1,1 1 1,-23 22-66,9-3 1,15-6 0,6-3 0,5-4-173,4-5 0,8 0 0,4-8-411,4-1 0,7-6 0,3-4 264,3-1 0,6 0 476,1-1 0,5-4 0,-3 5 0</inkml:trace>
  <inkml:trace contextRef="#ctx0" brushRef="#br0" timeOffset="213">21057 4535 7996,'9'-19'0,"1"0"0,-5 5 31,4 4 0,-4 7 0,4-1 0,2 2 0,0 4 16,-1 2 1,1-1 0,-6 7-1,-1-1 159,3-1 1,-6 0 0,6-3-17,-1 4 1,-3-1-1,5 2 1,0 1-1,0 1 49,3 3 0,2 5 0,-1 5 0,-1 7-151,-1 6 0,-7 9 1,2 7-22,-4 6 0,-9 18 0,2-34 0,0 2 1,-3 1-1,0 2-61,1 0 1,-1 1-1,-2 4 1,0 0-1,0 2 1,0 2-1,-1 1 1,0 0-193,0 0 1,0-1 0,3 0 0,1-1 0,-1-6 0,1-2 0,1-3 0,2-1-113,3-2 0,0-2 0,0 35 0,4-11 1,2-8-173,6-8 0,3-18 0,-1-7 139,-2-7 0,2-9 0,-4-5 1,0-8 330,-3-9 0,-4 0 0,-1-6 0</inkml:trace>
  <inkml:trace contextRef="#ctx0" brushRef="#br0" timeOffset="214">21213 4350 8072,'-6'-42'404,"4"7"1,-2 6 0,2 9-280,2 4 0,6 7 0,5-1 0,7 1-75,6 1 0,18-10 0,15 3 0,17-8-96,-31 9 0,1-2 1,5 2-1,0-2 0,4-2 1,2-1-1,0-1 1,2 0 127,2-1 0,2 1 0,-1 1 0,1 2-169,3-1 1,0 2 0,-5 4-1,-1 1 1,5 1 0,1 2-1,0 2 1,0 0 146,0 0 0,0 2 0,-3 2 0,1 1 0,-2-1 0,0-1 0,0 2 0,0 1-84,2-1 0,-1 2 0,-1 1 0,0 1 1,-2-1-1,0 0 0,-4 1 0,-1-1-30,-3 1 0,-1 0 0,-1-2 0,-1 0 0,0 1 0,-1 1 0,-2-3 0,-2 0-79,35-5 1,-12 2 74,-8-7 0,-10 7 0,-12-2 0,-8 4-18,-5 1 70,-9 0 1,-9 5 0,-8 1 0,-7 2-22,-7 3 1,1 1 0,-7 3-139,-1-1 1,0-5-1,1-1 277,5-1 0,3 2-889,2-4 94,6 0 299,2-5 446,6 6 0,0 2-33,0 6 1,1-5-1,4-1-40,4-1 0,4-3 0,1-4 59,1 0 0,-1 2 185,0 3 0,0-2-53,0 6 1,-6-4 0,-1 5 1,-1 1 0,-4 1 0,2 2 1,-2 1 145,-2-1 0,0 2-248,0 3 1,0 3-1,0 8 1,0 3-111,0 5 1,0 5 0,0 4 0,-2 7 18,-2 6 1,0-2 0,-5 7-1,-1 1-5,2 5 0,-6 7 0,2 1 0,3-37 0,-1 1-54,-1 0 1,0 1-1,1 4 1,1 2 0,-3-1-1,0 0-99,0-1 1,-1 0 0,-3 2 0,0 0 0,-1-3 0,-1 0-66,0 2 0,0 0 234,-1 4 0,0 0 0,-3-1 0,-2-1 0,1 2 0,0 0 0,1-1 0,-1 0 0,-2-1 0</inkml:trace>
  <inkml:trace contextRef="#ctx0" brushRef="#br0" timeOffset="215">20630 6611 7985,'-9'-34'0,"1"3"86,2 4 0,10 5 0,17 8 0,17-1-89,16 1 1,-15 7 0,4 0-1,7-1 1,2 0 0,9-1 0,2-1 61,9-1 0,3-1 0,-21 1 0,1-1 1,1 0-1,8-1 0,1-1 0,1 0 1,2-2-1,2 0 0,0 0-728,4-1 1,1 0-1,1 1 1,2 0 0,0 2-1,3 0 617,-16 3 0,2 0 0,-1 0 1,1 1-1,-3 0 0,0 1 1,1 0-1,-1 1 0,5 0 0,-1 1 1,2 1-1,-2 0 52,0 0 0,-1 0 0,1 0 0,-1 0 0,1 0 0,0 1 0,0-1 0</inkml:trace>
  <inkml:trace contextRef="#ctx0" brushRef="#br0" timeOffset="216">4678 4265 8116,'0'-8'-1946,"0"2"1929,0 6 0,0 1 0,2 2 0,1 4 1,2 1-1,-2 3 185,-2 1 1,4 4 0,1 3 0,1 6 0,1 5 49,-1 4 0,1 10 0,3-2 0,-1 4 0,-1 3-101,-1 3 1,3 4 0,-4 1 0,-1 1-125,0 4 0,-1 4 0,-5 8-26,0 2 1,0-35-1,0 0 1,0 0-1,0 0 1,0 2 0,-2 1-3,0 1 1,0 0-1,1 5 1,0 1-1,-1 0 1,-1-1 0,2 3-1,1 0 103,0 2 0,0 1 0,0 5 1,0 1-1,0 2 0,0 1 1,0 1-1,0 0-169,0-2 1,0 1-1,2 6 1,1 0-1,0-1 1,0-1 134,1 5 1,0-1 0,0 0-1,1 0 1,1 1 0,1 0-1,-1-1 1,-1 1-49,0-1 1,-1 1-1,0-1 1,0 1-1,1-4 1,0 0 0,-2 1-1,-1-1-101,-1 1 1,-1 0 0,0-4 0,0 0 0,0 4 0,0 0-1,0 0 1,-1-1 78,-2 0 0,1 1 1,1 1-1,-1 1 1,-3 0-1,0 1 27,0 1 1,-1 0-1,1-1 1,-1 0-1,2-20 1,1 0 0,-1 0 12,-1 24 1,1 1 0,2-24 0,0 1 0,1-1 0,-2 2 0,1-1 0,-1 0 0,1 1 0,-1 0-1,2 0 11,-1 1 1,1 0 0,0 0-1,1 1 1,-1 1 0,1-1-1,0 0 1,0-1 0,0 1-100,0-1 0,0-1 1,0 1-1,0 0 0,0 0 1,0 0-1,0 0 1,0 1-1,0-1 0,0 1 1,0 0-1,0-1 55,0-2 0,0 0 1,0 1-1,0 2 0,0 0 1,0 0-1,0 22 0,0-1 1,0 0-1,0 1 1,0-1 0,0-1 0,0 0 0,0-1 0,0 0 0,0 0 13,0 1 0,0-1 0,0-2 0,0-1 1,-1 1-1,0 0 0,0 0 0,-1 1-9,0 0 1,-1 1 0,0 0 0,0 0 0,1 0 0,1 1 0,-2-1 0,0 2-16,0-27 0,0 1 1,1 0-1,-1 2 0,0 0 1,-1 1 17,0 1 0,-1 1 1,0-1-1,0 1 1,0-1-1,1 0 1,-1 0-1,0-1 1,1 1-1,-1-1 1,0 0-1,0 1-9,1-1 1,-1-1 0,0 1 0,0 3-1,1 1 1,-1-2 0,0-1 0,0-1-1,1 1-9,-1-1 1,0 1 0,0-1-1,1-1 1,0-1 0,0 0-1,-2 22 1,1 0 0,0 2-1,0-1-10,0-1 1,-1-1 0,3-1 0,0 0-1,0-4 1,0-1 0,0-2 0,1 0-28,0-4 0,-1-1 0,-2-4 0,1-2 0,1-5 0,1 0 54,0-1 0,1-1 1,0-4-1,0 0 0,1-3 1,0-1-1,0 35 205,0-4 1,0-8 0,0-3 0,0-6-272,0-4 0,5 2 0,0-5 273,-2 2 1,3 1 0,-1 5-202,-2 0 0,-1-1 0,-1 1 1,2 2 113,2 2 1,0-1 0,-5 5-1,0-2 0,5 1 0,1-6 1,2 0 333,3-2 1,6-9 0,4-1-423,1-7 0,2-5 0,6-12 1,3-8 112,5-8 1,4-4 0,9-4 0,9-4-98,9-8 1,6-2 0,-3-6 52,4 1 1,0-4 0,-35 14 0,2 0-106,0 0 1,1 0-1,3 0 1,0 1 0,1 3-1,-1 0 1,1 0 0,0 0 24,0 0 1,-1 0-1,2-1 1,0 1 0,0 0-1,0 0-33,5 0 1,0 0 0,-3 0 0,0 1-1,4 0 1,1 1 0,-2 0 0,-1 1-2,1-2 1,1 1-1,3 1 1,1 0-1,0-1 1,1 0-25,-2 0 1,1-1 0,-3 2-1,0 0 1,1-1 0,1-1-1,3 0 1,1-2 134,3 0 0,0-1 1,0-1-1,-1 1 1,-3 1-1,0 1 1,-1 0-1,0 0 2,3 0 1,0 0 0,3 0 0,0 0 0,2 0 0,1 0-210,-3 0 1,1-1-1,1-1 1,1-1-1,1 1 1,1 0 143,1 0 0,1 0 0,0-1 1,1 0-1,-1-1 0,1 1 1,1 0-1,2 0-31,1-1 1,0 1-1,0 0 1,0 1 0,-3 2-1,0 1 1,5 1 0,0-1 37,0 1 0,0 1 1,0 2-1,1 1 1,-5-2-1,-1 1-16,3 1 1,1 0 0,1 2 0,1 0-1,-6 1 1,0 1 0,1 0 0,0 2-14,0-2 0,1 2 0,0 2 0,-1 1 0,-4-2 0,0-1-6,0 1 0,1-1 0,-1-1 0,0-1 0,7 1 0,1 0 0,-3-1 0,0 0-28,-4-1 0,1-1 1,1 0-1,0 0 0,0-2 1,0 0-1,1-1 1,-1-1-28,1-1 0,0-1 0,1-3 0,-1-1 1,1-1-1,-2-1 55,-5 0 0,1 0 0,4-1 0,1 0 0,1-1 0,-1-1 28,3 2 0,-1 1 0,0-3 1,-1 1-1,-6 2 0,0 0 0,0-1 1,0 0 27,0 0 1,0 0 0,-3 3 0,0 1-1,-1-2 1,-1 1 6,-1 1 1,-1 0 0,-1 1 0,-1 0 0,-1 0 0,-2 0-1,-2 0 1,-2-1-64,-1 1 1,0 0 0,1 0 0,0-2 0,-1 1 0,0-1 0,-1-1 0,0 0-153,-3-1 0,-1-1 0,1-1 1,-2-2-1,-3-2 0,0-1 118,-1 1 0,1-2 0,-1-2 0,0-2 0,0-3 0,-1 0 0,1-2 0,0-1 20,1-1 0,-1-2 0,-5 0 1,-1-2-1,3-3 0,-1 0 0,-3-1 1,0 0 56,-1 1 1,-1-1 0,2-2 0,0 0-1,2-1 1,0 0-6,1-1 1,0 0-1,3-5 1,0-1-1,-5 4 1,-2 0 0,-1-2 1,-1 0 0,3-3 0,-1-1 0,-1 1 0,1 0 0,3-3 0,1-1-39,2 0 0,0-1 1,1-2-1,-1-2 1,0 0-1,-2-1 0,0 1 1,-1 0-187,0-2 1,-2 0 0,-1 1 0,-1-1 0,6-7 0,0 0 160,3 0 1,-1 0 0,-14 21-1,0 0 1,0 0 0,2-2-1,0-1 1,0-1 0,0 0-1,-1-1 1,-1 1 28,0-2 1,-1 1 0,-1-1-1,2-2 1,-1 0 0,0-1 0,0 0-1,-2 0 1,1-1 0,1-1 0,1 0-1,1-1 15,1-2 1,1 0 0,0 0 0,-1 0 0,0 0 0,0 0 0,2-3 0,0-1-1,-1 0-30,-3 0 0,0 0 1,0 1-1,1 0 1,1 0-1,-1 1 1,0-2-1,0-1 1,0 1-1,2 0 1,-1 0-1,1 1 65,0 0 0,0 0 0,-1 1 1,0 0-1,-1 0 0,-1-1 0,-1 2 1,-2 0-1,1 0 0,-2 1 1,0 0-1,-1 0 29,-1 2 0,-1-1 0,1 1 0,0-1 0,-1 0 1,1 0-1,-2 0 0,-1 1 0,0 0 0,0 0 1,0 0-1,-1 0-26,-1 0 1,0 1 0,-1 0-1,0 3 1,-1 0 0,-1 0 0,-2 1-1,0-2 1,-1 1-30,0-2 0,-1-1 0,-1 1 0,-1 2 0,-2 2 0,1-2 0,-2-1 0,1-1 0,-1 0-36,-1-1 1,0 0 0,0 0 0,0 1 0,0 1 0,0-1 0,-1-2 0,0 0 0,0 0 0,0 1 0,0-1 0,-1 1-20,1-2 1,-1 0 0,0 0 0,-1-1 0,-1-1 0,1 0 0,0 0 0,2-1 0,-1 0 0,0 2-1,0-1 1,0 1 18,0 1 0,-1 1 0,1-1 0,1-2 0,1-2 0,-1 1 1,-1 2-1,0 0 0,1 0 54,0-1 1,0-1-1,0 0 1,0 0-1,1 1 1,-1-1-1,0 2 1,-1 0-1,1 0 1,-1 2-1,0-1 1,0 1 31,1 0 1,0 1-1,-1 0 1,0-2-1,-1 1 1,0-1-1,0 2 1,0-1-1,0 1 1,0 2-1,-1-1 1,1 1 45,0-24 0,1 0 0,-1 3 0,-1 1 0,-3-1 0,-1 0 0,-2 3 0,-1 1-87,-2 2 0,-2 1 1,0 2-1,-2 1 1,-2 4-1,-2 1-2,0 1 1,-1 1 0,0 4 0,-2 1-1,-3 2 1,-2 0 0,-1 1 0,-1 1 81,-1 0 0,-2 1 0,-3 2 0,-1 0 0,1 2 0,1 0 1,-1 2-1,0-1-190,1 1 1,-1 1 0,-1 2 0,-2 1 0,2 1-1,-2 0-81,-1 2 0,-2 0 0,-1-1 0,-2 1 0,-4-1 0,0 0 111,-3-1 0,1 0 0,3 2 0,-1 1 0,0 1 0,-1 2 1,-2-1-1,-1 1 52,0 1 1,-3 2 0,-7-2 0,-2 2-1,1 4 1,0 2 0,-2 0 0,-1 1 143,-2-1 0,-1 1 0,-1 1 0,-2 1 0,-3 1 0,-1 0 0,-2 2 1,0 0-94,-2-1 1,-1 1-1,25 8 1,-1 1 0,0 0-1,-2-2 1,-1 1 0,1-1-1,1 1 1,0 1 0,1 0-69,-1 0 0,0 1 0,-1 0 0,-3-2 0,-1 1 0,0-1 0,-1 3 0,0-1 0,0 2-10,-1-1 1,0 0 0,1 0 0,2 1-1,1 0 1,-2-1 0,-3 1 0,-1 0 0,0 0-1,2-1 1,1 0 0,-1 0-4,1 0 0,-1 0 0,0-1 0,2 0 1,0 0-1,-1 1 0,-5 0 0,0 0 1,0 0-1,2 0 0,1 0 0,-1-1 16,0 1 1,-1 1 0,1-1 0,2 1 0,-1-1 0,0 1 0,-1 0 0,-1 1 0,0-1 41,-2 0 0,-1 0 0,1 1 0,0-1 0,-1 0 0,1 1 1,-2-1-1,1 1 0,-1 0 0,1 0 0,0 0 0,-1 1 19,0-1 1,-1 1-1,0 0 1,0 2 0,-1 0-1,1 0 1,-1 0 0,0-1-1,-1 0 1,1 1 0,-1 0-1,1 0-19,-2 0 0,0-1 0,1 1 0,2 0 0,1 1 0,-1-1 0,-1 0 0,-1-1 1,0 0-1,0 1 0,-1 1 0,0 0-10,1 0 0,0 0 0,0 0 1,0 0-1,1 0 0,1 0 0,0 0 1,1 0-1,1 0-2,1 0 0,0-1 0,0 2 1,-4 0-1,-2 1 0,2-1 1,4 1-1,1 0 0,0 1-21,-1-1 1,-1 1-1,1 0 1,0 0 0,1 0-1,0 0 1,1 1-1,0 0 1,0 1 0,1-1-1,-1 0 1,0 0-2,1 1 0,1 0 0,-1 0 0,-1-1 0,1-1 1,-1 2-1,-2 2 0,1 1 0,0-1 0,1 1 0,0-1 1,0 0-51,1 1 0,0-1 1,0 1-1,1-2 1,0 0-1,1 1 1,-3 0-1,0 1 0,0 0 11,0 1 0,0-1 0,-1 0 0,3 1 0,0-1 0,0 1 0,1-1 0,-1 1 0,1-1 0,2 0 0,0 0 0,0 0-5,1 0 1,0 1-1,0-1 1,2-1-1,0 0 1,1 0-1,0-1 1,0 1-1,0 0 1,1 0-1,-1-1 1,0 0 89,1 0 1,0 1 0,1-1 0,-26 4 0,2-1-1,7-2 1,1 0 32,-1 0 1,0 0 0,5 1-1,1-1 1,-2-1 0,1 0 0,5 0-1,2-1 64,3 0 1,1 0-1,2-1 1,1 1 0,2 1-1,0 1 1,2-1-1,0-1-15,2 0 0,2-1 1,-34 6-1,17 4 84,2 0 1,9 1 0,2-1-340,4 0 0,8 0 0,2 0 0,6 1 202,4-1-64,4 6 0,6-10 0,-1 2 0</inkml:trace>
  <inkml:trace contextRef="#ctx0" brushRef="#br0" timeOffset="217">5759 4308 10012,'0'-35'4871,"1"17"-4871,4 4 0,15 22 0,10 8 0</inkml:trace>
  <inkml:trace contextRef="#ctx0" brushRef="#br0" timeOffset="218">19166 12980 7674,'0'-15'929,"0"7"0,2-3-978,2 7 0,4-1 0,6 5 0,2 0 0,2 0 0,2 0 0,2 0 81,3 0 1,-2 11 0,0 5 0,3 4 0,-1 6 35,-1 0 0,7 4 0,-1 4 0,5 5-16,4 7 0,2 0 1,4 9 49,2 8 0,-1 2 1,-21-27-1,0 1-873,0 0 1,-1 0 822,1 0 1,-2 1-62,-1-1 1,-2 1 0,0 4 0,-2 2 0,1-1 0,-1 0 13,-1 3 1,1 0-1,-1 0 1,0-1 0,-1 0-1,-2-1 73,0 0 0,1 0 0,3 4 0,0 1 1,-3-1-1,-2-1 0,2 2 0,0-1-42,1 1 0,-1 0 0,-2 0 0,0 0 0,0 1 0,0-1 0,-2-1 0,1-1-82,1 1 0,0-2 0,-1-2 0,1-2 1,-1-4-1,1-2-22,11 34 0,-5-5 1,3-15-104,-2-5 1,-2-10-1,-7-9-406,-2-7 1,-4-7 253,5-5 0,-9-2 0,-1-9 58,-8-3 1,0 2-1,-1-5 394,-2 2 1,0-5-1,0 3 1,1-1-311,-1-1 1,-1 1-1,-1-6 1,0 1 335,-1 0 0,3-2 0,-10-1-176,1-2 0,-1-2 1,-4 5-1,3 1 47,1 2 1,3 7 0,3-2 0,1 1 681,0 4 730,6 2 69,2 1-1136,6 0 0,0 1-264,0 4 1,1 3 0,4 6-1,4 2 50,4 3 0,6 8 1,0 8-1,0 1-92,1 3 1,3 2 0,3 2 0,0-2 44,-3-3 0,-5 2 0,2-7 1,-1-3-59,0-5 0,0-6 0,-5-10-136,1-4 1,-3-10 0,-1-7 0,-1-12-18,1-14 0,-3-16 1,1-12-1,1-5-12,-2-5 0,9 2 0,-3-5-9,2 2 1,1 12 0,1 11 0,1 8-267,-2 10 1,-6 6-1,-3 6-503,-2 5 1,-1 8 890,-5 2 0,0 6 0,0-4 0</inkml:trace>
  <inkml:trace contextRef="#ctx0" brushRef="#br0" timeOffset="219">17531 16846 7814,'-2'-12'216,"-1"1"1,-2 4 97,2 6 0,2 6 0,1 14 0,0 4 0,0 6 79,0 4 0,-5 2 0,0 4 0,2-3-102,1-1 1,2-2 0,2-4-1,1-2 1,2-2-91,-2-1 1,3-7-1,1 4-74,1-1 1,-4-4 0,6 3-178,1-3 1,-3-9 0,1-2-131,2-3 0,4-10 0,4-8 0,4-12-48,4-13 0,9-10 1,6-11-110,-20 30 1,1-2 38,4-7 0,0 0 0,-2 4 0,-1 1 148,2-2 0,0 1 0,-2 1 1,0 2-1,13-23 0,-3 7-49,-4 4 0,-15 16 0,-5 6 12,-7 7 0,-5 9 0,-4 6-173,-8 10 360,-7 8 0,-10 12 0,-7 1 0,-6-1 0</inkml:trace>
  <inkml:trace contextRef="#ctx0" brushRef="#br0" timeOffset="220">1408 6014 7814,'0'-10'0,"0"1"179,0-2 1,0-2 0,0-1 0,0-1 0,0 1-1,0 0 1,0 0 1034,0 0 1,0 4-797,0 1 1,0 7 0,0 4-246,0 10 1,0 14-1,0 10 27,0 5 0,0 5 1,0 12-264,0 4 1,0 1 0,0 5-1,0-3 1,0-2-261,0-3 0,0-2 1,0-2-86,0-4 1,0 0 0,0-8 0,0-4-294,0-4 0,6-8 0,4-6-411,2-1 1,1-10 1111,-3-11 0,2-13 0,-4-9 0</inkml:trace>
  <inkml:trace contextRef="#ctx0" brushRef="#br0" timeOffset="221">1835 6198 7916,'15'-14'198,"4"0"370,5 0 0,-8 4 1,-2 2 1004,-1 2-1310,-7 1 1,-6 5 0,-11 2 0,-8 3-131,-10 4 1,-1 10-1,-6 5 1,0 4-217,-1 5 0,1 4 1,-3 5-1,2 1 114,3 0 1,0-2-1,8-3 1,3-5 178,9-3 0,2-8 1,7-3-1,3-5-142,5-4 1,10-3 0,8-3 0,2 0 225,7-1 0,2-3 0,7-3 0,2-3-137,-1-2 0,-1 0 0,3-3 0,-3 3-618,-1 2 0,-6-4 0,1 6 0,-5 1-331,-4 1 1,1-3 0,-6 1 29,-2 0 0,-2 1 1,-4 0-52,-2-2 0,-6-6 813,2 2 0,3-4 0,0-1 0</inkml:trace>
  <inkml:trace contextRef="#ctx0" brushRef="#br0" timeOffset="222">2332 5871 7896,'0'-9'685,"0"-1"0,0 9-442,0 1 1,-1 6 0,-3 8 0,0 1 0,1 2 47,1 7 1,2 1 0,0 13-1,0 3 1,0 5 9,0 6 0,0 5 1,0 4-181,0 6 1,0-4 0,0-2-326,0-2 1,0-4 0,0-4 0,2-7 0,1-8-419,1-6 1,3-4-1,-4-12 67,2 0 0,4-8 1,-3-6-1,1-8 132,-1-4 0,4-15 0,-4-6 0,0-7 423,0-2 0,-1-7 0,-5-3 0,0-5 0,0-5 0,0-3 0,0-6 0</inkml:trace>
  <inkml:trace contextRef="#ctx0" brushRef="#br0" timeOffset="223">2389 5971 7896,'-6'-29'50,"4"7"1,-3 3 373,4 4 0,-1 2-88,-3 3 0,4 3-153,-4 2 0,10-3 0,3-6 0,1 1 86,1 4 0,-1-4 0,5 5-130,1 0 1,-1-3-1,0 5-28,0-2 0,-4 5-195,-1-2 0,-4 3 366,4 2 155,-5 0 7,2 0-202,-6 0-2103,0 0 1760,-6 0 3,4 7 114,-4-6 51,6 6 9,0-7 2843,0 0-2875,-7 0 1,6 1-262,-4 4-42,4-3 252,1 4 184,0-6 596,0 0-733,-7 0-17,6 0-295,-6 0 121,7 0 0,2 0 0,3 0 194,4 0 1,4 0-1,1 0 1,0 0-21,0 0 0,5 0 0,0 0 0,-1 0 37,-2 0 1,-4 6-16,-2 4 1,1 2 0,-8 4 0,-6 5 0,-10 9-50,-9 11 1,-7 3 0,-4 10 0,-3 1 0,-2 3-58,0 2 0,2-6 1,-2 3 171,5-8 1,9-13 0,5-7 0,5-9 0,4-4 1,6-8-298,8-3 1,9-12 0,9-7-1,3-8 354,5-5 0,8-3 0,0-1 0,3-3-101,2 3 1,0 1-1,-1 3 1,-1 3-1,-4 5-90,-9 3 1,-1 9 15,-8 2 0,-5 3 0,-6 4 0,-2 3-29,-2 4 0,-4 15 0,-5 7 0,-6 7 0,-7 8-159,-5 3 1,-4 2-1,-3 1 1,-2-5 92,-1-3 0,0-3 0,4-3 0,3-5-69,2-2 1,3-9-804,7-3 443,6-10 0,2-4 0,6-10 1,0-4-253,0-4 0,0-1 0,0 0 1,1 1 781,4 3 0,-3-2 0,4 4 0</inkml:trace>
  <inkml:trace contextRef="#ctx0" brushRef="#br0" timeOffset="224">868 7876 7838,'-62'8'1762,"10"-3"-1720,22-4 1,19-2-1,20-4 1,15-8-123,17-9 0,26-10 0,-28 9 0,2-3 312,4-1 0,2-2 0,9-5 0,3-2 0,5-4 0,2 0-560,-20 11 1,2 1 0,1 1 0,6-2 0,2 1 0,0 0 395,0-1 0,0 0 0,0 1 1,2 2-1,1 0 0,-1 1-65,1 0 0,0 1 0,1 2 0,-3 1 1,1 1-1,0 1 0,0 1 0,0 2 1,0-1-1,2 1 0,0-1 0,-1 1-45,-2 1 0,0-1 0,0 1 0,-1 2 0,1 1 0,-3-1 0,20-4 0,-3 0 0,-1 1 0,-1 0-318,-5 2 1,-2 0-1,-11-1 1,-3 1 359,-3 7 0,-2 0 0,32-13 0,-5 10 0,-6 1 0</inkml:trace>
  <inkml:trace contextRef="#ctx0" brushRef="#br0" timeOffset="225">1038 10364 7846,'-9'0'290,"-1"0"1,1 1 0,-1 3 39,1 0 1,4 7 0,-3-1-1,2 2 1,1 4 0,1 3-152,-1 5 1,0 9-1,5 7 1,0 4-1,0 5-185,0 1 1,0 1 0,2 1 0,2-6-47,6-7 1,2-6-1,4-9 1,2-7-124,1-5 1,6-6 0,-1-8 0,2-2-53,3-6 1,-1-9 0,-1-6 247,-3-7 1,1-3 0,-6-4 0,-2 3 134,-1 1 1,-3-3 0,-4 3-1,-4 1-41,-3-1 0,-9 2-1,-2 4 1,-5 1-84,-5-1 1,1 12-1,-4 4 1,2 5-1,2 5 2,3 2 1,0 9 0,3 4-256,2 6 1,-1 5 0,6-2 0,2-1-214,2 1 0,2-2 1,4-5-1,6-1 435,6-4 0,-1 4 0,5-5 0</inkml:trace>
  <inkml:trace contextRef="#ctx0" brushRef="#br0" timeOffset="226">3484 10264 7649,'-2'-12'465,"-1"1"-260,-2 1 0,-1 7 0,1-2-170,-4 4 230,-4 1 0,4 0 1,-1 1 57,-1 4 0,-2-2 0,-1 8 0,0 3 24,0 4 1,6 7 0,3-1 0,4 4-230,1 5 1,0 2-1,1 5 1,4-3-102,4 3 1,4-5 0,3-2 0,1-5-224,2-4 1,5-3 0,-4-9 0,3-2-2,2-6 1,0-4 0,0-6 0,-3-7 175,-1-4 0,0-13 0,-4 0 0,2-3 174,-2-2 0,-7-4 0,-6 2 1,-2 1 35,-2 3 0,-2 3 0,-4 3 1,-6 3-193,-6 5 0,-6 3 1,4 4-1,-2 2-191,-3 6 0,2 2 0,1 2 0,2 0-403,2 0 0,3 0 0,0 0 0,1 0 607,0 0 0,0 0 0,-1 0 0</inkml:trace>
  <inkml:trace contextRef="#ctx0" brushRef="#br0" timeOffset="227">1508 10762 7615,'-2'-8'3435,"-3"3"-2805,4 4-137,-6 7-310,14-4 1,-4 4-1,8-6 166,5 0 0,-1 0 1,9 0-1,1 0 182,2 0 1,8 5 0,3-1-154,3-1 0,14 1 0,8-1 0,10 2-211,-33-4 1,1 1 0,0-1-1,1-1 1,0 0 0,0-1-1,-1-1 1,0-1 6,0-1 0,-1-2 0,0 0 0,0 0 0,2-1 0,0 0 0,-1 0 1,-1 1 239,36-4 0,-5-1 0,-7 7 0,-5 1-161,-5 1 0,-13 4 0,0 2 0,-5 6-105,-4 2 1,-2 3 0,-2-1 0,-1 0 26,-3 0 0,-4-4-953,-6-1-434,-6-6 771,-1 4 0,-14-7 0,-2-2 1,-5-1-293,-5-2 1,3 0 0,-3 5-1,3 0-1028,2 0 1761,0 0 0,-7 0 0,-1 0 0</inkml:trace>
  <inkml:trace contextRef="#ctx0" brushRef="#br0" timeOffset="228">23204 11089 8105,'0'-51'-56,"0"5"1,0 9 0,0 8-1,0 12 159,0 10 1,-5 11 0,-1 13 0,-2 5 0,-3 3 69,-2 5 1,-1 8 0,0 0 0,-1 5 0,0 3-70,-4 1 0,1 7 0,-4-2 0,2 3 1,2 2-181,3 0 0,0-3 1,3-5-292,2-7 0,4-10 1,6-4-1,1-9 367,4-8 0,3-4 0,6-7 0</inkml:trace>
  <inkml:trace contextRef="#ctx0" brushRef="#br0" timeOffset="229">23204 11316 8105,'0'-14'-705,"0"5"1066,0-1 1,1 7-386,4-2 0,3 4 0,6 1 1,0 0-13,1 0 1,4 1-1,0 2 1,-4 4 38,-4 1 0,0 6 0,-6 6 0,-2 2 103,-1 4 1,-2-4 0,0 3 0,-2 4-15,-2 2 1,-4 9 0,-6-2 0,-1 3-77,1 1 1,0-4 0,0-2-182,-1-1 1,3-3 0,1-7-358,1-1 0,6-8 522,-6-2 0,1 0 0,-6-6 0</inkml:trace>
  <inkml:trace contextRef="#ctx0" brushRef="#br0" timeOffset="230">23175 11558 8105,'2'-21'265,"3"7"-403,-4 6 0,7 8 1,-5 2-1,4 1-205,1 2 1,-4 6-1,6-2 192,1 4 0,0 1 0,0-1 151,-2-4 0,1 4 0,4-5 0</inkml:trace>
  <inkml:trace contextRef="#ctx0" brushRef="#br0" timeOffset="231">23488 11572 8105,'8'0'-455,"-2"-6"372,-6 4 1,-1-4 160,-4 6 1,2 5-1,-5 1 1,0 2 49,0 3 1,3-3 0,-2 1 0,-1 2 0,1 2-30,1 1 1,-3 5 0,4 0-39,2-1 0,-1-1 0,1 0 0,-1 4-8,0 1 1,4-5 0,4 4 0,2-2-31,2 0 0,3 1 1,6-2-1,4 1-97,1-2 1,-5-1 0,4-2-1,-2 0-13,0 0 1,0 1-1,-5-1 1,-1 0 128,-4 0 1,-3 2 0,-6 1 0,-1 4 47,-4 1 0,-4 0 1,-10 4-1,-5-3-17,-3 2 1,-1 2 0,-1 0 0,-1-3-184,-3-5 1,3-3 0,-3-4-10,3-2 1,8-4 0,3-6 0,3-2-85,2-2 0,6-6 0,3-7 1,5-4-26,5-1 1,3 3 0,4-3 0,-1 2 153,-1 2 1,-5 4 170,4 5 1,-4 2-1,3 9 1,-2 3-139,-3 4 1,-1 5-1,-2 5 1,0 5 0,0 3-402,0 1 0,1 1 442,4-1 0,-3 1 0,4-1 0</inkml:trace>
  <inkml:trace contextRef="#ctx0" brushRef="#br0" timeOffset="232">24043 11402 8045,'-22'0'0,"3"1"-187,3 4 0,8-2 1,3 7-167,4 1 1,1 8-1,0 4 289,0 4 1,6-3 0,2-2 0,1-2 63,1-2 0,6-2 0,6-2 0</inkml:trace>
  <inkml:trace contextRef="#ctx0" brushRef="#br0" timeOffset="233">23844 11828 8045,'-23'22'0,"0"-1"0,7-7-160,3 0 1,9-4 0,0-2 198,8-2 1,8 0-1,10-3 1,4 2-52,4-2 0,6-1 0,-3-4 0,0-3-134,2-4 0,-5 1 0,3 0 1,-6 0 166,-8 0 1,0 5-1,-11 0 245,0 6 0,-2 5 0,-7 8 0,-4 3-39,-5 5 1,-2 4 0,-4 5 0,-1 4-86,-2-1 0,0 3 0,3-5 0,-2-3-238,0-1 0,0-1 0,7-3 0,2-2-185,-2-5 1,-1-3-1,1-4 1,2-2-131,-2-5 0,3-5 0,0-7 0,0-8 411,0-12 0,5-6 0,-2-7 0,4 5-30,1 5 0,0 0 1,0 11 272,0 2 43,0 7 0,1 6 0,4 8-211,5 6 0,7-2 0,4 0 1,1 0-162,3 0 1,2-5-1,1 1 1,1-2-1,-1-2-1099,1 0 1185,-1 0 0,0-6 0,1-2 0</inkml:trace>
  <inkml:trace contextRef="#ctx0" brushRef="#br0" timeOffset="234">24370 11984 8045,'12'-1'-28,"1"-2"6,1-2 0,4-1 0,10 2-20,0 0 0,7-7 1,3 3-1,3-2-92,2 1 1,-1-1 0,1-4 0,-2 0-222,-3 0 1,2-5 0,-9 0 354,-4 1 0,-5-4 0,-9-1 0,-4-4-17,-4-2 1,-3 6-1,-4-1 1,-4 0-54,-9 2 0,1 2 0,-6 5 0,1 3 164,0 2 1,0-1-1,5 6 86,-1 2 1,6 2-52,-1 1 0,9 0 227,1 0-194,6 0 1,2 6 0,-3 5 0,-5 6 48,-5 7 0,2 9 0,-7 5 1,-1 5-71,-1 4 1,-1 9-1,2 7 1,3 0-163,2 0 0,-4 5 1,6-2-1,0 2-172,3-1 1,1-4-1,0-9 1,1-5-331,4-7 0,-3-10 0,4-4 249,0-7 0,-4-13 0,4-10 274,1-11 0,-6-7 0,6-9 0</inkml:trace>
  <inkml:trace contextRef="#ctx0" brushRef="#br0" timeOffset="235">24739 12098 7989,'-9'5'-839,"-1"1"792,-1 2 1,0-3 0,0 3 97,2-2 0,-1 5 0,-4-1 0,0 2-130,0 2 1,-1 1-1,1-1-30,0 0 0,1-4 1,4-1 108,4 2 0,-3-5 0,0 1 0</inkml:trace>
  <inkml:trace contextRef="#ctx0" brushRef="#br0" timeOffset="236">24782 12169 7989,'0'14'-149,"0"1"-49,0-1 0,2-5 0,2 1 0,6-1 89,2-1 1,7-1 108,0-7 0,0 6 0,-5 2 0</inkml:trace>
  <inkml:trace contextRef="#ctx0" brushRef="#br0" timeOffset="237">25123 11814 7989,'7'-14'-325,"0"6"43,1 1 139,-1 7 0,-7 7 0,0 2 0,0 4 0,-2 1-88,-3 0 0,4 0 1,-4 1 230,3-1 0,4-6 0,3-3 0,9-10 0,8-3 0</inkml:trace>
  <inkml:trace contextRef="#ctx0" brushRef="#br0" timeOffset="238">25464 11800 7031,'-14'0'185,"0"0"-175,0 0 1,0 0 0,-1 0-66,1 0 0,0 1 0,0 2 0,-1 4-47,1 1 0,0-1 1,0 5-1,0-3-113,-1 2 1,0 2 0,-3-1 214,-1-2 0,-6 9 0,3-3 0</inkml:trace>
  <inkml:trace contextRef="#ctx0" brushRef="#br0" timeOffset="239">25251 11501 7989,'8'2'41,"-3"2"0,-4 6-58,-1 3 0,0 2 1,0 3-1,-1 2 1,-2 2 0,-2 4 0,0-4 1,5 0-1,0 0-64,0 0 1,0-3-1,0 3 1,0-1-1,0-4-386,0-1 1,-1-2 465,-4 0 0,-3 0 0,-6 1 0</inkml:trace>
  <inkml:trace contextRef="#ctx0" brushRef="#br0" timeOffset="240">25009 11785 8882,'0'15'-31,"0"0"1,0 4-100,0 5 0,-1 1 0,-2 1 0,-4-4-119,-1-2 0,5 4 0,-3-5 0,1-2 73,1-1 1,-1-6 0,6-3 0,4 0 90,5-4 1,13-3 0,7-5 0,7-4 60,7-4 1,-1-1 0,4-2 0,-3-1 75,-1-2 0,-7 5 0,-4 4 1,-7 1 554,-6 1 0,-3-3-393,-2 6 1,-8 0-1,-6 7-129,-8 2 0,-6 4 0,-5 7 0,-4 0-90,-4 4 0,-2-3 0,1 3 0,-1-3-99,1-2 1,1 0-1,3 1 1,5-1 109,4 0 1,5-5-1,2 1 7,2 1 0,4 2-11,12 1 0,1-6 0,14-5 0,4-5-15,2-2 1,7-9-1,-3 2 1,0-3-9,-1 1 0,0 4 0,-8-1 0,-2 5 91,-5 4 0,-8 2 0,-3 4 0,-2 5-9,-3 2 0,-1 9 1,-4 2-1,-1 4 85,-1 2 0,-7-1 0,1-1 1,-3-2-78,-1-1 1,5 0-1,-1 2 1,-1 0-121,-1-3 1,2-4 0,1 2 0,-1-4-387,2-4 0,-4-4 298,2 1 0,-3-5 0,-2-9 0,-4-3-205,-5-6 1,-9 0 0,-5-10-1,-3-1 189,-2 2 1,7-2 0,4 8 0,7 5 493,6 3 1,5 2-121,4 1 1,12 5-1,12-1 1,8 4-164,5 0 0,8-1 0,1-2 0,2 0-188,0 0 0,-2-7 1,1-1-1,-7-1-278,-5-1 0,-12 7 377,1-1 1,-11 4-1,-3 6 1,-8 8 103,-5 8 0,-7 5 1,-4 3-1,-3 2-12,-1 1 1,-1 0-1,3-5 1,2-1 58,5-3 1,5-3-61,4-7 1,17-6 0,12-4 0,7-4-134,8-4 0,-3-4 0,6-6 0,-3-1 75,-2 1 0,-2 0 0,-2 0 0</inkml:trace>
  <inkml:trace contextRef="#ctx0" brushRef="#br0" timeOffset="241">23033 12823 8037,'-22'-12'0,"5"-7"705,6-7 0,6 4 0,13 5 0,11 6-461,12 6 0,26-1 0,21-1-256,-29 3 0,3 1 0,10 1 0,4 0 1,7 0-1,4 0-174,-22 1 0,1 0 1,0 1-1,0 0 1,0 0-1,1 0 0,8 1 1,2-1-1,0 2 1,1 1-1,1 0 1,0 2-6,1 2 1,2 1-1,-1 1 1,2 2 0,0 1-1,1 1 191,3 3 0,0 2 0,1 0 0,-2 1 0,0 0 0,1 0 0</inkml:trace>
  <inkml:trace contextRef="#ctx0" brushRef="#br0" timeOffset="242">30540 15553 8382,'14'0'51,"1"3"1,-1 5 0,2 6-1,3 3 1,4 4 0,4 3-1,2 2 1,1 3 0,3-1 0,3 1-1,2-1 90,0 1 1,-5-7 0,5-3-1,0-3 1,0-2 0,0-2-195,1-2 0,2-4 0,2-6 1,0 0-1,-2 0-16,-3 0 1,1 0-1,-6-1 1,-1-3 62,-2 0 0,-2-7 0,-1 1 0,-2-2 56,-1-3 0,-5-4 1,5-1-1,-1-1 0,3-1 37,2 0 1,-3 5 0,10-1 0,0 6 21,3 2 1,-2 7 0,1 0-1,-1 6-15,0 7 1,-4 2 0,1 4 0,-3 3-177,-2 5 0,1-2 0,-2 0 0,-2-2-16,-1-2 0,-5-2 1,3-2-1,0-2 84,0-2 1,0-4-1,3-6 1,1 0-26,4 0 0,3-6 1,6-4-1,-1-4 108,2-5 1,1 2-1,2-5 1,-2 1-125,-4 4 0,3 3 0,-5 3 1,0 3-111,-1 1 0,4 3 0,-3 4 1,0 0-1,-1 1 86,-2 4 1,-2-2 0,-2 5-1,-1 0-48,-3 0 1,1-4 0,-6 4 0,-1 0 126,-3 0 0,0 2 0,-1 4 0</inkml:trace>
  <inkml:trace contextRef="#ctx0" brushRef="#br0" timeOffset="243">20744 10108 8122,'-1'-27'-156,"-3"3"1,0 5 0,0 4 0,3 0 0,-1 1 155,-2 0 0,2-7 0,-4-1 0</inkml:trace>
  <inkml:trace contextRef="#ctx0" brushRef="#br0" timeOffset="244">20716 9838 8122,'9'-38'179,"1"2"1,1 2 172,1 7 0,1 5 0,-2 10 0,-3 1 59,-2 1 1,1 7-1,-3-2-322,6 4 1,-2 7 0,0 5-1,-2 6 1,-3 7 0,-5 5-60,-7 4 0,-2 9 0,-13 12 0,-1 5-32,-2 2 0,-6 7 0,0-2 0,0 4-38,-2 1 0,3 0 1,-4 0-288,1 0 1,2-8 0,6-6 0,5-9-1732,8-9 2058,6-10 0,14-28 0,2-10 0</inkml:trace>
  <inkml:trace contextRef="#ctx0" brushRef="#br0" timeOffset="245">20787 9966 8224,'0'-10'1988,"0"1"-1848,6 6 1,4-4 0,7 9-72,2 3 0,6 4 0,-1 8 0,1 4-254,-1 1 1,1-3-1,-6 5 1,-2 1-412,-1 2 1,-3-3 0,-4-2-142,-4-2 1,-2-1 736,2-5 0,-3 7 0,4 1 0</inkml:trace>
  <inkml:trace contextRef="#ctx0" brushRef="#br0" timeOffset="246">20773 10350 8224,'-23'7'1345,"4"-2"-3,10-3-1210,-4-2 1,13 0-1,0 0-467,8 0 1,10 0 0,2-2 0,1-1 9,-1-2 1,4-4-1,-5 4 232,-2 2 1,-1 3-1,-3 5 198,-4 4 1,2 9 0,-6 4-1,0 3 265,1 5 0,-4 3 0,2-1 0,0 2-83,0 3 0,3 5 0,2 4 0,-4-3-272,-4-4 0,-1-7 1,0 0-1,0-7-319,0-6 0,-1-3 0,-4-4 0,-4-2 187,-4-6 0,-8-2 0,-2-2 1,-4-2 46,-2-2 1,1-4 0,0-6 0,1-2 149,3-3 0,3 1 1,9-5-1,2-1 88,6 2 1,2-5-1,5 3 1,5-1-93,6 1 1,10-1 0,-2 6 0,2 2-152,0 1 1,-7 8 0,2 3 0,-3 4-56,-2 1 0,0 1 0,-1 4 1,-2 6 113,-2 7 0,-6-3 0,4 6 1,-3-2 68,1 0 1,2 1 0,-4-2-1,3 2-44,2 2 1,-5-4 0,2 1-1,-4-4-277,-1 0 0,5-6-71,0 1 1,1-7 112,-1 2 1,3-5-1,6-7 1,2-5-149,3-6 0,3-9 374,6-1 0,7-7 0,1-7 0</inkml:trace>
  <inkml:trace contextRef="#ctx0" brushRef="#br0" timeOffset="247">21412 10065 8086,'0'-9'641,"0"-1"-790,7 7 0,-3-3 0,9 6-644,3 0 653,1 0 0,2 0 1,2-2-50,1-3 0,-3 2 0,3-5 0,-2 2-23,-2 3 0,-2 1 235,-2 2 0,-6 2 0,-5 4 0,-6 7 275,-7 4 0,-4 7 0,-5-4 0,-3 3-22,0 2 0,-5 0 0,5 0 0,0-2-30,3-3 0,5-1 0,3-5 0,3 0-264,1 1 0,3-1 0,4 0-479,0 0 1,1 1-311,4-1 798,-4 0 0,6-8 0,-7-6 1,0-9-32,0-9 1,0 3 0,1-4 61,4 3 0,3 6 0,6 3 0,0 0 120,1 4 0,-1 8 0,0 6 0,-1 5 141,-4 3-266,4 6 1,-10-8 0,5 5 34,-2-1 1,-1-2 0,-5-5 0,0 0 20,0 1 1,0-6 0,-2-1-152,-2-2 1,0-1 0,-5-5-1,-2 0-73,-2 0 1,-2 0 0,-4 0-1,-5 0-29,-3 0 1,3 2 0,1 2 0,-1 7 97,2 7 0,0-1 1,6 5-1,0-1 210,3-4 1,9-1-1,-1-2 264,3 0 0,4-1 0,4-4-142,9-4 0,0-5 1,7-3-1,1-3-312,-1-2 0,-5 5 0,2-4 0,-3 3-168,-2-1 0,-5 0 1,-1 7-186,-1 2 0,-3 0 0,-4 5 160,0 2 0,0 2 198,0 1 0,0-5 0,-1-1 126,-4-1 1,-1-1 0,-5-3-31,1 2 0,6 4 0,-4-2 0,1 1 0,3 1 19,-3-1 1,6 5 0,-4-4 97,3 4-87,2-5 0,7-2 0,1-8-62,-1-2 0,6-4 0,-5-7 0,0 1-124,-3 0 0,-2 5 54,2-1 1,-5 2-6,0-1 0,-7 9 1,-7 9-1,0 4 54,0 1 0,1 0 1,2 0-1,3 1 8,2-1 0,-1-5 1,4 1-26,-2 1 0,2-5-1,8-1 0,1-5 1,5-5-1,-1-4 8,1-4 1,-3 4 0,1-1-1,2-1-30,2-2 1,3-2 0,1-3 0,4-2 53,1-2 0,-5 4 0,16-9 0,-3 5 0</inkml:trace>
  <inkml:trace contextRef="#ctx0" brushRef="#br0" timeOffset="248">21682 10605 8086,'27'-20'0,"-1"6"-28,-3 7 1,-5 6-1,1 2 1,-5 6 132,-5 7 1,2 2 0,-6 9-82,-2 5 0,0 0 1,1 6-1,0 1 148,0-1 0,-3-4 1,-1 1-1,0-3 1,0-3-140,0-4 0,0-2 0,0-7-221,0 0 1,-1-4 0,-4-2 0,-5 0-135,-2-1 0,-4-3 0,-3 0 1,-3-4-843,0-4 1164,-5-11 0,5-7 0,-7-6 0</inkml:trace>
  <inkml:trace contextRef="#ctx0" brushRef="#br0" timeOffset="249">21583 10748 8086,'-2'-23'147,"-1"5"559,-2 2-189,1 8 1,2-3 287,-3 6-340,4 0-816,-5 5 1,-1 7 0,-1 2-250,0 4 0,-3 1-191,7 0 742,-1-6 0,6-2 1,4-6-1,5 0 111,2 0 0,3-4 0,-1-1 203,0 2 1,-5 1-215,1 2 1,-7 2 0,2 2 50,-4 6 1,-1-2-139,0 1 0,0 1 1,0 4-6,0 0 1,0 0 0,0 1-1,0 0-19,0 4 1,-4-1-1,-1 6 1,2 1-255,1 2 1,2-1 0,0 0 0,2-6 313,3-4 0,2 1 0,8-9 0</inkml:trace>
  <inkml:trace contextRef="#ctx0" brushRef="#br0" timeOffset="250">21825 10492 8086,'6'-22'0,"-4"1"460,2 7 1,-2 9-368,-2 10 1,0 4-1,0 15 1,0 0-359,0-2 1,0 3-1,0-6 1,0-2-586,0-1 383,0-2 395,0-6 0,1-1 1,3-9 33,0-3 1,6 2-1,-4-6 126,2-2 1,3-7-1,7-2 1,0-1 83,0 1 0,4-4 0,2 3 1,3 1-49,1-1 1,-1 2 0,-4 7-1,-2 1-211,0 1 1,-6 9 0,3 2-1,-7 12 0,-5 3 0,-6 6 0,0 0 73,0 0 0,-1-5 0,-3 4 70,0-1 0,-7-4 1,1 3-1,-3-3 195,-1-2 1,5-4 11,-1-1 1,7-4-256,-2 4 1,5-5-1,5 0 1,3-4-237,0-4 0,3-4 0,-6-8 0,-2-3-88,-2-5 0,-2-7 0,-5-4 0,-9-3 0,-7-5 242,-5-2 1,4 2-1,1 7 240,1 1 0,4 3 1,6 8-1,3 6 2479,1 2-1779,3 2 0,5 6-602,4 3 0,3 10 0,4 4 0,0 4-151,-3 1 0,-6 6 0,2 6 0,-3 5-93,-2 7 1,-7 5 0,-2 3-1,-4 1-55,-1-1 0,0-2 0,1-3 1,4-3-1,4-5 222,3-3 0,4-1 1,4-2-1,8-4-300,8-4 1,5-5 0,3-4-1,3-5-211,5-4 0,-1-9 1,-1-6-1,-1-6-191,-4-3 1,-7-2 0,-5 5 257,-3-2 0,-8 9 1,-2 0-1,-1 4-41,0 1 1,-2 5 0,-8-2 0,-3 5-464,0 5 1,-4 1 760,2 4 0,-3 2 0,-1-4 0</inkml:trace>
  <inkml:trace contextRef="#ctx0" brushRef="#br0" timeOffset="251">22337 10549 8052,'6'-8'664,"-5"3"-102,4 10 1,-3 9 0,-2 10 0,0 2-227,0 3 1,0 4 0,0 2 0,0 0 0,0-1-62,0-2 0,0-4 1,0-2-1,0-4 43,0-2 1,0-6 0,0-4-319,0 1 0,0-5 0,0 1 0</inkml:trace>
  <inkml:trace contextRef="#ctx0" brushRef="#br0" timeOffset="252">20773 11316 7973,'-46'-6'0,"5"-2"1139,9 0 0,15 0-646,12 4 0,3 4 1,4-2-1,6 7-177,11 3 0,14-1 0,25 3 0,21-5-305,-30-4 1,2-1-1,2 0 1,3-1 0,10-2-1,4-2 1,8-3 0,2-2-165,-22 2 0,1-1 0,1 0 0,6-3 1,1-1-1,0 1 0,1 1 0,1 1 1,0 0-1,1 0 0,2 1 0,-1 1-187,1 0 1,1 1 0,0 1 0,2 2 0,0 1 0,-1 1 0,0 0-1,0 0 1,-1-1 0</inkml:trace>
  <inkml:trace contextRef="#ctx0" brushRef="#br0" timeOffset="253">20645 12852 7767,'0'-10'1646,"0"1"-1472,0-1 1,6-4 0,5 1-101,6 4 1,-1 3 0,3 6-1,-3 0 1,-2 1-188,0 4 1,1 3 0,-1 6 0,-2 0-128,-2 0 1,1 1 0,-6-1 0,-1 2 0,1 1-1436,0 2 1675,0 0 0,-12 1 0,-1 3 0</inkml:trace>
  <inkml:trace contextRef="#ctx0" brushRef="#br0" timeOffset="254">20574 13122 7733,'-2'-13'972,"-1"5"-576,-2 8 1,-4 8 0,4 11 0,0 5-258,-1 3 0,4 7 0,-4 6 0,1 4 0,0 5-195,2 2 1,2-4 0,1 4 0,0-2-50,0-4 0,0-2 0,0-4 0,0-4-302,0-5 1,1-5 0,2-10-407,2-1 1,1-6 812,-1-3 0,3-16 0,6-5 0</inkml:trace>
  <inkml:trace contextRef="#ctx0" brushRef="#br0" timeOffset="255">21185 12766 7757,'14'-28'-37,"0"1"0,2 2-81,3 1 1,3 7 0,7-2 0,-1 3 0,0 2 18,1 0 1,-2 1 0,-2 2 100,-1 1 0,-12 7 1,3-2 156,-3 4 0,-1 2 0,-1 4 0,-5 5 31,-4 2 1,-1 4-1,2 3 1,1 5-17,2 3 0,1 7 0,-3 6 0,3 4 1,2 5-26,3 2 0,-3 5 1,0 8-1,-2 0-186,-2 4 0,-1 3 1,0 5-1,0 3-91,-4 0 1,-6-3-1,-7-10 1,0-6-87,0-6 0,-1-7 1,1-10-1,0-9-107,0-7 0,-2-7 0,-2-5 0,-2-4-494,-2-3 815,-2-9 0,-11 0 0,-1-8 0</inkml:trace>
  <inkml:trace contextRef="#ctx0" brushRef="#br0" timeOffset="256">20744 13449 7757,'-14'0'1552,"6"0"-1576,2 0 0,18-7-111,7-2 1,8-10 0,6-5 157,5-3 0,5-3 0,3-3-219,1-5 0,0-1 0,-5-1 0,-3 2-19,-1-1 0,-11 4 0,0 4 0,-7 5 95,-7 7 1,-4 10 0,-7 4 69,-2 4 0,-3 7 0,-13 3 0,-1 6 43,-2 4 1,-5-5-1,5 2 1,0-5-10,-2 0 0,6-5 0,-3-3 0,7-8-110,6-9 0,4 0 0,1-7 132,0 1 0,0 4 1,0-3 410,0 3 1,0 10-158,0 6 1,0 13-1,0 10 273,0 4-398,0 2 1,0 4 0,0 0 0,0-1 58,0-2 0,1-2 0,3 2-180,0 3 1,7-3-1,-3 5 1,2-2-124,-1 0-63,1 7 0,4-15 0,-1 2 1,-2-5-1497,-2-5 1192,-6-1 1,4-9 475,-7-7 0,-13-13 0,-3-9 0</inkml:trace>
  <inkml:trace contextRef="#ctx0" brushRef="#br0" timeOffset="257">21071 13292 6837,'0'-8'2541,"-1"2"-2385,-4 6 1,3 2 0,-3 2-69,4 6 1,-5 7-1,-4 4 1,-3 1-154,-1 3 1,-6 7-1,-4 1-242,-3-1 1,0-7-1,2-3-213,1-1 1,2-4-1,-1-8 86,4-4 0,9-11 1,7-8 433,6-9 0,11-3 0,8-3 0</inkml:trace>
  <inkml:trace contextRef="#ctx0" brushRef="#br0" timeOffset="258">21057 13292 7757,'14'0'205,"0"0"1,-1 7-47,-4 2 0,3 4 0,-6-1-57,2-2 1,1 3 0,5-6-222,1 1 0,4 3 0,1-4-92,2 1 0,-3-5 1,5 3-1,1-1-71,2 0 0,0 4 1,-2-3-1,-1 4 282,1 6 0,8 4 0,4 9 0</inkml:trace>
  <inkml:trace contextRef="#ctx0" brushRef="#br0" timeOffset="259">21114 13363 7729,'0'-11'0,"0"7"0,-2 12 0,-1 12 0,-3 13 0,-2 10 0,-3 9 0,0 2 0,1 12 0,5 2 0,-2 1 0,-1 3 0</inkml:trace>
  <inkml:trace contextRef="#ctx0" brushRef="#br0" timeOffset="260">20460 12951 7745,'-37'0'-63,"4"2"1,8 1 62,1 2 5,7 6 0,-4-2 1,7 9-1,2 4 0,0 5 1,5 7-1,0 9 1,4 9-1,2 11 131,1 10 0,6 6 0,-1-35 0,1 0 0,2 3 0,1 1 0,3 4 0,2 0 0,1 4 0,1 1-83,2 2 0,2 0 0,2-2 0,2 0 1,0 0-1,2-1 0,1-2 0,2-2-181,1 0 0,3-3 0,2-2 0,3-2 0,3-2 1,3-4-1,3-4 0,2-4 0,2-5 0,1-4-25,0-4 1,0-5 0,0-4 0,2-5-1,5-5 1,2-4 0,2-5 0,0-4 34,3-4 1,0-3-1,-2-4 1,0-3-1,-3-3 1,-1-4-1,1-2 1,-2-3 0,0-3-1,-1-1 103,1-2 1,-3-3 0,-6-2 0,-3-2 0,-4-1 0,-4-1 0,-7-1 0,-4 0 93,-5 0 1,-3-2 0,-5-3 0,-5-1 0,-7-1 0,-4 1 0,-3 1 0,-2 0-80,-4 3 1,-4-1 0,-4-2-1,-5 1 1,-4 3 0,-4 2 0,-3-1-1,-2 1 18,-2 1 0,-3 2 1,3 7-1,-1 2 1,1 2-1,0 3 1,1 3-1,0 2 86,-1 3 1,0 3-1,1 4 1,0 3-1,-3 5 1,-1 3 0,0 3-1,-2 3-92,0 1 0,-2 3 0,-1 7 0,0 3 0,-2 3 0,-2 3 0,0 5 1,-1 2-1,-3 4 0,-1 2 14,-2 2 0,-1 2 0,-3 4 0,0 3-26,4 3 0,1 3 0,-3-1 0,1 2 0,3 4 0,1 2 0</inkml:trace>
  <inkml:trace contextRef="#ctx0" brushRef="#br0" timeOffset="261">23431 14430 7801,'-8'-7'-1157,"2"6"1658,6-12 1,0 5 0,0-6 0,0 0-1,-2 0 1,-1-1 0,-3 3 0,-2 1-8,-3 1 1,-6 1-1,-4-5 1,-1 1-1,-3 2-488,-2 1 0,-2 2 1,1-1-1,1 4-167,3 4 1,-1 2 0,5 6-1,-1 5 1,1 9 169,2 6 1,2-1-1,2 12 1,2 2-32,2 1 1,-1 6 0,6 2-1,2-1 1,3-3-142,5-3 1,3-5-1,6 0 1,2-7-242,3-5 1,3-14-1,6-1 1,2-7 0,3-6-126,5-7 1,3-6 0,2-14 163,0-3 0,-2-8 1,-3-8-1,-5 0 365,-3 0 0,-8-5 0,-1 10 0,-7-5 0</inkml:trace>
  <inkml:trace contextRef="#ctx0" brushRef="#br0" timeOffset="262">23645 13520 7990,'-8'-7'-77,"-5"4"173,4-6 0,1 7 90,-2 2 0,5 8 0,-4 11-68,-2 5 0,-3 15 0,-4 9 31,-1 5 1,-6 12-1,1 6 1,11-31-1,-1 1-36,0 3 0,0 0 0,0 3 0,0-1 0,0 3 1,1 0-1,0-1 0,2-1-63,1-1 1,1-2 0,4-2 0,1-2 0,-1 38-1,5-6-493,5-7 0,6-11 1,9-10-1,7-9 443,3-11 0,-3-13 0,8-5 0</inkml:trace>
  <inkml:trace contextRef="#ctx0" brushRef="#br0" timeOffset="263">23744 14671 7990,'0'-34'0,"0"-4"226,0-3 1,0 3-1,0 1 1,0 3-95,0 2 1,-2 8 0,-2 7-1,-6 6 120,-2 6 1,-3 5-1,0 6-104,-4 9 1,1 7 0,-4 9-87,2 3 0,-4 5 1,7-1-1,2 1-24,4-1 1,8-3-1,-2-6 1,4-1-124,1 0 0,8-5 0,4-5 0,7-2-99,3-1 0,-3-3 0,5-2 1,1-6 5,2-2 0,0-4 1,-3-2-1,-4-6 27,1-2 0,-5-4 0,1-2 0,-6-2 82,-6-2 0,-4-2 0,-1-4 1,-1 1 163,-4 3 1,-3-1-1,-6 6 1,-2 3 35,-3 5 1,3 5-1,-3 6-240,4 0 0,2 1 0,4 4-377,4 4 1,3 4 0,4 3 485,3 3 0,-4 3 0,5 6 0</inkml:trace>
  <inkml:trace contextRef="#ctx0" brushRef="#br0" timeOffset="264">24171 14558 9028,'-8'6'100,"1"5"1,3 6 0,-3 7 0,-1 4 0,-1 4 0,-1 1 0,1-1 0,0-4-270,1-4 1,-5 0 0,5-9 0,-1-3-75,-1-5 0,5-2 0,-3-8 200,2-6 0,1-1 0,7-10 0,3-1-2,4-3 1,4 2-1,1 0 1,0 2 45,1 2 0,-1 4 1,0 3-1,0 3 23,0 2 0,-4 1 0,-1 5-17,2 0 1,-3 0 51,2 0 38,-7 0 0,3 1 0,-6 4 0,0 5 155,0 2 1,0 9 0,0 3 0,0 1 6,0-1 0,0 1 0,2-6-333,3-2 1,2-1 0,8-3 0,-1-4-89,0-4 0,0-12 1,1-7-1,-3-9-223,-2-9 1,2-4 0,-2-7-130,2 0 499,-4 7 1,-1 3 0,-7 9 0,0 5 460,0 3 0,0 7-304,0-1 0,0 9 0,0 2 0,0 10-82,0 7 0,0 1 0,0-5 0,0 0-96,0 0 1,6 1 0,2-1 0,1 0-96,1 0 1,-2 1 0,3-1-1,-3 0-34,-2 0 0,-1 5 1,-4 2-1,2 1 49,2 3 1,0-3-1,-3 0 1,2-1-964,6-4 1079,2-1 0,9-2 0,1 0 0</inkml:trace>
  <inkml:trace contextRef="#ctx0" brushRef="#br0" timeOffset="265">24853 14842 7871,'8'-6'540,"5"4"10,-12-4 0,5 4-476,-6-3 0,0-2 0,0-8 0,0-1-341,0-2 1,-4-3 0,-1-4 0,0 1 137,-1-1 0,3 4 1,-5 2-1,0 5 321,0 5 1,3-2 0,-4 7 0,-2 6 169,-2 6 0,4 11 1,-1 4-1,1 4-197,1 2 1,-3-1-1,6 1 1,2-1-352,1 1 1,2-7 0,2-3 0,3-5-143,4-5 1,-1 2-1,1-6 1,3-2 154,0-1 0,-2-7 0,-2-1 0,-1-2 159,1-3 1,-3 0 0,3 0 0,0 1 70,0-1 1,-3 3 0,4-1-263,2-2 1,2 4 35,1 3 0,-5 2 36,1 2 1,-5 0 0,3 2 16,-2 2 1,-1 0 0,-5 5 0,0 2-90,0 2 1,1-1-1,2-1 205,2-1 0,0-7 0,-5 3 0</inkml:trace>
  <inkml:trace contextRef="#ctx0" brushRef="#br0" timeOffset="266">25308 14259 9016,'-13'2'300,"4"2"-677,4 6 0,4 3 0,1 1 0,1 0-202,4 0 0,3 0 579,6 1 0,0-8 0,-6 6 0,-2-5 0</inkml:trace>
  <inkml:trace contextRef="#ctx0" brushRef="#br0" timeOffset="267">25194 14629 7871,'0'14'1019,"0"0"-842,0 0 0,0 5 1,0 2-1,-1 1-334,-4 3 1,-1 7 0,-5 1 0,1-3-345,-1-5 0,3-4 0,0-7 98,2 0 0,3-7 0,8-7 403,4-8 0,4-11 0,7-3 0,2-7 0</inkml:trace>
  <inkml:trace contextRef="#ctx0" brushRef="#br0" timeOffset="268">25450 14714 7871,'13'-6'524,"-4"-4"216,4-2-275,-11 4 0,4 3-315,-6 10 0,0 3 0,-2 7 0,-1 3-165,-2 1 1,1 4 0,4-2 0,-2 1-304,-3 3 1,4-4 88,-4-2 0,5-10 1,5-4-1,4-5-109,4-5 1,3-9 0,1-10 0,4-1 110,1 1 0,0-1 0,3 6 1,-3 2 208,-1 1 0,2 3 0,-4 4 0,-1 4 71,-2 4 0,-7-4 0,1 0 105,1 2 0,0 8 63,-2 4 0,-3 4 0,-6 1-114,0 0 0,0 0 0,0 2 0,0 2 1,-1 2-72,-4 2 0,2 2 0,-5 3 0,2-2-635,3-1 1,-5-2 598,-2 2 0,-2-4 0,-3-6 0</inkml:trace>
  <inkml:trace contextRef="#ctx0" brushRef="#br0" timeOffset="269">23104 15183 7899,'-42'-6'184,"5"-1"0,6-2 595,5 4 1,12 2 0,11 0-243,6-2 1,18 0-1,15 7-323,13 3 1,17-2-1,-22 1 1,2 0 0,6-1-1,1 0-36,4-1 0,3-1 0,4 0 0,1 0 0,1-1 0,1 0 0,5-1 0,1 0-370,4-1 1,1 0-1,-22 0 1,0 1-1,1-1 1,-1-2 0,-1 0-1,1-1 116,5 0 1,0 0-1,1-1 1,1 0-1,1 0 1,0-1-1,-2 2 1,-1-1 0,1 0-1,-1 0 1,0-1-1,0 0-168,-1-1 0,0 1 1,0-1-1,1 1 0,1-1 1,-2 0-1,-2-1 0,-2-1 1,-1 0-1,22-3 0,-4-1-334,-6 3 1,-4-1 0,-12-1 0,-3 0 0,27-5 0,-17 2 202,-14 5 1,-9 6 0,-13 11 102,-8 8 272,-6 13 0,-8 3 0,0 5 0</inkml:trace>
  <inkml:trace contextRef="#ctx0" brushRef="#br0" timeOffset="270">23033 13392 7848,'-6'-13'0,"-4"4"214,-2 4 1,2 3-1,1 4 1,-1 4 0,2 9-1,4 8 1,2 9 195,2 6 1,0 11-1,0 6 1,0 7 91,0 2-569,0 3 1,0-27 0,0 2 0,0 0-1,0 1 1,0 1 0,-1 1-59,-1 0 0,-1 1 1,-1-2-1,0 1 1,-3 1-1,0 1 1,0-1-1,-1-1 41,1 0 1,0-1 0,0-1 0,-2-1 0,1-1-1,-1-1 1,-10 36-155,2-4 0,1-9 0,3-6 0,4-8-208,4-4 1,3-15-1,4-8 446,3-10 0,-4-4 0,4-13 0,-3-6 0</inkml:trace>
  <inkml:trace contextRef="#ctx0" brushRef="#br0" timeOffset="271">22877 13705 7915,'-14'-15'101,"1"-5"0,5-2-101,8 0 0,10-5 0,13 3 26,10-3 0,12 0 0,7 4 0,9 4 127,17 3 0,-35 11 0,2 2 1,5 1-1,0 1-6,-1 2 1,1 1-1,3 1 1,2 2 0,2 2-1,3 0-324,5 1 0,1-2 1,1 0-1,2-2 1,5 0-1,2 0 1,0 0-1,1 0 120,-24-2 1,1 1 0,0 0-1,4-2 1,1 0 0,1 0-1,1 0 1,0 1 0,0-1 0,1 0-1,0 0 1,1-1 0,-1 0-1,1 0 1,0 0-165,-3 0 1,0 0 0,1 0 0,4 1 0,0 1 0,0 0 0,-5-1 0,-1 1 0,0 0 0,0-1 0,0 1 0,-2-1 110,-2 1 1,-1 1 0,-1-1 0,17-2-1,-1 1 1,-7 1 0,-3 1 0,-6-2 0,-3 1 254,-7 0 1,-2 1 0,20 5 0,-23 6-1,-14 2 215,-11 3 0,-9 4 0,-8 9-190,-6 1 0,-9-1 0,-5-9 0,-1-4-414,1-3 0,-1-8 0,5-3 0,-1-4-285,1-1 0,5-6 1,7-3 1436,2-4 373,1 5 32,5 2 0,0 7-861,0 4 1,0-2-1,0 7-419,0 1 0,0 1 0,0 3 15,0-1 0,0 5 0,0 3 0,-1 5 171,-4 7 0,2 6 0,-7 6 1,-1 6 74,-1 9 1,-3 3 0,0 2 0,-3 2-145,-1 1 0,0 3 0,5-1 0,2-2-658,2-3 1,-1-4-1,6-10 1,2-6-297,2-7 1,1-5-1,-2-11 804,-3-4 0,4-3 0,-6-2 0</inkml:trace>
  <inkml:trace contextRef="#ctx0" brushRef="#br0" timeOffset="272">20446 9539 7842,'-15'0'-86,"1"2"1,1 3-1,2 4 1,4 5-1,0 7 1,4 7-1,0 12 124,-2 10 0,4 4 0,-6 15 0,3 7 1,1-34-1,-1 0 0,1 2 0,-2 0 73,0 2 0,-1 0 0,-1-2 1,0 1-1,-1 1 0,-1 1 1,-1-1-1,1 1 0,0-2 0,0 0 1,1-1-1,1 0-43,-1-1 0,1-2 0,-7 35 1,1 0-272,4-4 1,3-7-1,6-3 1,0-7-1,1-8-1225,4-9 1428,3-6 0,6-10 0,0-1 0</inkml:trace>
  <inkml:trace contextRef="#ctx0" brushRef="#br0" timeOffset="273">20303 9738 7966,'0'-42'0,"2"5"0,4 4-30,8 3 1,2 3 0,10 2 0,2 1 225,4-1 0,9 4 1,0 2-1,6 4 35,4 0 0,13 8 1,12 2-1,-35 4 0,0 0-78,2 1 1,0 0-1,37 0 1,1 0 0,-39 1-1,1 0-44,3 1 1,1 1-1,4-3 1,1 1 0,7 2-1,1-1 1,0-1 0,0-1-266,-2 1 0,1-2 0,8-2 0,1-1 0,-2-3 0,-1-1 152,3-2 0,0-2 1,1-1-1,-2-1 0,-3 0 1,-1 0-1,0 0 1,0 0-91,1-1 1,0 1 0,-7 1 0,-2-1 0,1 2 0,-1 1-7,-7 1 0,-2 1 1,30-6-1,-19 6-30,-8 4 0,-8 5 0,-8 5 0,-11 6 76,-9 6 0,-8 5 0,-10 8 112,-4 4 0,-9-4 0,-2 3 0,-1-5 1,1-2-94,2-3 0,2-7 1,2-2-432,0-7 1580,6-6-335,2-1-426,6 0 1,0 3 0,-2 7 0,-1 9-104,-2 6 1,1 5 0,2 3 0,-1 5-191,-2 3 0,0 3 0,5 5 1,-1 7-117,-4 4 1,-3 11 0,-6 3 0,7-32 0,0 1-20,0 3 1,0 0-1,-3 0 1,1 0-1,-1 1 1,1 2-1,-1 0 1,1 0-88,-2-1 1,1 0 0,2 0 0,0-1 0,-1 1 0,-1 0 0,2-2 0,1 0-116,-1-3 1,1 1-1,2 0 1,1 0 0,-4 35-1,0-1-652,0-7 1,-3-7 928,-8-7 0,2-5 0,-7-3 0,-1-4 0,-2-6 0</inkml:trace>
  <inkml:trace contextRef="#ctx0" brushRef="#br0" timeOffset="274">20502 11274 7863,'-55'0'0,"5"0"569,7 0 0,24 6-240,24 3 0,25-2 1,33-3-1,-23-3 0,2-2 1,9-1-1,4-2-354,9-2 1,3-2 0,8-4-1,3-3 1,-20 3 0,2-2 0,-1 1-1,1-2 1,0 0 0,0 0-43,2 0 0,0-2 1,1 2-1,-2 0 0,1 2 1,0 0-1,1 1 1,2 2-1,-1 0 0,-1 2 1,0 0-1,-1 1-406,-2 1 1,0 1 0,0 1-1,2 1 1,-1 0 0,0 2-1,18 1 1,0 0 0</inkml:trace>
  <inkml:trace contextRef="#ctx0" brushRef="#br0" timeOffset="275">22962 10492 7986,'-20'-21'253,"5"5"0,3-3 0,10 5 1,10 3-1,5 3 0,1 0 0,0 2-242,0 0 0,7-4 1,1 6-1,3-1 1,4-2 253,5-2-255,6 3 0,14-9 0,4 3 0,5-7-118,5-3 0,0-2 0,0-4 1,-3-1-173,-2 1 1,-1-5-1,-5-2 1,-2 0-247,-3 0 0,-5 4 1,-10 5 194,-9 3 0,-9 7 0,-14 2 331,-10 7 0,-12 18 0,-5 5 0</inkml:trace>
  <inkml:trace contextRef="#ctx0" brushRef="#br0" timeOffset="276">23986 9781 7986,'0'-29'118,"-2"7"1,-1 3 700,-2 4 1,-6 7-216,2 3 1,4 5-744,5 5 1,6 4 0,10 9-1,3 1-12,5-2 0,9-3 0,5-3 187,3-1 1,2-7-1,-1 3 1,-1 0 37,-3 4 1,0-2 0,-8 1 0,-5 2-24,-2 2 1,-4 3 0,-7 1-1,-2 2 26,-6-2 1,-5 6-1,-9 0 13,-9 4 1,-6 2 0,-3-1-1,-1 0 22,1 1 1,-5-1-113,-1 1 0,1-1 0,5 1 0</inkml:trace>
  <inkml:trace contextRef="#ctx0" brushRef="#br0" timeOffset="277">25038 8800 8066,'-14'-22'0,"-1"3"99,1 3 0,5 3 0,1 2 0,0 4 0,0-1 0,-3 1-133,-2 1 0,4 0 0,-1 2 0,-1 0 564,-1 1-374,4 1 0,1 5 0,7 5 0,2 8 0,3 4-70,4 6 0,-1 5 0,2 2 0,1-1 0,0-2-244,-2-2 0,2 1 0,-4-2 0,-1-4-128,0-4 0,4 2 0,-6-2 2,0-2 1,2-6 75,-1-1 1,-1-5 280,-4 4 1,-6-1 0,-5 3 0,-5-2 0,-3 3 1,-4 0 0,4 2 0,1 1-267,2-1 0,2-6-179,0-4 371,6-2 0,-4-8 0,4-2 0</inkml:trace>
  <inkml:trace contextRef="#ctx0" brushRef="#br0" timeOffset="278">25237 8871 7745,'16'0'-1191,"1"0"1279,2 0 1,0 0-1,-3 2 1,1 1-223,2 2-38,0-1 0,-5-4 113,1 0 0,-1 0 0,-2-1 233,-2-4 1,-2-3-1,-5-6-9,2 0 0,-1-5 1,-4-2-140,0-1 1,0 3 0,0-3 0,0 0 81,0 0 1,0 4 104,0-1 1,-1 5-1,-4 5 1,-6 6 13,-6 6 1,-1 9 0,-5 9 0,-1-1-143,2 1 1,-3 3 0,6-4 0,1 1-189,2-1 0,4-1 1,2-5-1,6 1-125,2-1 0,2 0 0,2 0 0,4 0 16,8 1 0,0 0 0,7 3 1,-2 1-139,0-2 0,6-1 0,-3-3 350,0-4 0,5 4 0,-5-5 0</inkml:trace>
  <inkml:trace contextRef="#ctx0" brushRef="#br0" timeOffset="279">25635 8914 8082,'14'-22'-199,"0"-5"1,-1 5 326,-3-1 0,-3-3 0,-3 4 1,0-1 223,0 4 1,-3 4 0,-1 0-402,0 1 1,-6 2 0,-4 2-59,-2 5 1,-4 4 0,-1 1 0,-2 0 107,1 0 0,2 1 0,2 4-137,0 5 1,6 2 0,3 2 113,4 1 1,1 0 0,0 3 0,0 1 106,0-2 1,0-1-1,0-2-125,0 0-229,0 1 182,0-7 0,4-4 0,3-8 0,1-6 18,3-3 0,1-1 0,3 0 0,-3-2 149,-2-3 1,1 8-1,-5-1 134,2 4 0,-5 4 0,2 11 6,-4 7 0,-2 7 1,-2 9-1,-4 4-6,0 9 0,-3 1 0,-4 8 0,0 4-251,-1 4 1,3 3-1,1 5 1,3-4-240,1 0 1,-2-4 0,4-8 0,2-6-74,2-7 0,1-10 1,0-10-781,0-4 1129,0-7 0,0-1 0</inkml:trace>
  <inkml:trace contextRef="#ctx0" brushRef="#br0" timeOffset="280">25834 8672 8032,'13'-27'49,"-1"5"-62,3 8 0,-4 1 0,9 8 1,1 2-29,2 2 0,0 1 1,0 3-1,2 5 19,2 6 1,-3 5-1,-2-2 1,-3 4 65,-6 1 0,-1-3 0,-7 3 0,-2 0 267,-1 0 0,-10-3 0,-5 3 1,-6 0 42,-3 1 0,-1-1 0,-6 3 0,2-5 0,2-1-36,1-1 0,12-10 1,-1 6-319,5-1 0,5-7 1,9-1-504,9-4 0,5-1 0,10 0 0,3-1 0,5-4-161,3-5 0,2-2 0,0-4 0,-1-1 664,1-2 0,-1-7 0,1 4 0</inkml:trace>
  <inkml:trace contextRef="#ctx0" brushRef="#br0" timeOffset="281">26630 8729 8032,'0'-14'83,"5"-1"1,0 1 143,-2 0 0,-2-2 0,-2-1 0,-2-2 13,-2 2 0,-6 1 0,3 2-195,0-1 0,-3 1 1083,6 0-1042,-6 6 0,10 8 0,-6 11 0,3 5-73,-1 3 0,0 6 1,5-1-1,0 3-138,0 1 1,0-4-1,0-2-44,0-2 1,0-1 0,2-4-121,3-1 1,-4-5 0,5 1 98,1 1 1,-6-3 0,4 1 175,-3 2 0,-2-3 1,0 2 18,0 1 1,0-3 0,0 1-1,-2 2 20,-3 2-95,-3 1 0,-6-1 1,-2-2-1,-1-2-58,-2 2 1,-5-5 0,5-1 0,0-3-152,-1-2 0,4 0 1,-1-2-281,6-3 0,6-2 559,10-8 0,9-5 0,8-2 0</inkml:trace>
  <inkml:trace contextRef="#ctx0" brushRef="#br0" timeOffset="282">26787 8672 9181,'6'8'-94,"2"0"1,8-5-203,3 2 0,3 4 0,6-4 0,1-2 59,-1-1 1,0-2 0,1-2-1,-1-3 261,1-4 0,-7-9 0,-3 0 1,-5 0 15,-4 2 0,-4-3 1,-6-1-1,0-1 11,0 1 0,-6 1 0,-4 5 0,-4-1-22,-5 1 1,2 2 0,-6 2 261,3 5 1,-4 4 0,5 1-42,2 0 1,6 8 0,3 6-202,2 8 1,-5 5 0,1 1-1,-3 2-7,-1 3 0,2-4 1,0 1-1,5-6-127,0-4 1,3 4 0,4-5-87,0-2 0,0-6 1,1-3-1,2 0-110,2 0 1,6-5 0,0 3 0,5-1 280,3 0 0,6 0 0,-3-5 0</inkml:trace>
  <inkml:trace contextRef="#ctx0" brushRef="#br0" timeOffset="283">27398 8715 8234,'2'-15'-43,"2"1"7,-2-6 0,6 4 0,-5-3 302,2 3-566,6 2 1,-10-5 0,6-2-60,-1-1 0,-4 3 0,2-3 0,-2 2 504,-2 2 0,-2 7 1,-2 3 189,-6 2 0,2 1 1,-1 7-1,-2 3 26,-2 4 0,-1 10 1,0 5-1,-2 3-74,-3 1 1,8 1 0,-2-3-1,4 0-429,1-3 1,5-5 0,-2 1-1070,3-4 1056,2 0 1,2-7 0,3-4 0,4-4 61,4-4 0,3-4 1,1-7-1,3 1 7,3 0 1,0-7 0,6-1 0,-2 0 109,-4 3 0,-2 0 0,-9 4 1,-1 3 1402,-1 5-1099,-7 2 0,2 6 0,-10 4 0,-6 5 57,-6 2 0,1 10 1,-5 5-1,2 6-195,0 4 0,0 2 0,5 9 0,0 5-298,0 7 1,0-6 0,1 3-1,3-2-85,6 1 0,2-6 1,2-4-1,0-5 34,0-3 1,0-11 0,0 1 0,0-3-431,0-2 1,0-3-412,0-6 1000,0-6 0,0-2 0</inkml:trace>
  <inkml:trace contextRef="#ctx0" brushRef="#br0" timeOffset="284">29488 8302 7938,'-6'-22'265,"-4"3"0,-2 4 0,-1 0 1,2 1-1,3 0 734,2 0 0,3 6-974,7 3 0,9 10 1,6 6-1,-2 5 95,-1 3 1,-3 7-1,-4 3 1,-3 7-106,1 5 0,-7 3 0,0 2 0,-7 2 85,0-3 0,-6-2 1,5-5-1,0-5-40,3-3 0,5-9 0,7-7 0,7-9-66,8-8 1,11-13 0,5-14 0,3-13-130,2-12 1,-18 23-1,0-1 1,3-5 0,0-1-1,2-3 1,0 0-56,0-2 1,0-1-1,-4-1 1,0-1 0,-2 4-1,-1 1 1,-2 3 0,-1 1 3,14-32 1,-9 20-1,-14 13 1,-3 10 213,-2 8 0,-7 11 0,-9 8 0,-3 8-207,-1 5 1,2 8-1,2 2 1,5 4-171,4 2 349,1-1 0,-7 7 0,0 1 0</inkml:trace>
  <inkml:trace contextRef="#ctx0" brushRef="#br0" timeOffset="285">30256 8046 7950,'-14'0'116,"3"2"0,-2 3 1,-3 4-1,0 6 1,0 2-1,2 3 0,2 4 1,1 5-1,1 4 211,-1 3 1,-2 2 0,1 3 0,1-1-234,1-3 1,5-3 0,-2 2 0,0-1 3,4-4 0,2-5 0,1-4 0,0-2 19,0-2 1,6-7 0,3-3-1,4-2-31,1-3 0,8-1 0,7-2 0,7-2-179,5-3 0,2-3 0,-1-7 0,1-3-320,0-1 1,-7 2 0,-4 6 0,-7 1-279,-6-1 0,-3 5 0,-4 0 95,-2-1 1,-4 4 595,-6-6 0,-6-1 0,-2-4 0</inkml:trace>
  <inkml:trace contextRef="#ctx0" brushRef="#br0" timeOffset="286">30298 7961 7928,'-14'0'1602,"6"0"-1403,2 0 0,6 2 0,0 3-129,0 4 0,0 5 0,0 5 0,0 6 99,0 7 0,-2 1 1,-4 8-1,-8 5 120,-8 3 0,-7 3 0,-5 7 0,-7 2-136,18-28 1,0 1-1,-1 0 1,0 1 0,3 0-1,1 0 1,-18 31-148,5-4 1,9-10 0,7-7-1,6-7-481,6-9 1,5-9-1,5-10-97,4-5 1,4-13-1,3-11 1,3-14 37,5-12 1,-2-7 0,1-11-1,1-7 57,-2-4 1,0-2-1,-4 5 477,1 0 0,4 2 0,-4 4 0,-1 8 50,-3 8 0,0 13 1,-1 7-1,0 9 0,0 6 172,1 4 0,-1 4 0,0 6 0,2 0 391,3 0 1,-3 5-1,3 1 1,-2 0-148,2 1 0,-3 5 1,3 1-1,-4 6-222,0 3 0,-7 2 0,-4 6 0,-2 3-16,-2 5 1,0 3-1,0 1 1,0 3-88,0 2 0,-5-3 0,0 5 0,2-3-139,2-3 0,1 1 1,0-11-1,0-3-474,0-5 0,4-4 1,3-7-1935,1 0 1597,-5-6 0,-8-19 1,-11-13 426,-4-4 1,-4 0 0,-4 2-1,-1 4 323,1 2 1,-6 5 0,1 8 0,2 0 227,1 4 1,8 2-1,3 1 507,3 0 0,8 1 0,5 2-397,6 2 1,13 0 0,11-5 0,6-2-168,3-3 0,2 2 0,6-6 0,2-2-368,1-2 1,-4 0 0,-8 2-1,-4 3-313,-4 2 0,-3-3 0,0 2 569,-5-1 0,-4-7 0,0-7 0</inkml:trace>
  <inkml:trace contextRef="#ctx0" brushRef="#br0" timeOffset="287">30796 8174 7928,'14'-14'177,"-4"0"1008,-1 0-820,-6 6 1,2 14-1,-10 15 1,-6 9-87,-6 8 1,-4 3-1,-4 1-136,1 1 0,2 4 0,-1-1 121,4-5 1,4-4 0,6-7 0,4 0-69,4-2 0,7 2 1,3-11-1,4-2-290,1-1 1,12-8 0,2-3 0,2-4-154,0-1 0,3-6 0,0-5 1,-1-5-391,-2-3 1,-2-6 0,-2 3 0,-6 0-29,-6 3 1,-7 3 0,1 2 0,-2 0 425,-3-1 1,-6 1 0,-3 0 0,-4 0 238,-6 0 0,2-7 0,-6-1 0</inkml:trace>
  <inkml:trace contextRef="#ctx0" brushRef="#br0" timeOffset="288">30867 8118 7928,'-12'-10'0,"2"1"0,2 5 0,3 0 322,4 2 0,1 2 0,9 2 0,4 1 122,1 2 1,5-1 0,2-4-843,1 0 0,-5 0 0,2 0 0,-3 0-203,-2 0 1,-6 2 0,-3 3 0,-7 4 600,-7 4 0,-1 1 0,-23 7 0,3 1 0</inkml:trace>
  <inkml:trace contextRef="#ctx0" brushRef="#br0" timeOffset="289">30668 8402 7778,'6'8'37,"9"-2"1,8-6 0,4-1 423,2-4 1,4-2 0,0-2 0,-1 3 0,-1 1-280,2 0 0,-7-4 0,0 4 1,-2 0-1095,-2-1 0,-9 4 912,1-2 0,-9-4 0,1 0 0</inkml:trace>
  <inkml:trace contextRef="#ctx0" brushRef="#br0" timeOffset="290">31095 8601 9735,'28'0'59,"7"0"1,6 0-1,8-2-291,8-2 1,8 0 0,-5-3 0,-4-1-391,-2 0 1,-13 0 0,0-3 0,-6 3 621,-8 2 0,-5 1 0,-8-1 0,0-2 0</inkml:trace>
  <inkml:trace contextRef="#ctx0" brushRef="#br0" timeOffset="291">32019 8445 7994,'9'-15'0,"-1"1"98,-2 0 1,-1 0 0,-5-1-1,0 1 39,0 0 1,-1 1 0,-4 2 90,-5 2 1,-4 6-1,-3-2 54,-2 3 0,-6 4 1,2 3-1,0 3-84,-1 0 1,7 4-1,-2-2 1,5 2-79,4 2 1,-1-4 0,6-1 0,2 2-107,2 2 0,2-3 0,4-1 0,4 1-96,4-3 0,3 5 0,3-6 0,3 0-55,0 0 0,-2 6 0,-4-5 0,0 3-10,-2-1 1,2 1 0,-11 4 0,-2 0 73,-1 1 1,-4 0 0,-3 3 0,-6 1 94,-6-2 0,-1 0 0,-5 1 0,-3-1 70,0-4 0,-1 1 0,3-6 0,5 0-151,3-3 1,2-4-572,0-1 1,6-3 0,3-5 629,4-6 0,7-10 0,2 2 0</inkml:trace>
  <inkml:trace contextRef="#ctx0" brushRef="#br0" timeOffset="292">32076 8459 10436,'14'0'238,"-3"0"1,2 0-293,2 0 1,3 5-1,-4 1 1,0 0-145,0 0 1,1 4 0,-1-4-243,0 2 0,0-5 280,0 2 1,-4-5 0,-2-5 183,-2-4 1,-1-4 0,-5-3 0,0-1-78,0-2 1,0-6-1,-2 3 1,-1-2 96,-2 0 0,1 12 1,4-3 259,0 3 1,-7 7 0,-1 7-52,1 10 0,-11 10 0,4 10 0,-3 3-111,-4 1 0,5 0 0,-3 2 0,4-5-182,0-2 0,3-5 0,2 0-182,5-3 0,4-10 0,2 0 0,4-6 0,5-3-392,2-3 1,4-1 0,3-1 0,3-4 613,0-5 0,5-2 0,-5-2 0</inkml:trace>
  <inkml:trace contextRef="#ctx0" brushRef="#br0" timeOffset="293">32445 8629 7994,'15'0'-127,"-1"0"0,-5-6 551,1-3 0,-1-6 0,5-4 0,1-3-338,-1 0 1,0-5 0,-1 4 0,-4-3-230,-4 3 1,-3-3-1,-4 7 356,-3 2 0,-3 8 0,-8 4-27,-2 3 0,0 4 0,-6 4-132,-1 8 1,3 2-1,0 6 1,1 0 36,4 1 1,6-6-1,3 3-153,2 1 1,1-5 0,5 3 0,0-3 13,0-2 1,0-5 0,2 1-1,1 1 74,2 1 0,4 3 0,-3-3 0,1-1-108,-1-1 0,5-7 0,-3 3 0,1-1-188,1 0 1,-1-1 77,6-4 0,-6-1 0,1-2 52,1-2 1,-5 2 494,-1 8 1,-5 9 0,-5 9 0,-5 6 18,-2 4 1,-4 3-1,-1 5 1,-4 1-356,-1 0 0,5-7 1,-1 6-1,6-5-237,2-4 1,7-4 0,-2-4 0,4-5-1321,1-3 770,0-2 0,1-8 186,4-6 1,-2-8 581,7-11 0,-1-3 0,5-6 0</inkml:trace>
  <inkml:trace contextRef="#ctx0" brushRef="#br0" timeOffset="294">32801 8373 8293,'0'-9'-799,"0"0"690,0 5 1,-2-2 0,-3 6 558,-4 0 1,1 5-1,0 1 1,0 0-62,0 1 0,4 2 0,-4-2-232,1 0 1,3-2-889,4 5 161,0-7 0,1 3 113,4-6 1,-2 2-475,7 2 931,-7-2 0,9 4 0,-4-6 0</inkml:trace>
  <inkml:trace contextRef="#ctx0" brushRef="#br0" timeOffset="295">28948 9397 7828,'-21'-27'407,"9"7"1,13 9-1,18 11 1,21 6-1,20 3-231,19-1 1,-23-4-1,5-1 1,9-3-1,5 0 1,-20 0-1,2 0 1,1 0-1,7-1 1,1 1-1,1-1 1,4 0-1,0-1 1,2 0-218,1-1 0,1 0 1,2 0-1,-14 1 0,1 0 1,0 0-1,1 0 0,-2 0 1,-1 0-1,1 0 0,0 0 1,1 0-1,-1 1 0,1-1 1,1 1-230,1-1 0,1 1 0,-1 1 0,0 0 0,-3 0 0,-1 1 0,0 1 1,-1 1-1,17 1 0,-1 1 0,-1 2 0,-2 0 0,-1 2 0,-1 0-139,-5 1 0,-2 0 1,-1 2-1,-1 0 1,0 1-1,-2-1 409,-5 0 0,-1-1 0,0 0 0,-1-1 0,1 0 0,-2 1 0,17 5 0,-2 1 0</inkml:trace>
  <inkml:trace contextRef="#ctx0" brushRef="#br0" timeOffset="296">29687 7592 8010,'-6'-10'146,"-4"2"0,-1 3-1,0 5 1,3 5 0,2 5 0,3 4 0,1 5 0,2 3-47,0 3 1,0-3 0,0 0 0,0 2 0,0 0 0,0 3-256,0-2 0,-5 5 0,-1 5 157,-2 1 0,-6 13 0,-6 9 1,-3 7-1,-2 8 44,12-34 1,-1 1 0,0-1 0,0-1 0,0 0-1,-1 0 1,-11 33-230,2-4 0,5-6 1,9-10-1,6-9-127,2-7 1,2-11 0,2-7-1,2-6 18,6-6 0,1-5 1,0-6-1,-3-9 293,-2-7 0,-1-11 0,1-10 0,2-7 0</inkml:trace>
  <inkml:trace contextRef="#ctx0" brushRef="#br0" timeOffset="297">29644 7791 8010,'15'-35'54,"4"6"0,1-1 90,2 5 0,2 3 1,6-2-1,5 5-10,7 4 1,14 7 0,10 1-24,4 1 1,5 4 0,1-2-1,2 2-133,-38 2 0,2 0 0,1 0 0,1 0 1,5 0-1,1 0-2,0 0 0,0 0 0,-2 0 0,0 0 1,-2 0-1,0-1 0,-3-1 0,-1 0 1,-1 0-1,0-2-83,38-4 1,-8 5 0,-11-3-1,-6 1-147,-7 0 1,-13 0-1,-8 5 287,-4 0-87,-3-6-165,-11 5 1,-1-4 193,-7 10 0,0-2 1,1 6 79,4 2 0,1 3 0,5 4 0,-3 2 196,-1 3 0,-3 7 1,-4 7-1,0 6 34,0 4 0,-6 10 0,-5 11 1,-6 7-184,5-35 0,0 0 1,-1 2-1,-1 0 0,0 0 1,0 1-1,-1-1 0,1 0-160,0-2 0,0 0 0,2 2 0,0-1 0,-10 33 0,1-5-269,4-6 0,0-9 0,-1-3 1,-2-4-305,-2-6 1,3 2 0,-5-5 630,-1 3 0,-2-5 0,-2-1 0</inkml:trace>
  <inkml:trace contextRef="#ctx0" brushRef="#br0" timeOffset="298">29076 9127 8062,'6'-33'0,"15"6"0,13-13 274,11 9 0,13 6 0,15 12 1,-32 7-1,1 1-237,4 0 1,2 0 0,2 3 0,2 1-1,4-1 1,2-1 0,4 3 0,1 0-477,0 2 0,2 1 1,6 0-1,0 2 1,-4 2-1,-1 2 0,1 0 1,0 1 438,1 1 0,0 2 0,0 0 0,0 0 0,3 2 0,0-1 0</inkml:trace>
  <inkml:trace contextRef="#ctx0" brushRef="#br0" timeOffset="299">20716 9440 8079,'-41'-16'298,"3"6"1,-2 7-203,7 3 1,0 11-1,6 5 1,3 3 0,4 3-1,1 0 1,0 4-1,1-1 1,3 2 36,0 1 1,-5 1 0,-4 13 0,-3 9 0,-3 9 101,-3 11 1,17-34 0,1 0 0,-4 5-1,1 1 1,1 3 0,1 0-122,2 2 0,1 0 0,4 5 0,2 0 0,4 1 0,2 1 0,0 1 0,2 0 0,1 1 0,4-1-193,1-2 0,5 1 0,7 1 1,6-2-1,8-2 0,5-3 0,4-2 1,3-2-46,1-5 1,4-3 0,9-2 0,4-5-1,5-4 1,3-3 0,6-3 0,2-4-1,-23-7 1,0-3 0,1-2-18,1-1 0,0-2 1,0-2-1,1 0 1,0-3-1,1 0 1,6-3-1,0-1 1,0-1-1,-1-1 1,1-2-1,-1-1 1,0 0-1,-1-2 1,1-1 79,1 0 0,0-2 0,-2 0 0,-4 0 0,0-1 0,-1-1 1,-1 0-1,-1-1 0,0-1 0,-3 0 0,-1-1 0,-1 0 44,-2 1 0,0-1 0,-3-1 0,20-16 0,-4-1 0,-13 4 0,-4-2 1,-3-1-1,-4-3 0,-5-2 0,-3-1-7,-3 0 0,-5-2 0,-7-1 0,-6 0 1,-6-2-1,-6 1 0,-4-2 0,-5 1-59,-5-1 1,-5 0 0,-4-6 0,-5 0 0,-5 1 0,-3 1 29,-2-2 1,-3 0 0,-8-2 0,-3 0 0,17 21-1,-2 0 1,0 0 0,0 2 0,0-1 0,0 1 46,-18-17 0,0 2 1,3 9-1,-2 4 1,-1 4-1,-2 4 0,2 6 1,-1 4 372,2 7 1,-2 4-1,-1 4 1,0 3-1,2 5 1,0 4-1,-3 2 1,-1 4-218,-3 5 1,1 3 0,2 5-1,2 3 1,2 4 0,2 3 0,3 0-1,3 1 1,2 1 0,2 0-598,1 0 1,1 2-1,7 0 1,1 1 446,4-4 0,1-1 0,1 1 0,2 1 0,-15 24 0,2 1 0</inkml:trace>
  <inkml:trace contextRef="#ctx0" brushRef="#br0" timeOffset="300">24227 10520 7953,'-14'-6'176,"0"0"1,1-6-1,4 3 234,4-2 0,4 3 0,1-1 0,1-1 0,4 2-377,4 3 1,6 4 0,4-1 0,3-1 0,1-2-4,1 2 0,0 2 0,3 1 0,-2 0-410,-1 0 1,-7-5-1,2 0 1,-3 2-781,-2 1 1073,-6 2 1,-2 2 0,-7 3-1,-3 6 207,0 6 0,-7 7 0,1 9 0,-2 7 190,-3 5 1,6 0-1,1 4 1,0-1-64,0 5 0,5-3 1,-2 1-1,4-4-276,1-6 1,0-4 0,0-11-1,1-2-262,4-5 0,-2-10 1,5-5 136,-2-8 0,4-5 1,-5-12-1,-1-5 0,1-6 125,0 0 1,0 2 0,-5 4 156,0 2 0,1 3 0,4 9-26,4 2 0,4 4 1,3 6-1,3 1 1,6 3-131,7 0 0,-1 6 0,6-4-146,-3 2 0,3-5 0,-9 2 1,-6-3-177,-4-2 0,-7 0 0,-7 0 287,-8 0 0,-15-5 0,-8-1 0,-8-2-165,-6-3 1,1-1 0,-9 1 0,4 4 75,2 0 1,0 2-1,13 4 1,5-2 339,3-2 1,8 0 0,6 7 4,2 3 0,1-2 0,5 8 0,0 3-116,0 3 1,0 9 0,0-3 0,0 3 110,0-3 0,0 4 0,0-3 0,0 1 16,0-1 1,0 1-1,0-6 1,0-2-48,0-1 1,0-2-1,1-1-271,4-3 1,3-4 0,8-6 0,1 0-122,2 0 0,6-11 1,-1-7 234,3-7 0,1-6 0,1-12 0</inkml:trace>
  <inkml:trace contextRef="#ctx0" brushRef="#br0" timeOffset="301">24839 10435 7953,'12'-27'-103,"-2"3"162,-5 5 1,1 4 369,-1 0 1,-2 11 0,-6 7-325,-2 9 0,-6 12 1,1 0-3,-2 3 1,-1 1 0,4-1-1,4-3 21,3-5 0,2-4 0,0 0-177,0-1 1,2-6 0,3-4 0,4-2 50,4-2 0,3 0 1,1 0-1,4 0 16,1 0 1,-3 0 0,3 2 0,-2 1-112,-2 1 1,-3 8 0,-2-3 54,-3 4 0,-4 1 0,-6 0 0,-2 0 161,-2 1 1,-4 0 0,-7 3 0,1 2 49,0 2 0,0-3 0,-2 3 0,-1 1 0,-2-1-120,1 3 1,2 2-1,2 1 1,-2 2-232,-2 3 1,-5-3-1,-5 5 1,-2-2-241,-3 1 0,-2-3 1,-4-7-1,2-5-229,2-3 1,7-9 0,7-3-357,6-8 1007,4-10 0,4-21 0,-1-9 0</inkml:trace>
  <inkml:trace contextRef="#ctx0" brushRef="#br0" timeOffset="302">24569 10876 7953,'8'-23'872,"-4"4"-475,-2 10 0,-1 3 0,3 7-48,0 4 0,7 3 1,1 8-257,5 3 1,5-4 0,8 4 0,3-3 0,5-2-284,3 1 0,7 0 0,-1 3 1,0 1-28,2-2 1,-4 1 0,2-1 0,-4 3-498,-5 3 1,-4-4 0,-7 4 713,-3 2 0,3 2 0,-5 2 0</inkml:trace>
  <inkml:trace contextRef="#ctx0" brushRef="#br0" timeOffset="303">25550 10591 7956,'0'-14'54,"0"5"-924,0-1 0,1 12 870,4-2 0,1 4 0,4 1 0,-4-2 0,-6 7 0,0-1 0,0 5 0</inkml:trace>
  <inkml:trace contextRef="#ctx0" brushRef="#br0" timeOffset="304">25208 10719 7956,'10'-14'82,"-1"0"127,3 0 1,5 4 0,3 2-549,3 2 1,5 1 0,7 5-1,-1 0 339,1 0 0,5-6 0,-4-2 0</inkml:trace>
  <inkml:trace contextRef="#ctx0" brushRef="#br0" timeOffset="305">25649 10591 7956,'7'2'123,"-7"3"93,-13 9 0,-8 5 0,-5 8 261,-3 3 1,4 7-1,-7 1-341,7 3 1,4-3 0,7 0 0,0 2 0,0 1-204,0 2 0,-1-2 0,1-4 1,1-2-492,4 0 1,-4-10-1,4 2 1,-2-5-1235,1-4 1792,-2-9 0,13-9 0,2-9 0,12-6 0,5-4 0,-1 4 0,5-4 0,1 3-38,2 2 1,1 1 0,1 2 0,-1 2-12,1-3 1,-1 5-1,1-3 1,-3-3 277,-2-4 1,-3 1 0,-7-3 0,-1 4 150,-4 0 1,-3 1-1,-9 0-271,-6 0 1,-2 4 0,-11 2 0,-1 2-162,1 3 0,-1 1 0,-4 4 9,3 3 0,4 2 1,7 8-1,3-1-9,6 0 0,2 0 0,4-1 1,2-4-163,6-4 0,4-3 0,5-2 0,5 0 143,3 0 1,1-7 0,-1 0 0,-5-3-255,-8 1 178,0 5 0,-18 4 0,-3 11 0,-8 7 275,-9 6 0,-3-2 1,-1 1-1,1 3 405,3 0 1,4-3 0,7-4-618,3-4-124,-2-7 1,16-3 0,1-11 0,6-7-84,4-4 0,-6-7 1,-1 3-1,0 1 291,0-1 0,-5 2 0,2 5 21,-4 0 1,-1 0 0,0 0 315,0-1 0,6 6 0,4-1 167,3-1 0,9-1 0,6-3-44,8 1 1,6 0 0,0 0-1,1 1-413,0 4 1,-1-4-1,-1 5 1,-1-1-228,-2-1 0,-11 5 1,1-2-1,-3 0-887,-3 4 862,-1-5 1,-15 2 0,-6-4 0,-8 4-51,-4 0 0,-3 3 0,1-7 413,0-1 0,6 3 594,3-1-664,4 5 1,6 0 0,-1 8 0,1 8 121,1 5 1,-4 5-1,3 6 1,-4 1-5,-1-1 0,0 7 0,0 3 0,0 3-155,0 2 1,0 4 0,0 1 0,0-3-107,0 0 0,-1-4 1,-3-3-1,0-5-34,1-3 1,1-7 0,2 0 0,0-3-192,0-3 1,-6-6 0,-4-3 0,-4-1-102,-5-4 1,2-2-1,-7-1 1,-3-1-111,-4-4 1,0-3-1,-2-6 509,3 0 0,3-5 0,4 0 0,5 1 0,6 3 192,2 0 0,7 1 0,2 0 0,8 0 221,12 0 0,8-5 1,5 0-1,3 0-159,1-2 1,-3 5-1,3-3 1,-2 4-553,-8 0 1,1 1 0,-8 2-1,-3 1-1401,-5 1 1681,-5 7 0,-6-10 0,0 5 0</inkml:trace>
  <inkml:trace contextRef="#ctx0" brushRef="#br0" timeOffset="306">24512 11416 7940,'-14'-10'2457,"-1"1"-2139,7 6 0,4-4 0,12 7 34,11 0 1,19 2 0,25 1-299,16 2 0,-32-5 1,2-2-1,10-2 0,4-3 1,9-1-1,3-1-204,-20 1 1,2 0 0,0 0 0,2 0 0,0-1 0,1 1-1,1 0 1,-1 0 0,1 0-120,-1 1 1,1 1 0,0 0 0,0 1 0,0 0 0,0 1 0,-3 1 0,0 0 0,0 1 0,-2 1 0,1 1 0,-1 1-353,22 2 0,-3 2 621,-10 4 0,-2 1 0,-3-2 0,-2 0 0,-4 2 0,0 0 0</inkml:trace>
  <inkml:trace contextRef="#ctx0" brushRef="#br0" timeOffset="307">27569 11572 7965,'-10'-24'60,"2"2"0,0 2 505,0 2 0,5 3 1,-3 2-342,0 4 0,12 2 1,2 9-1,11 1 0,8 3-204,7 2 0,3 0 1,4 3-1,3-3 1,2-2-312,3-2 1,-3-3 0,4-1 0,1-1-541,-1-4 1,-2 2-1,1-7 831,-5-1 0,2-8 0,-10-3 0</inkml:trace>
  <inkml:trace contextRef="#ctx0" brushRef="#br0" timeOffset="308">28024 11601 8177,'-10'7'510,"2"6"-626,2 5 1,-4 8-1,4 1 1,-2 8 0,-3 4 15,-1 6 0,2 2 0,2-1-189,2 1 0,-4 1 0,6-7-145,0-3 0,3-4 434,1-5 0,-6-7 0,-2-2 0</inkml:trace>
  <inkml:trace contextRef="#ctx0" brushRef="#br0" timeOffset="309">28194 11743 7914,'-8'-8'153,"2"2"0,6 12-193,0 3 0,0 4 120,0 1 1,6 5 0,4 0 0,2-2-162,3-1 0,5-6 0,4-2 0,3-2-48,1-3 0,1-3 0,-3-5-9,-2-4 1,3-5 0,-5-4 0,0-2 117,-3-2 1,-3 0-1,-3-4 1,-4 3 170,-4-3 0,-4 6 1,-1 1 52,0 3 1,-6 3-1,-3 4 1,-4 4-116,-1 4 0,0 1 1,-1 1-1,1 2-116,0 2 0,0 6 0,1-1 0,2 2-128,2 2 1,4 1 0,-3-1 0,0 2 129,0 3 1,3-2-1,-3 7 1,1-1 72,-1 0 1,0 3 0,-3-2 13,1 3 0,7 1 0,-2-1 0,4-2-157,1-1 1,0-6-1,1 1 1,4-4-363,5 0 1,2-8 0,2-2 456,1-3 0,5-2 0,2 0 0</inkml:trace>
  <inkml:trace contextRef="#ctx0" brushRef="#br0" timeOffset="310">28649 11657 7920,'0'-6'457,"0"6"0,0 8-336,0 5 0,7 2 1,2 3-1,4 2 1,1 1-210,0-1 1,5 6 0,0-4 0,0 2-140,1-1 0,-4-4 0,3 3 0,-5-1-174,-4-4 1,1-6 0,-5-3 160,2-2 0,-3-1 0,3-6 240,-2-4 0,-1-9 0,1-8 0,2-7 0</inkml:trace>
  <inkml:trace contextRef="#ctx0" brushRef="#br0" timeOffset="311">28919 11714 7920,'8'-14'196,"-1"6"-38,-7 2 0,-7 12 1,-2 5-1,-4 5 1,-1 5-76,0 1 1,-1-3-1,1 4 1,0 1-440,0-2 0,0 0 0,-1-4 81,1 1 0,2 0 0,0-7 1,5-1-670,0-1 944,2-7 0,5 10 0,0-6 0</inkml:trace>
  <inkml:trace contextRef="#ctx0" brushRef="#br0" timeOffset="312">28976 11686 7920,'5'-10'-518,"0"1"508,6 6 0,-3-4 0,7 6 0,4-4-172,5-4 0,-2 1 0,2-2 35,1-1 0,2-1 0,0-3 147,-3 1 0,2-6 0,-3-2 0</inkml:trace>
  <inkml:trace contextRef="#ctx0" brushRef="#br0" timeOffset="313">29133 11430 7920,'-8'-14'-90,"1"0"0,7-1-141,0 1 1,2 1 0,3 2 282,4 2 1,4 6 0,-1 0 0,-2 6 8,-5 6 1,-4 10 0,-1 5-59,0 3 0,-1 12 0,-4 6 0,-5 2-97,-2 2 1,-2 3-1,-1-5 1,3-1-114,2-2 0,4-7 0,6-4 0,0-5 74,0-4 0,6-5 0,4-10 133,2-4 0,9-3 0,1-2 0</inkml:trace>
  <inkml:trace contextRef="#ctx0" brushRef="#br0" timeOffset="314">29431 11601 7920,'0'9'-101,"0"1"-27,0-1 0,0 7 1,-1 1-1,-3 4 62,0 1 1,-6 2 0,4 4-1,0 0-190,-1 1 0,-2-5 0,4-2 167,2-2 1,0-7 340,-2-8 1,3-12-1,-2-7-117,2-8 1,7-7-1,1-2 1,2-4-17,3-1 0,2 6 0,1 0 1,0 6 103,0 4 1,1 5-1,-1 7 1,0 2-199,0 3 0,-4 1 1,-1 4-1,2 1 0,2 3-454,1 2 0,5-5 1,0 2-217,-2-3 0,-1-2 645,-2 0 0,7-7 0,1 0 0</inkml:trace>
  <inkml:trace contextRef="#ctx0" brushRef="#br0" timeOffset="315">29772 11615 7920,'10'14'-445,"-1"0"1,1-4 0,4-2 562,0-2 0,0 3 0,1-4 0,-1-2 177,0-1 1,0-4 0,-1-2 0,-2-6-168,-1-3 1,-7-2 0,1-3-1,-2-1-121,-2 2 0,-6 1 0,-4 2-5,-2 0 1,-3 0 0,1 1 68,0 3 0,0 4 0,-1 6 0,1 2 85,0 2 1,0 4-1,0 7 1,-1 0-45,1 4 0,6-3 0,4 3 0,0-2-94,0 2 0,2-3 1,-1 3-210,6-3 0,0-3 0,7-4-79,1-4 1,1-4-1,3-1 1,-1 0 93,0 0 1,-1-8 0,-2-4-1,-2-7 33,2-3 0,2 4 1,0-2-1,-2 2 44,-2 4 0,-6-3 662,2 7-466,-3 4 0,-2 6 0,0 10-126,0 2 0,0 2 0,0 1 0,0-1-41,0 0 0,0 0 0,1-1-11,4-4 0,3 2 0,6-6 0,0-2-53,0-1 1,1-4 0,0-2 0,3-6-31,1-3 0,4-1 1,-4-2-1,-1-3 164,-2-4 0,-2 1 0,-2 0 0,-2 1-4,-5 4 0,-4 1 0,-1 2 588,0-1 188,0 1 1,-4 8-475,-1 6 1,-5 6 0,6 8 0,0 1-215,3-1 0,1 0 0,0 0 0,0 1-299,0-1 0,0 0 0,-2 0-1334,-2 0 1508,2 1 0,-4-9 1,6-6 86,0-8 1,0-6 0,1-4 0,2-2-46,2-2 1,5 0 0,-4-2 0,2 3 34,3 1 0,-5 9 0,0-2 0,-1 4 523,0 1-322,0 5 1,-1-2-324,1 10 0,2-4 0,-4 6-72,1-1 0,3-3 0,-4 7-101,2 1 1,1-5 0,-3 0 197,2 1 1,6 0 37,-2 8 0,-1-3 0,0-1 0,0-3 0,0 0-318,3 0 0,-3-5 341,1 2 0,7-10 0,6-3 0</inkml:trace>
  <inkml:trace contextRef="#ctx0" brushRef="#br0" timeOffset="316">30455 10932 7920,'-2'-12'1212,"-2"2"-1077,2 4 1,-4 8-1,6 2 15,0 6 0,0 7 0,0 4-252,0 1 0,0 3 0,0 7 0,1 2-15,4 3 1,-2 1 0,5 4 0,-2 1 148,-3 0 1,1-1 0,-1 1 0,2-2-186,-2-3 1,-2 1 0,-1-7-290,0-5 1,2 0 0,3-10 153,4-4 0,8-5 1,4-10-1,0-4 288,-1-9 0,12-11 0,-2-11 0</inkml:trace>
  <inkml:trace contextRef="#ctx0" brushRef="#br0" timeOffset="317">30839 11174 7917,'8'-14'-1,"-4"1"1,-8 4 382,-6 4 1,-4 5-1,-7 5-82,-7 4 1,-2 4 0,-10 3 0,-2 3-311,-4 4 0,-1-1 0,4 1 0,0-1-45,1 0 1,7-5 0,5 2-1,6-5 5,4-4 0,7 2 424,8-2 1,12 1-1,7 0 1,9-1 121,9 1 0,11-4 1,10 3-1,7-1-608,7-1 0,1-1 0,-2-7 0,-4 1-521,-4 4 1,-3-3 0,-4 2 632,-8-2 0,-7-2 0,-8 0 0</inkml:trace>
  <inkml:trace contextRef="#ctx0" brushRef="#br0" timeOffset="318">28237 12567 7890,'-59'22'815,"17"-1"1,21-8-641,13-4 1,18-3 0,23-6 0,19 0-1,24-1 12,-30-1 0,3-1 1,14-4-1,3-2 1,11-4-1,3-2 0,-20 3 1,2-1-1,1 0-264,4-2 1,3 0 0,1-1 0,-11 3 0,2-1 0,0 0 0,2 0 0,5-2 0,1 0 0,1 0 0,0 1 0,3-1 0,0 0 0,1 0 0,1 0-208,1 1 1,1-1-1,1 0 1,0 0 0,-15 3-1,1-1 1,0 0-1,1 1 1,-1-1 0,2 1-1,0 0 1,0 1-1,0-1 1,0 0 0</inkml:trace>
  <inkml:trace contextRef="#ctx0" brushRef="#br0" timeOffset="319">27654 10961 7818,'-43'0'81,"10"0"1,11 0 107,6 0 1,4 6-1,2 4 1,7 4-1,6 5 1,8 6 0,5 8-1,3 10-211,-2 7 0,-1 17 0,-3 7 0,-8-33 0,-1 0 0,-1 5 1,-1 0-74,0 1 0,-2 2 0,-5 5 0,-3 1 0,-1 3 0,-3 1 0,-2 4 0,-2 0 0,-2 2 1,-2 0-171,0 0 0,-1-1 0,3-8 0,0-3 0,1-2 0,1-2 0,1-5 0,1-1-154,-9 33 1,2-21 480,7-22 1,8-27-63,6-25 0,0-15 0,4-23 0,-2 0 0</inkml:trace>
  <inkml:trace contextRef="#ctx0" brushRef="#br0" timeOffset="320">27853 11089 7833,'9'-21'0,"1"7"0,-5 6 398,4 8 1,2 0 0,10 0-159,7 0 0,18 5 0,20 0 1,-24-4-1,2 1-218,4-1 0,3-1 0,7-2 0,3 0 0,5-1 0,2-1 0,4 0 0,1-1-65,6-3 0,0 0 0,-24 3 1,0 0-1,0-1 0,-1-1 1,1-2-1,0 0 0,2 0 1,0-1-1,1 1-261,1-2 1,1 1 0,0-1 0,-3 0-1,1-1 1,-1 0 0,-3 2 0,0-1 0,0 1 116,2-1 0,-1 0 0,-1-1 0,20-5 1,-3 0-1,-6 1 0,-2 0 0,-4 0 1,-1-1-85,-3 1 0,-1 0 1,-6 4-1,-3 1 0,33-8 613,-14 3 1,-10 8 0,-18 3-175,-7 4 1,-5 1-1,-7 1 1,2 4-1,-2 6 300,-1 6 0,6-4 0,7 3 0,7-2-327,5-3 0,8-5 0,2 2 0,-1 0 178,-3 0 0,-9-5 0,-6 4-272,-7-1 1,-4 2-1,-9 6 1,-2 2 0,-7 1-3,-6 2 0,-11 13 1,-10 1-1,-4 8 62,-6 6 0,4 4 0,-4 7 106,-1 4 0,5-2 0,-3 6 0,4 4-309,6 4 0,-3 0 0,16-34 0,1-1 0,-8 37-266,1-6 0,2-7 0,1-11 0,2-5-29,2-2 1,1-9 0,-3-3 0,1-4 390,-1-6 0,-1 4 0,-3-5 0</inkml:trace>
  <inkml:trace contextRef="#ctx0" brushRef="#br0" timeOffset="321">27512 12610 7987,'-7'8'410,"12"-8"0,14-10 89,32-2 0,-12 4 1,4 2-1,14-2 1,4 1-1,10-1 1,4 1-500,-16 1 0,2-1 0,2 1 0,8-3 0,2-1 0,3 0 0,-11 1 0,1 0 0,0 0 0,0 0 0</inkml:trace>
  <inkml:trace contextRef="#ctx0" brushRef="#br0" timeOffset="322">27697 13634 7857,'0'-23'200,"1"4"0,2 8 478,2 2 0,1 7 0,-2 2-365,0 8 0,7 10 0,-3 4 1,2 5-241,-1 7 1,1 1 0,2 3 0,-1 3-1,-3 2-74,-1-1 1,-1 9 0,-3-10 0,2-2-1,-2-4-201,-1-5 1,-4-9 0,-1-5 159,-2-5 1,-6-8-1,3 0 43,0-6 1,-3-11-1,6-12 1,2-4-55,2-3 0,1-5 1,1 5-1,4 1 30,4 2 0,4 4 1,3 2-1,3 5-67,5 3 1,-2 4-1,1 0 1,3 3-136,1-2 0,3-2 0,3-1 0,5 0-92,3 0 1,0-1 0,-2 3 0,-2 1-186,-3 1 1,-2 7 0,-8-2 501,-5 4 0,-4 1 0,0 0 0</inkml:trace>
  <inkml:trace contextRef="#ctx0" brushRef="#br0" timeOffset="323">28422 13662 9195,'-15'6'909,"1"5"-921,0 7 1,0-1-1,0 7 1,-1 1-129,1 2 0,2 1 0,0 1 0,5-1-294,0 1 1,3-6 0,4-1 215,0-1 1,6-4 0,3-7 0,4-5 85,1-4 1,0-9 0,2-4 203,3-6 1,-1-7-1,5 1 1,1-3 30,-2-1 0,3-5 0,-6 0 0,0-1-25,2 0 1,-7 5 0,2-1 0,-5 7 400,0 2 27,-5 2-357,1 11 0,-12 8-110,0 10 0,0 2 1,5 3-47,0-1 0,5 0 0,0 0 1,0 2 15,1 3 1,0-2 0,5 5 0,-3 1-88,-2-1 0,4-3 0,-4 4 0,1 1-332,-1-2 0,3 5 0,-2-5 1,-1 0 409,0-3 0,5-3 0,-3-2 0</inkml:trace>
  <inkml:trace contextRef="#ctx0" brushRef="#br0" timeOffset="324">28877 13108 7857,'0'-15'0,"0"1"1108,0 6 0,0 3-849,0 10 1,6 5-1,3 7 1,3 4-262,-3 1 1,-3 8 0,-6 8-46,0 3 1,-1 12 0,-4 4-14,-4 2 1,-4-1 0,-3-3-1,0-1 3,2-2 1,1-12-1,10-2 1,-1-8-391,0-7 0,9-4 0,5-9-33,2-5 1,2-5 0,1-7-1,-3-7 1,-1-10 479,-1-7 0,-1-1 0,4-4 0,-2 1-149,-1 3 0,-7 9 1,1 4 162,-2 3 1,-2 5 634,0 6 0,2 2 0,1 13-154,1 1 0,8 0 0,-1 0 0,4-3-345,4-2 1,7 3-1,-3-4 1,6-2-221,4-1 1,0-2 0,8-2-1,3-1-30,1-2 1,-7 1 0,-5 2-30,-3-3 1,-2 2-1,-1-6 102,-3-2 1,-5-2 0,-11-1 0,-8-2 144,-8-3 1,-7 3-1,-3-4-130,-6-1 1,-1 4 0,-1-5 0,4 0-201,2-1 1,1 8-1,6-1 287,4 5 1,-3 11-1,8 5 277,1 12 0,-1 15 0,0 7 1,-6 7-129,-2 6 0,-3 3 0,1 2 0,0-2-206,0-2 1,4-6 0,2-9 0,2-7-7,3-5 1,8-3 0,6-7 0,6-5-148,7-3 1,4-3 0,5-5 0,5 0-241,3 0 0,-4-5 0,-4-1 0,-5-1 0,-4 1-1231,-5 3 1606,-10 1 0,-2-4 0,-7-2 0</inkml:trace>
  <inkml:trace contextRef="#ctx0" brushRef="#br0" timeOffset="325">28308 13562 7839,'-14'0'56,"0"2"1,-1 4 184,1 9 1,5 0 0,1 9 0,1 3 143,4 5 1,2-1 0,1 5 0,1 1-474,4-1 1,3-4 0,6-1-1,0-5-269,1-7 0,5-5 0,2-3 1,2-3 228,0-2 1,1-3 0,6-8 0,3-4 41,-3-4 1,1-2 0,-1-4 0,3-4 85,-3 1 0,6-5 0,-1 5 0</inkml:trace>
  <inkml:trace contextRef="#ctx0" brushRef="#br0" timeOffset="326">27569 10819 7981,'0'-32'0,"0"2"167,0 3 0,0 8 1,0 0-1,0 4 1,-2 2-193,-3 3 1,-9 10 0,-11 11 0,-8 7 0,-8 6-45,-5 2 0,-8 9 0,2 5 0,-5 4 194,-5 3 0,4 7 0,-2-3 1,6-1-1,8-3 203,7-2 1,11-7-1,10-2 1,7-3-146,6-6 1,18 0 0,12-7 0,15-1-228,10-3 1,6 1 0,4-9-54,6 0 0,-4 3 1,7-4-1,-4 1 1,-5 3-220,-2 1 0,-10 4 1,-9 3 147,-9 5 1,-17 9-1,-7 6 1,-15 7 186,-20 6 0,-7 5 0,-15 3 0,26-28 0,0-1 103,-1 2 0,1-1 1,-21 25-1,-1 3 1,4 0-111,6-2 1,2-5 0,8-6 0,2-4-59,1-5 1,11-4 0,1-7 0,4-3-486,5-5 1,1-3 363,2-2 1,-2-6 0,-1-2 336,-1 0 1,-1-3-1,5 7-24,0 1 0,0 3 0,1 4 1,4 1-49,5-2 1,7 3 0,2 1 0,0 0-52,1-1 1,-2 4-1,4-5-213,-2-2 1,-1 4-1,-4-1 1,-3 2 101,-2 4 1,-4 7 0,-6 5 0,-2 4 241,-2 6 0,-9 7 0,-6 10 0,2 3-19,1 4 1,9-30 0,0 2-1,0-1 1,1 1 0,1 0-1,1 2-156,1-1 1,1 1 0,1-1 0,0 0 0,2-1 0,0-1 0,1 1 0,1 1 0,1 0 0,3 1-480,1 1 1,1-1 0,-2 0 0,0-2 237,0-1 1,1 0 0,2-2 0,0 0 0,6 24 0</inkml:trace>
  <inkml:trace contextRef="#ctx0" brushRef="#br0" timeOffset="327">27355 14814 7816,'0'-7'209,"0"7"0,0 10 0,0 7 1,0 7-1,0 3 0,0 3-171,0 3 1,0-3-1,2 3 1,1-1-1,2-1 1,-2 4 0,-1 1 15,-2 4 0,0-4 0,-2 0-27,-3-1 1,4 0-1,-6-4 1,3 3-177,-1-3 0,-5-2 0,6-6 1,-1-2-496,-1-1 0,2-5 208,-5-1 0,6-8 0,-2-12 436,4-8 0,1-2 0,0-6 0,0 0-15,0 0 0,0 4 1,0-1-1,0 3 1,0 2 40,0 0 0,0 4 1,1 3-1,2-1 423,2 0 0,1 3 1,-1-4-189,5-2 1,4-2 0,3-1 0,2-1-191,-2 1 0,6 0 1,0 0-1,4 0-15,2-1 1,-6 6 0,1 1 0,1 2 23,2 2 1,-5 3-1,-3 1 1,-3 1 65,-2 4 0,-1 3 0,-4 8 1,-4 1-30,-3 2 1,-2 7 0,0-3 0,0 6 0,0 2-109,0 2 1,0-1 0,-2-7-183,-3-1 1,2-7-1,-6 2 32,-2-3 0,-4-8 1,-4-3-1,-6-4-104,-6-1 0,-1 0 0,-6 0 0,0 0 12,2 0 1,-2-4-1,8-1 1,5 2-39,2 1 1,9 2 29,5 0 1,12 0-1,2 0-385,6 0 626,9-13 0,2 4 0,7-12 0</inkml:trace>
  <inkml:trace contextRef="#ctx0" brushRef="#br0" timeOffset="328">27753 15155 7816,'8'6'-159,"-3"3"86,-3 4 1,-1 1 0,2 1 228,2-1 1,6-2 0,-1-1-140,2-1 0,4-5 0,2 3 0,0-2-34,0-3 0,2-1 1,1-4 55,1-3 0,-3-1 0,3-7 0,-1 1-23,-4-4 1,4-3 0,-2 2 0,-2-4 5,-1-1 1,-8 5-1,-4-2 1,-2 3 157,-2 2 0,-2 4 1,-2 2-1,-6 2-72,-3 3 0,-5-4 0,-1 3-143,1 1 1,2 1 59,2 2 0,2 6 1,2 4-1,4 4 46,-1 5 1,6 5 0,-4 9 0,2 5 113,-2 3 0,4 6 0,-4 1 0,3-3-71,2 0 0,2-9 0,3-3 1,4-4-232,4-6 1,6-2-1,1-9 1,2-2-1,5-7-410,5-6 0,-2-5 1,5-8-1,-4-3-1235,-2-4 1762,2-4 0,-9-8 0,7-1 0</inkml:trace>
  <inkml:trace contextRef="#ctx0" brushRef="#br0" timeOffset="329">28351 15197 7816,'0'-14'-1029,"0"0"1427,6 6 0,-3 2-37,7 6 0,-3 6 0,5 3 0,-5 4-176,0 1 0,-1 7 0,-3 1 0,2 2-123,-2-1 0,0-4 0,0 3 0,2-1 18,-2-4 0,-1-1 116,-2-2 1,-2-6-209,-2-3 1,2-14 0,-3-7 0,4-5-151,1-4 1,0-2-1,0 0 1,0 2 58,0 1 1,1 8-1,2 1 1,4 5 150,1 4 1,1-4 0,5 6-1,1 0 1,-1 3 1,5 1 0,1 0 0,2 0-44,4 0 1,-4 0 0,1 0 0,1 0-299,-2 0 1,4 0 0,-7 0 0,-2 0-1037,-1 0 791,-2-6 1,-6-2 536,-3-7 0,-4 1 0,-7 0 0,-2 0 0</inkml:trace>
  <inkml:trace contextRef="#ctx0" brushRef="#br0" timeOffset="330">28763 15041 7816,'0'-14'-1656,"0"0"1911,0-1 2061,-6 1-470,-2 6-1755,0 2 1,13 4 0,12-1 0,7-2-327,6 2 0,3-5 0,-2-1 0,3-4-18,-3-1 0,-7 0 1,-5 0-1,-3-1-100,-2 1 0,-6 5 0,-4-1 0,-4 1 333,-4 1 1,-4-3 0,-8 4-1,-1 1-20,-2 0 1,-5-1 0,5 4 0,3-3-90,5-2 0,0 3 1,6-4 128,2-2 0,8-2 0,4-1 56,4 0 1,1 4-1,1 2 277,-1 2 0,0 3 1,-1 8-101,-4 4 1,-4 5 0,-8 7 0,-4 6 0,-1 6-37,-3 3 1,-1 2 0,-2 5 0,1-1-78,3 1 0,4-2 1,6-1-1,2-4-115,2-1 0,6-2 0,7-6 0,4-4-235,1-4 1,2-3-1,4-3-278,1-4 1,-6-1 0,-1-5 0,-1 2-394,-4-2 0,-1-1 901,-2-2 0,0 0 0,1 0 0</inkml:trace>
  <inkml:trace contextRef="#ctx0" brushRef="#br0" timeOffset="331">27199 15837 7755,'-21'-19'2745,"7"0"-1977,8 2 0,17 3 0,11 4-802,13 5 1,14-3-1,25-1 1,-28 3 0,3-1 21,7 0 0,2 0 0,5 0 0,3 0 0,4 0 0,1 0 0,4 0 0,1-1-210,-20 4 1,0-1 0,0 0-1,0 2 1,0 0 0,-1 0 0,0 0-1,0 0 1,0 1 0,1 0-1,0-1 1,1 2 53,0-1 1,0 1 0,-1 0 0,25 0 0,-2-1 0,-4 1 0,0-1-45,-4 0 0,-2-1 0,-7-1 1,-3-1-1,-8 2 0,-1 0 1,-8 0-1,-2-1 212,23-2 0,-5-11 0,-7 1 0</inkml:trace>
  <inkml:trace contextRef="#ctx0" brushRef="#br0" timeOffset="332">29815 14828 7724,'-6'-8'-55,"-4"3"1,-2 5 71,-3 5 1,-7 4 0,-5 10 27,-4 5 1,-4 3 0,2 1-1,-3 1-141,-1-1 1,2-4 0,7-2 0,1-2 130,3-2 0,6-7 104,8-2 1,12-5 0,10 0 0,7-4 60,3-4 0,2 2 0,4-4 1,1 1 6,-1 0 1,-1 0 0,-2 5-191,-1 0 1,-6 7 0,1 2 0,-5 4 0,-5 1-226,-4 0 1,-3 2 0,-2 3 0,-2 3 11,-3 0 1,-3 5 0,-6-5 114,0 0 0,1-1 1,2-7-1,2 0 1,-2 1-98,-2-1 0,5-5 0,2-1-335,-1-2 0,7-1 513,0-5 0,8-6 0,10-5 0,2-5 0,2-3 0,-3-6 0,5 1 0,0-3-48,-2-1 0,3-1 0,-4 1 72,1-1 0,-5 6 0,1 1 0,-6 1 344,-2 4 1,-7 1 66,2 2 0,-5 1 87,-5 4 0,3 4-397,-3 10 0,4 3 0,1 6 0,0 2-63,0 3 0,2-2 0,1 5 0,3 0-34,2 0 1,0-4-1,3 1 1,-2-4-92,2 0 1,-3-8 0,0 0 0,0-2-28,0-1 1,-3-1-1,4-7 11,2-6 1,2-4 0,1-5 0,0-5-78,1-3 0,-1 5 0,-2 2 1,-1 1-1,-3 0 154,-1 2 1,-3 5 0,-2 5 665,3 0-460,-4 3 0,6 5 0,-9 2-202,-3 2 0,4 6 0,-4-1 1,2 2-200,-2 2 0,4 1-209,-4-1 0,3 0-302,2 0 280,0 0 1,2-6 188,3-3 1,-2-5 0,6-5 238,2-4 0,-3-5 0,2-4 0,1-2-11,1-2 0,1 4 0,-2-2 99,-2-1 1,-1 5 1528,2-3-1231,2 10 0,-5 11 0,2 12 0,-2 6-138,-1 2 0,-5 5 1,4-3-1,-3 1-350,-2-1 0,1 1 1,3-6-916,0-1 763,1-3 1,-5-8 648,0-7-153,0-7 1,6-5-1,4 1-128,2 1 1,-2 7 0,-1-3 0,2 1-242,2 0 0,1-6 0,1 3 0,-1-1-102,0-1 0,-5 1 1,-1-5-1,-1-1 39,-4 1 0,3 0 948,-1 0-202,0 0 0,-5 7-365,0 7 0,0 7 0,0 7 0,1 0-238,4 0 1,-2 5-83,7 0 1,-3 0-1,3-5 1,-4-1-1132,1-4 867,-6-2 556,5-7 0,-6-2 0,0-3-236,0-4 0,2-4 1,3-3-1,4-1-152,4-2 0,3-5 0,1 4 1,4-1 96,1 1 0,-5 1 1,4 5 433,-1-1 0,-4 3 0,3 2 331,-3 6 1,-7 4-387,1 4 1,-1 3 0,4 4-240,-4-2 1,-1-4 0,-3 4-120,4 2 0,-2-3 0,-3 2 35,-2 1 1,3 2-1,0 1 1,-2 0-158,-2 0 0,-7 7 0,-4 2 229,-2 4 0,-9 2 0,-1-1 0</inkml:trace>
  <inkml:trace contextRef="#ctx0" brushRef="#br0" timeOffset="333">26389 16193 7803,'-47'0'191,"0"0"0,-24 0 0,22-2 614,21-3 1,15 4 0,23-6 0,17 1-677,23-4 0,-9 4 1,5-2-1,10 0 0,2-1 1,4-1-1,2 1 0,7 0 1,2 1-204,-19 2 1,2 1 0,0 0-1,1-1 1,1 1 0,2 0 0,8-1-1,3 0 1,0 1-130,4-1 1,1-1 0,-1 1 0,-2-2-1,-1-1 1,1 0 0,-12 3 0,1 1 0,1 0-1,1-1 1,1 1 0,0-1 0,1 0-1,0 1 175,2 0 1,1 0 0,1 0-1,-1 1 1,3 0 0,0 0 0,0 1-1,0 0 1,-1 0 0,0 1 0,0-1-1,0 1 1,-1 1 0,1 0 0,-2 0-1,1 0-116,-2 0 1,-1 0 0,0 1 0,1 0 0,2 1 0,1 1 0,-1-1 0,0 1 0,-3 1 0,-1-1 0,0 0 0,-1 1 0,-1 0 0,-1 0 0,0 0 0,0 1-18,-2-1 0,0 1 0,0 0 1,-1-1-1,15 0 0,-1 0 1,-2-1-1,-9 0 0,-1-1 0,-2 0 1,-2 0-1,-1 0 0,-1-1 161,21 0 0,-1 0 0,-5 1 0,-3 0 0,-10-3 0,-2-1 0,1-3 0</inkml:trace>
  <inkml:trace contextRef="#ctx0" brushRef="#br0" timeOffset="334">29588 16093 7824,'1'-35'-123,"2"-1"1,4 0-1,-1 1 1,2 2 0,-2 1-1,0 4 1,-2 4 416,-3 3 0,-2 4 0,-4 8 0,-5 4 1,-2 5 229,-2 5 0,-1 9 0,1 11 0,0 7-410,0 6 1,6 4-1,1 6 1,3 4-1,-1 5-177,2 4 0,1-1 0,2 7-278,0 0 1,0 3 0,-1 3 0,-2 1-62,-2 2 1,-11 0-1,2-4 1,-4 1 86,-2-2 1,4-3 0,-4-13 0,1-4-1,0-9 315,1-7 0,2-6 0,2-7 0,0-8 0,0-8 0,-7-11 0,-1-2 0</inkml:trace>
  <inkml:trace contextRef="#ctx0" brushRef="#br0" timeOffset="335">29147 16918 7841,'-8'14'153,"2"-6"-180,6 4 0,0-4-76,0 6 0,4 1 0,3 0 0,1 4 0,3 5 108,1 3 0,-2 3 0,-1 2 0,1 1 45,-2-2 1,3-2 0,-5-4-31,2-1 0,1-9 0,7 0 0,3-9-109,5-4 1,4-10 0,7-8-1,6-11 1,6-11 88,4-8 0,-25 16 0,0-3 0,3-3 0,-1-1 0</inkml:trace>
  <inkml:trace contextRef="#ctx0" brushRef="#br0" timeOffset="336">28877 18297 8794,'-10'0'578,"5"0"1,10 0-615,16 0 1,18-4-1,20-5 1,10-10-1,-28 6 1,2-2-28,5-4 1,2 0-1,2 2 1,2 0-1,7-3 1,1-1-1,0 3 1,1 0 20,-1 2 0,1 0 0,-1 2 1,0 0-1,6 1 0,0 2 1,-3 2-1,0 1-413,-2 2 0,0 1 0,-1-2 0,-1 1 0,-4 2 0,0 0 0</inkml:trace>
  <inkml:trace contextRef="#ctx0" brushRef="#br0" timeOffset="337">26915 14927 8068,'0'-28'-56,"1"-1"1,2 1 0,4 0 0,-1-1 0,0 2 0,-1 4-1,0 4 182,0 3 72,-1 2 1,-4 7 0,0 7 0,0 11-31,0 11 0,0 5 0,0 17 0,0 10-11,0 9 0,-4 8 1,-1 8-1,3-35 0,1 1-82,0 3 1,0 2-1,2 2 1,0 2-1,0 0 1,1 1-905,0 3 0,1 2 774,-1 2 0,0 1 0,-2 4 0,-1 0 0,-1 2 0,-1 1 0,-1 2 0,-2 0-99,0 1 1,0 1 0,-1 1 0,0 0 0,0-2 0,-1-1 0,1 0 0,-1 0-103,-2 1 1,1-1 0,1-3 0,0-2 0,-2-6 0,1-2 0,1-7 0,2-3-75,1-5 1,0-4-1,-6 20 1,6-14 329,2-15 0,2-20 0</inkml:trace>
  <inkml:trace contextRef="#ctx0" brushRef="#br0" timeOffset="338">27028 15112 8000,'21'-49'-65,"3"-1"0,2-3-131,3 1 0,4 6 0,2-1 1,0 3 79,-1 1 1,4 2 0,-3 3 194,1 5 0,4 3 1,7 2-1,5 1 31,4 3 1,7 2 0,5 5-1,6-4-58,-34 10 1,1 0-1,4-1 1,3 0-1,4-2 1,2 0-144,6-1 0,1 1 0,1 0 0,1 0 0,2-1 1,1 0-1,0-1 0,-1-1 44,5-2 0,-1 0 0,-1 1 0,0 0 1,3-1-1,0 0 0,0-1 0,-1 0-54,0-1 0,1 1 0,-1 1 0,0 0 0,-2 1 0,-2 0 43,-4 0 1,0 1-1,1 1 1,0 0-1,-5 4 1,-1 1-1,1 1 1,0 1 42,-3 0 1,-1 2-1,-8 2 1,-2 2-1,-4 0 1,0 1 0,35 1 58,-4 1 1,-2 8-1,-4 4 1,-7 6 11,-4-1 1,-3 5 0,1 0 0,-5 0-66,-3-3 0,-6-3 0,0-2 0,2-1-18,1-3 0,1-4 0,1-6 1,0 0 9,-1 0 1,-1 0-1,-3 0 1,-4 0 50,-4 0 1,-8 0 0,-3 0 419,-4 0 1,-7 6 0,-3 4-208,-3 2 0,-2 2 1,0 1-1,0-1-141,0 0 1,0 2-1,0 1 1,1 4-54,4 1 0,-2 3 0,7 7 0,-1 4-9,-1 5 0,-2 2 1,-6 17-1,0 11-26,0-31 0,0 2 0,0 9 0,-1 2 0,-1 3 1,-1 1-1,-2 6 0,-1 3 30,-2 5 1,-1 2 0,-3 3 0,0 3-1,2-21 1,-1 1 0,0 0 0,0 3-1,-1 0 1,1 1-233,-2 2 1,1 1 0,0 0 0,0 1 0,-1-1-1,0 0 1,-1 2 0,0 0 0,0 0 0,-1-1 0,1-1-1,0 0 39,0-1 0,-1 0 1,1-1-1,2-3 0,0-2 1,0 0-1,1-4 0,0-1 1,0 0-1,-4 20 0,1-1-10,2-9 0,1 0 1,0-6-1,1-1 1,3-8-1,0-2 1,0-1-1,1-2 99,2-3 1,-1-1 0,-8 26 0,4-7 0,-4-7 26,-1-3 0,0-8 0,-1-8 29,1-3 0,-6-6 0,-4-1 0,-3 1 0</inkml:trace>
  <inkml:trace contextRef="#ctx0" brushRef="#br0" timeOffset="339">27142 18126 7967,'-43'14'139,"7"-1"0,5-2 17,5-2 0,14-7 0,13-2-260,12-8 1,15-6 0,15-5 0,9-5-75,8-3 1,2-1 0,10 1 0,-31 14-1,1 1 197,3-1 0,1 2 0,6 2 0,0 1 0,3-3 0,-1 1 0,3 0 0,0 1-140,2-1 1,1 1 0,3 1 0,2 2 0,3 1 0,1 1-1,2-1 1,0 0 141,2 1 0,1 0 1,-21 0-1,1 1 1,0-1-1,2 2 0,0 0 1,0 0-1,0 0 1,0 0-1,1-1-226,0 1 0,1 0 0,-1 0 1,-1-1-1,-1 0 0,1 0 1,6 1-1,0 0 0,1 1 205,-1 0 0,0 0 0,0 0 0,-3-1 0,0 0 0,0-1 0,5 2 0,0-1 0</inkml:trace>
  <inkml:trace contextRef="#ctx0" brushRef="#br0" timeOffset="340">28152 10904 7995,'-7'-51'-53,"1"1"1,-4 4 0,6-3-132,2-1 1,2-1-1,0-3 1,0 4-1,0 1 1,-1 5 350,-4 4 1,-5 7-1,-9 11 1,-4 8-1,-6 7 1,-6 9 109,-7 7 0,-13 9 0,-15 16 0,32-13 0,-1 1-222,-4 3 0,0 1 0,-3 3 0,-1 2 1,2 0-1,0 1 0,1-1 0,1 1-41,1-1 0,2 1 0,4 0 0,1-1 1,4-1-1,0 0 0,2 2 0,1 0 0,2 0 1,2 0 73,-19 36 0,9 0 1,11-1-1,11-6 1,10-4 6,10-5 1,17 2-1,9-7-65,5-1 1,5-3 0,2-4 0,1-2-119,-1-3 0,3-1 1,-3-4-1,-5-2 22,-6-4 0,-7 4 0,-4-3 1,-7 3-1,-7 3 195,-10 3 1,-13 7-1,-12 10-23,-7 7 0,-9 11 1,18-34-1,-1 1 0,1 2 1,0-1-67,1-1 1,0 0 0,0 2 0,1 1-1,0-2 1,0-1 0,-1 1 0,1 0-121,-22 31 0,20-32 1,-1 0-1,-24 30-89,3-1 0,-3-4 1,4-11-1,5-9 1,2-8 40,6-10 0,5-7 0,4-7 0,2-8 248,2-8 1,9-6 0,4-5 0,3-4 45,2-4 0,13 3 0,6 0 0,6 1-116,4 1 0,6 1 1,2 7-1,5 0 1,2-1-171,3 1 1,-7 6 0,2 3-8,-1 4 1,-6 1 0,-2 1 0,-4 4 0,-6 6 148,-4 7 1,-9 5 0,-5 12 104,-4 8 1,-9 9 0,-6 14-1,-8 10 62,9-35 0,-1 0 1,0 5-1,0 1 0,0 2 1,1 0-1,0 2 1,2-1-95,1-1 1,1 0 0,4 3-1,1-1 1,1-4 0,1-1 0,2-2-1,2-1-246,7 36 1,7-14 0,11-10 0,-2-11-262,-1-9 0,-1-11 0,4-5-948,-3-3 1083,-4-9 1,-13 0 0,-7-9 0,-10-1-143,-7-2 1,1 1 0,-4 4-1,-1 1 82,-3 4 0,2 9 1,-3 10 336,-5 3 0,1 7 0,-5 3 0</inkml:trace>
  <inkml:trace contextRef="#ctx0" brushRef="#br0" timeOffset="341">25919 15254 8160,'-28'22'0,"12"-7"475,16-22 1,25-16 0,23-20-274,12-8 1,-21 23 0,2-1-1,7-2 1,2-1 0,8-2-1,3-1-60,3-2 1,3 0 0,-18 8 0,2 0 0,1 0 0,2-1 0,2 2 0,1-1 0,3-1 0,0 0 0,2 0-255,1-1 1,1 0 0,1 1 0,6 0 0,0 0-1,2 2 1,-16 6 0,0 2 0,1 0 0,1 0 131,2-1 1,1 0-1,0 1 1,1 1-1,2 1 1,0 1-1,1 1 1,0-1-1,0 0 1,1 0-1,-1 1 1,1 0 0,-1 0-1,1 2 1,-1-1-1,2 1 1,1 0-1,0 1 1,1 0-1,0 0-75,2-1 1,0 1 0,1 0 0,-1 0 0,-3 1 0,-1-1 0,0 0 0,2 1 0,4-1 0,0 0 0,2 0 0,-2 0 0,-2 1 0,0 0 0,-1 0-1,0 0-103,-1 1 1,-1 0-1,0 0 1,0 0-1,-6 1 1,0 1 0,-1 0-1,1-1 1,-1 1-1,1-1 1,-1 1 0,0-1-110,0 1 0,-1-1 0,0 0 0,-1 0 0,11-2 0,-1 0 0,0 0 0,0-1 1,0 0-1,-1 1 0,-5-1 0,-1 0 0,-1 1 267,-3 0 0,0 0 0,-1-1 0,0 1 0,-1-1 0,0 0 0,22-5 0</inkml:trace>
  <inkml:trace contextRef="#ctx0" brushRef="#br0" timeOffset="342">24825 9752 7961,'-46'7'81,"5"2"0,4 4 1,7 1-1,5 0 0,6-1 1,5-2 144,4-1 0,23-7 0,19 0 1,17-8-1,20-11-41,-27 4 0,3-3 1,13-1-1,4-2 1,11-4-1,3-1 1,-21 8-1,1-1 1,2 0-1,5-1 1,1-1-1,1 1-67,6-2 1,2 1 0,0 0 0,1 0-1,0 0 1,2 2 0,-14 3 0,0 0-1,2 1 1,-1 1 0,2-1 0,1 0-1,0 1 1,0 0-448,0 0 0,0 0 1,1 1-1,-1 1 1,0 1-1,-1 1 1,1 0-1,-1 0 1,1 0-1,1 0 0,-1 1 1,1-1-1,-1 2 1,0-1-1,0 1 1,-1 1 328,-2 0 0,0 1 0,-1 0 0,0 0 0,-1 0 0,1-1 0,-2 0 0,0 1 0</inkml:trace>
  <inkml:trace contextRef="#ctx0" brushRef="#br0" timeOffset="343">29900 9610 7850,'8'-9'169,"-1"1"1,-1 2 0,3 2 0,6 3 0,2 2 26,2 4 0,6-2 0,-3 7 0,0 1 1,-1 2-1,-2 1-81,0 0 1,-2 0 0,-6-1-1,-3-2-311,-1-2 1,2 1 0,-4 4 0,-4 0-1644,-4 0 1839,-5-6 0,-12 11 0,-2-3 0</inkml:trace>
  <inkml:trace contextRef="#ctx0" brushRef="#br0" timeOffset="344">29915 10108 7850,'12'3'-553,"-2"7"287,-4-1 1,-6 19 0,-2 1 195,-2 7 1,1 5-1,-5 0 11,1-3 0,1 2 0,3-9 0,-2-4 59,2-6 0,1-12 0,2-2 0,0-7 0</inkml:trace>
  <inkml:trace contextRef="#ctx0" brushRef="#br0" timeOffset="345">30213 10193 7850,'0'-14'306,"0"0"339,0 0-567,0 6 0,0 9 1,0 12-1,0 6-221,0 3 0,-5 0 0,1 3 0,1-3 81,1-1 0,0-2 281,-2-5-205,2-6 0,-3-3 0,10-10 0,5-6 35,2-6 0,2 1 0,1-5 0,-1 2-78,0 0 0,3 5 1,-1 6-1,-3 0-209,-1 0 0,-4 5 164,2-1 0,-5 2-53,4 2 216,-6 0 1,5 0 0,-5 2-56,2 2 1,1-1 0,-3 7-1,4 1-239,1 2 0,-4 2 0,6 3 0,1 2-1065,2 2 1270,1-11 0,6 15 0,2-10 0</inkml:trace>
  <inkml:trace contextRef="#ctx0" brushRef="#br0" timeOffset="346">31024 9710 7850,'7'-41'0,"0"3"156,-1 5 0,-4 4 0,2 4 0,-2 3-171,-2 1 0,0 2-229,0 5 1,-2 6 0,-2 3 215,-6 4 0,-2 1 0,-3 1 0,1 6 400,0 7 0,0 7 0,-1 9 1,0 3 97,-4 5 0,3 11 0,-5 9 0,2 12-329,10-31 1,-1 1 0,-2 3 0,-1 0 0,1 4-1,0 0 1,-1 2 0,0 1-279,-2 1 1,1-1 0,0 2-1,0-1 1,0-2 0,-1-2 0,1-2-1,0-1-261,0-1 0,-1-1 0,-8 24 0,1-6 0,1-9-237,4-10 1,3-11 0,2-13-421,3-6 1055,6-17 0,-4-10 0,7-12 0</inkml:trace>
  <inkml:trace contextRef="#ctx0" brushRef="#br0" timeOffset="347">30469 10065 7850,'-9'0'1238,"-1"0"-1287,7 0 1,0 0 0,11 0-94,6 0 1,16 0 0,5 0-1,7 0-32,6 0 1,4 0-1,-3-1 1,0-4-131,0-5 0,-3-2 1,-9-1-1,-3 2-194,-4 2 498,-2 5 0,1-8 0,-1 4 0</inkml:trace>
  <inkml:trace contextRef="#ctx0" brushRef="#br0" timeOffset="348">31052 10151 7872,'0'-8'629,"0"1"0,6 7-688,4 0 1,4 5 0,5 1-199,5 2 0,3-5 0,1 2 1,0-3-36,1-2 1,-1-2 0,1-3 0,-2-6 140,-4-6 0,-1-5 0,-6-5 1,0 2 154,-3 1 1,-9 7 0,1-2 126,-3 3 0,-13 3 0,-5 2 0,-5 3 0,-6 2 151,-4 3 1,2 8 0,-1 4 0,5 4 67,0 1 1,4 0 0,2 2 0,5 1-3,5 2 1,1 5-1,5-4 1,-2 1-324,2 0 1,3-2 0,3-5 0,3-2-193,2-2 1,6 1 0,7-6 0,1-1-200,3 3 1,2-6 0,1 4 0,1-2-35,-1 2 0,-4-3 0,0 2 0,-1-2 400,0-2 0,3 0 0,-3 0 0</inkml:trace>
  <inkml:trace contextRef="#ctx0" brushRef="#br0" timeOffset="349">31706 9895 7872,'9'-22'298,"1"3"40,-7 9 0,2 12 0,-10 12 0,-4 10-374,-4 7 0,-1 7 1,0 8-1,-1 3-37,1 1 0,1-5 0,2-1 0,4-8 293,0-6 1,1-3 576,1-8-527,4-10 1,-4 1-1,8-21-225,2-13 0,12-9 0,2-11 0,6-4-319,4-4 0,1 2 0,1 1 103,3 5 0,5 1 0,-3 13 0,2 5 57,0 3 0,-5 9 1,4 8-1,-3 4-330,-2 1 1,-8 1 0,-5 5 443,-3 9 0,-2-1 0,0 6 0</inkml:trace>
  <inkml:trace contextRef="#ctx0" brushRef="#br0" timeOffset="350">29929 10790 7883,'-43'-27'4180,"10"4"-3930,16 8 0,15 9 0,16 6 0,18 0-48,15 0 0,29 0 0,-26 0 1,3-1-181,5-1 1,4-1 0,-11-1 0,4-1 0,0 0-1,3-3 1,1 0 0,1-2 0,6 0 0,2-1 0,2-1-482,6-1 0,2-2 0,0 1 0,-19 2 1,1 0-1,0-1 0,1 1 0,5-3 1,2 1-1,0-1 0,0 0 0,-1 0 0,0 0 1,1 0-1,-1 0-96,0 0 0,0 0 0,0-1 0,0 1 555,1-2 0,-1-1 0,1 1 0,-1 1 0,2 0 0,0 2 0,1 0 0</inkml:trace>
  <inkml:trace contextRef="#ctx0" brushRef="#br0" timeOffset="351">32460 10904 7869,'-15'-14'252,"11"6"1,8 3 0,15 4 0,11 1 0,8 0 0,5 1 0,3 4 0,1 6 0,-1 8 0,-2 8-391,-1 4 1,-2 9 0,-3-2 0,-5 3 0,-5 0-320,-4-3 1,1-3 0,-6-7 0,0-1-356,2-3 0,-4-6 812,7-8 0,0-10 0,4-8 0</inkml:trace>
  <inkml:trace contextRef="#ctx0" brushRef="#br0" timeOffset="352">33298 10520 7869,'-1'-42'544,"-4"8"1,0 17 0,-7 17 0,-6 14 0,-2 19-354,-5 15 0,8-13 1,0 4-1,-1 4 0,-2 1 1,0 5-1,-1 3-276,0 4 0,0 2 1,-3 3-1,0 1 1,0 4-1,-1 2-3659,0 2 0,0 1 3744,-1 2 0,0 2 0,5-19 0,0 2 0,-1-1 0,1 0 0,-1 0 0,1-1 0</inkml:trace>
  <inkml:trace contextRef="#ctx0" brushRef="#br0" timeOffset="353">20460 9653 8416,'-27'-6'85,"3"-4"0,5-1 0,3 2 1,2 4-1,0 3 85,0 2 1,0 2-1,1 3 1,2 6-195,1 6 0,-1 8 0,-9 13 0,-7 13 0,-6 12 0,15-26 0,-1 2 83,0 1 1,-1 2-1,1 2 1,2 0-1,-2 3 1,1 1-24,1 4 1,0 0 0,-3 6 0,2 1 0,1 2 0,0 0 0,2 0 0,0 0-148,2-2 0,1 0 1,2 3-1,1 1 1,3-1-1,3-1 1,0-1-1,3 0 94,0-1 1,3-1 0,3-7 0,4-1 0,3-2-1,4-3 1,2-2 0,4-2-80,3-2 0,3-2 1,9-5-1,3-4 0,8-1 1,2-4 134,6-1 0,1-3 1,3 0-1,2-3 0,3-1 1,2-1-1,5 0 0,2 0 1,-22-4-1,0 0 0,1 0-4,0 1 0,1 0 1,0 0-1,5 1 1,1 1-1,0 0 1,0 2-1,0 1 1,0 1-178,2-1 0,0 1 1,1 2-1,0 1 1,1 1-1,0 1 1,-1 1-1,-1 1 1,1 2-1,1 0 1,1 2-1,-1 1 57,0 1 1,1 1-1,-1 1 1,2 2-1,0 1 1,0 1-1,0 0 1,0 1-1,1 0 1,-1 2-1,1 1 1,-1 0-1,0 0 1,-1 2 0,0-1-56,0 0 0,-1-1 0,0 1 0,-2-3 0,-1 1 0,-1-3 0,-5-4 1,0-2-1,0-2 0,-1-1 0,1-2 0,0-1-69,-1-2 0,0-3 1,-1 0-1,0-1 0,0-1 1,0-3-1,19 0 0,1-4 220,1-3 0,1-2 1,-4-2-1,0-2 0,-1-3 1,0-3-1,-1-1 1,-1-2 198,-1-2 0,0-2 0,-2-3 0,-1-2 0,-5 1 1,-1-2-1,-4-1 0,-1 0-62,-3-3 0,0 0 1,-1-3-1,-2-1 1,0-4-1,-3-2 1,-1-1-1,-2-3-172,-2-3 0,-3-1 0,-5 0 1,-4-2-1,-2-5 0,-3-1 1,-3 0-1,-4 0-27,-2-1 1,-4 0-1,-1-4 1,-2 0-1,-1-1 1,-3-1-1,-1-1 1,-2 0 78,-3-1 0,-2 0 0,-2-3 0,-3 0 0,-6-1 0,-3 0 0,-1 1 0,-3 0 92,0 3 1,-4 0 0,-6-2 0,-4 0 0,-2 2 0,-2 0 0,-4 0 0,0-1-19,-1 0 0,-2 1 0,-3 0 0,-3 2 0,-1-1 0,-3 1 0,17 18 0,-2 1 0,0 0-161,-4-1 0,0 0 1,0 0-1,-2 1 0,0 1 1,0-1-1,-1 0 0,0-1 1,0 1-1,-2-1 0,-1 1 1,0 0-51,-1 0 0,0 0 1,-2 1-1,-6-4 1,-2 1-1,0-1 1,1 1-1,-1 1 1,0-1-1,-4-2 0,-1-1 1,-1 1 14,17 10 0,0 0 1,-1 0-1,1 0 0,-16-7 1,-1-1-1,0 1 0,14 8 1,-1 1-1,0-1 0,0 2 1,2 0-1,0 1 0,0 0 1,0 0 123,-17-7 1,0 1 0,0 1 0,2 2 0,1 0 0,1 2 0,4 1 0,1 2 0,0 1 91,1 1 1,-1 1 0,2 1 0,4 2 0,2 2 0,-1 1 0,2 3-1,1 2 1,-1 0 189,-24-3 1,0 1-1,-1 4 1,1 2 0,3 3-1,0 1 1,6 1 0,1 0-42,3 1 1,2 0 0,3 3 0,1 1 0,1 0-1,1 3 1,6 1 0,1 1-246,4 2 1,2 2 0,5 0 0,2 2 0,-23 20-356,6 8 0,13 10 1,13 12 328,7 5 0,12-1 0,6-29 0,1 1 0,1 39 0</inkml:trace>
  <inkml:trace contextRef="#ctx0" brushRef="#br0" timeOffset="354">11076 1009 7858,'0'-22'551,"-2"2"-43,-2 5 0,4 8 0,0 2 1,8 3-145,4 2 0,2 0 0,1 2 0,-1 3-179,0 4 1,5 10 0,-2 6 0,-2 5 63,-4 3 1,-7 9 0,4-1 0,-1 4-224,-4 1 1,-2-2 0,-1-2-126,0-5 1,-4 1 0,-1-8-131,2-3 0,-4-13 1,1-1 117,-2-5 1,-1-3 0,-5-7-24,-1-3 0,3-4 114,2-10 0,-2 2 1,4-7-1,0-1 5,3-2 0,3-2 86,2 1 1,2 6 0,3 3 0,4 3-39,4 2 1,7 1 0,3 2 0,0 3-12,1 2 1,-5 0-178,5 1 1,-2 3 0,3-2 0,-3 2-291,-1 2 0,-1 0 1,-2 0-287,1 0 0,0 0-88,-5 0 0,0-2 0,0-1 819,0-2 0,1-6 0,-1 4 0</inkml:trace>
  <inkml:trace contextRef="#ctx0" brushRef="#br0" timeOffset="355">11645 1080 7858,'0'15'949,"0"-1"1,0 0-939,0 0 1,0 2 158,0 3 1,0-2-1,0 6 1,0-3 96,0-3 0,0 1 1,0-1-1,0 2-148,0-1 0,1-3 0,4-2 1,5-4-159,2-4 1,2-3-45,1-2 0,4-2 1,1-3-1,1-4-156,-1-4 0,1-7 0,-4-4 0,2-1-16,-2 1 1,-1-3-1,-2 4 1,-1-6 373,-3-4 0,1 3 0,-7-3 0,0 4 82,-3 6 0,-1-3 386,0 7 0,0 4-166,0 10 1,0 11-1,0 15-265,0 1 1,5-3 0,0 3 0,-1 0-150,3 0 0,-4 0 0,5 4 0,0-3-46,0 3 1,-4 0 0,4 3 0,-2-1-233,-2 1 1,-1-2 0,0-4 0,2-4-572,-2-3 0,-2-2 0,1-1 128,3-4 1,-2-4 0,5-11 0,0-8-359,0-9 1072,-5-3 0,9-3 0,-4 1 0</inkml:trace>
  <inkml:trace contextRef="#ctx0" brushRef="#br0" timeOffset="356">12114 896 7801,'0'-19'378,"0"0"0,0 0 1784,0 5-399,0-1-1393,0 1 1,2 8-1,1 6 34,1 8 0,1 6 1,-3 5-1,1 6-152,2 7 0,-1 4 0,-4 7 1,0 1-194,0 3 1,0-1 0,0 5-1,0-4-267,0-6 0,0 2 0,0-7 0,0 0-529,0-2 0,0-11 1,0-4-159,0-3 0,2-8 1,3-3-1,4-7-236,4-7 1,1-7 1130,0-13 0,7-5 0,1-3 0</inkml:trace>
  <inkml:trace contextRef="#ctx0" brushRef="#br0" timeOffset="357">12299 1109 7801,'-14'0'0,"4"1"919,1 4 0,5 3 1,0 6-477,2 1 1,4-6 0,4 0 0,7 1-248,4-2 0,8 3 1,-1-6-1,4-2-73,6-2 0,-3-2 0,6-2 1,-3-4-130,-2-1 0,1-3 0,-3-6 0,-3-2-122,0 2 0,-7-4 1,-2 2-1,-6 0 121,-2-1 0,-7 4 0,2-3 0,-4 3 165,-1 2 0,-1 4 0,-4 1-16,-4-2 0,-6-2 0,-2-1 37,-2 0 1,-6 6 0,3 3-1,-2 4 63,0 1 0,0 8 0,-6 6 0,-1 8-57,-2 5 1,0 7 0,6 4 0,3 3-12,5 2 0,3-2 0,4-3 0,2-3-98,5 0 1,5-7-1,5 2 1,6-6-241,7-4 0,4-2 0,6-7 1,1-3-432,-1-2 1,2-1-1,3-5 1,3 0-276,1 0 0,-2 0 1,-9 0-1,0-2-65,-3-3 0,0 4 0,0-4 935,-4 3 0,-9 2 0,-4 0 0</inkml:trace>
  <inkml:trace contextRef="#ctx0" brushRef="#br0" timeOffset="358">10877 1862 7737,'-43'24'941,"10"0"0,9-7-577,10 2 1,6-8-1,7-3 1,7-2 0,13-2-1,11-3 627,14-1 1,15-1-768,17-4 1,-33 1-1,4-2 1,11-2-1,4-3 1,1 0-1,2-1-164,2-2 0,2 1 0,7-1 0,2-1 0,1 1 0,0 0 0,-25 4 0,-1 1 0,1-1-116,3 1 1,0 0-1,0-1 1,0 0 0,-1 0-1,2 0 1,3-1 0,1 1-1,-1-2 1,-1-1 0,-1 0-1,-1-1-1731,0 0 0,0-1 0,-1-1 1787,-2-1 0,-1 0 0,1 0 0,0 0 0,1-1 0,-1 1 0,-3 0 0,0-1 0</inkml:trace>
  <inkml:trace contextRef="#ctx0" brushRef="#br0" timeOffset="359">12128 569 8370,'0'-29'-135,"0"6"1,0 0 0,0 1 0,0 2-1,0-1 1,0 4 1473,0 1-1215,0 8 1,5 8 0,0 10 0,-2 4 0,-2 5 5,-1 5 0,5 2 0,0 4 0,0 4 0,-1 5-425,1 7 0,1 0 1,-2 7-1,0 6-131,-1 6 1,-1 4 425,-2 2 0,0 0 0,0 0 0</inkml:trace>
  <inkml:trace contextRef="#ctx0" brushRef="#br0" timeOffset="360">14019 1734 8316,'0'-20'97,"0"4"1,0-3-1,2 5 1,2 3 0,8 3-1,5 0 1,7 0 218,2-3 1,9-2 0,5-2 0,4-4 0,6-7 0,7-7 0,8-8-248,-31 19 1,0-2-1,6-2 1,1-1-1,-3 1 1,1 0-1,3-2 1,1 0-142,2 0 1,0-1 0,1 2-1,-2-1 1,-2 2 0,-1 0-1,-2 2 1,-1 1 0,30-20-146,-8 5 1,-2 3 0,-10 7-1,-4 1-125,-5 3 1,-10 5-1,-10 10-78,-3 4 1,-10-1 0,-6 1 113,-8 2 0,0 1 0,-1 2 0,-2 0-92,-2 0 1,-1 0 397,0 0 0,-7 0 0,-1 0 0</inkml:trace>
  <inkml:trace contextRef="#ctx0" brushRef="#br0" timeOffset="361">15228 697 8303,'0'-15'-400,"0"1"0,0 5 1232,0-1-151,0 1 0,1 1-617,4 3 1,3 5 0,6 5-1,0 3 52,1 0 1,5 4 0,4-2-126,3 2 0,6-2 1,0-2-1,0-2 13,2-3 1,-5 4 0,1-3 0,-4-1-110,-3-1 1,-7 3-1,2 1 23,-3 2 1,-8 1 0,-5 7 0,-6 3-40,-6 5 1,-12 9-1,-6 5-192,-4 3 0,-9 6 1,2 2 312,-3 2 0,-8-5 0,-1 3 0</inkml:trace>
  <inkml:trace contextRef="#ctx0" brushRef="#br0" timeOffset="362">14190 1621 8035,'-2'-15'390,"-1"1"198,-2 0 0,1 8 0,4 6 0,1 8-374,4 4 0,7 9 0,11 2 0,2 4 74,5 2 1,9-1 0,4 1 0,9-1-106,8 0 0,7 2 0,-30-14 0,1 0 0,2 1 0,1 1-108,1 0 1,0 0 0,0 1 0,1 0-1,0 2 1,-1 1-114,1-1 0,0 0 0,-6 1 0,0 1 0,-2-1 1,-1 1-1,-1 2 0,-1-1-561,28 27 0,-3-5 1,-5 1 157,-4-3 0,-12-6 0,-6-1 0,-6-1-3,-4 0 1,-1-6 0,-5 0 0,-1-6-1057,-4-3 1500,4-9 0,-5 1 0,6-5 0</inkml:trace>
  <inkml:trace contextRef="#ctx0" brushRef="#br0" timeOffset="363">15597 2175 7847,'0'-14'709,"0"6"1,0 8-935,0 9 0,0 10 334,0 5 0,0 5 0,2 4 1,1 3-1,3 4 292,2 2 0,2-7 1,4 6-1,0-3-339,0-2 1,1-4-1,-1-1 1,-2-5-30,-2-7 0,-2-4 1,-5 0 70,2-1 0,-7 0 0,-9 0 1,-8 1-1,-9-1-270,-9 0 1,-15 2 0,-8 1 0,-8 4-1549,-9 1 1714,36-14 0,0 1 0,-5 4 0,0 1 0,0-3 0,-1 0 0</inkml:trace>
  <inkml:trace contextRef="#ctx0" brushRef="#br0" timeOffset="364">10977 597 8111,'-19'-14'0,"0"1"0,1 4 0,2 2 98,2 7 0,6 2 1,4 3-1,2 6 168,2 6 1,-2 13 0,-1 14 0,-3 12-69,-2 8 1,4-21-1,-1 1 1,-2 3-1,-1 1 1,1 2 0,0 1-126,0 2 0,0 0 0,-2-2 0,-1 1 1,0 2-1,-1 1 0,1-1 0,0 1-338,0-1 1,-1-1-1,2-5 1,-1-3-1,-4 34 1,2-11-633,2-11 0,4-14 0,6-15 637,0-7 0,1-21 0,4-14 0,3-18 260,0-12 0,-2-13 0,0-8 0,2-6 0</inkml:trace>
  <inkml:trace contextRef="#ctx0" brushRef="#br0" timeOffset="365">10493 725 8261,'6'-14'-8,"9"0"1,10-1 163,7 1 0,4 6 1,8 4-41,3 2 1,10-4-1,13-4 1,-31 4-1,2 0 7,6-2 1,1 1 0,5 0 0,2-1-1,2-1 1,1 0-228,-2 0 1,0-1 0,4 0 0,2 1 0,1 2 0,0 0 0,1-1-1,0 0 95,1-1 0,0-1 0,-8 3 0,-1-2 0,4-1 0,-1 0 1,-3 0-1,0 1-14,-2 0 1,-1-1 0,0 0-1,-1 1 1,-4 2 0,-1 0-1,-3 0 1,0 0 82,-3 0 0,0-1 1,35-9-1,-10 1-116,-4 4 0,-4 1 0,-2-2 0,-4 2 0,-5 3-32,-3 2 1,-7-1 0,-4 4 0,-3-2-121,-2 2 0,-4 2 0,-2 1 1,-1 0 28,-4 0 0,4 0 0,-2 0 1,-2 0 88,-1 0 0,-2-5 0,0 0 271,0 2 0,-1 3 0,-3 5-100,-6 4 0,-2 5 0,-2 7 0,-2 7 287,-2 9 1,-6 12 0,-7 6 0,-2 8-257,1 7 1,-2 4 0,10-30 0,1 0 0,0 3 0,0 0-191,2 2 1,-1 1 0,-1 4-1,0 0 1,1-2 0,1 0-1,0-1 1,1 0-148,-1 0 0,1 0 1,3-4-1,0 0 0,0-3 1,0-1-1,-2 31-824,0-7 897,0-12 0,-1 0 0,-2-4 0</inkml:trace>
  <inkml:trace contextRef="#ctx0" brushRef="#br0" timeOffset="366">10977 2331 8046,'-23'-20'712,"4"-5"1,10-4-419,4 7 0,7 6 0,6 7 0,9 4-796,8 4 0,9 1 1,15 0-1,11 0 372,14 0 0,-33 0 1,2 0-1,6-1 1,1 0-1,2-1 1,2-1-1,5-1 0,2-1-38,5-1 1,1-1-1,3-2 1,2-1-1,2-1 1,2 0-213,-23 2 1,1 0-1,0 0 1,25-3 0,0-1-1,-23 1 1,1 1-1,-1-1 1</inkml:trace>
  <inkml:trace contextRef="#ctx0" brushRef="#br0" timeOffset="367">17161 1137 8115,'0'-14'24,"0"0"0,2 1 1,3 4-1,6 4 0,6 3 339,7 2-355,3 7 0,3-4 0,1 5 0,2 0 3,-1 0 1,-2-4 0,-2 6 0,-1-1 0,-3 1 0,-4-1 97,1 2 1,-10 4 0,2 3 0,-5 6-25,-5 3 1,-3 9 0,-7 9 0,-7 8 17,-8 7 1,-11 7-1,-7-6-107,-5-1 0,-6-3 0,-6-5 0,2-4 35,3-4 0,3-6 0,8-3 0,4-4 91,9-4 1,7-3-1,12-1 1,4-4-135,4-3 0,9-2 0,6 1 0,9-1 0,9 0-181,6 0 0,5-6 1,2-3-1,1-4-242,-5-1 0,2-1 0,-7-5 0,1-7 50,-4-4 0,-3-7 1,-3 5-1,-2 0 385,-1-2 0,-5 1 0,3-5 0,-2 1 0,6 0 0,-4-4 0</inkml:trace>
  <inkml:trace contextRef="#ctx0" brushRef="#br0" timeOffset="368">17815 1678 8069,'18'-27'-21,"-4"3"1,-9 2 120,-1 3 0,-2 3 0,-2-3 183,0 3 1,0 7 120,0-1 0,-2 7-333,-2-1 0,0 10 1,-3 8-1,-1 8-111,0 5 1,5 3-1,-4 2-23,1 1 1,4 5 0,-2-7 0,2-2-64,2-4 0,2-8 1,2 1-1,6-6 1,2-4-32,3-1 0,-1-3 0,2-5 147,3-4 0,-2-4 1,5-10-1,-1-5-15,-4-3 0,4-6 0,-2-2 0,-2-1 2,-1-4 1,-8 4-1,-4 1 1,-2 4 186,-2 4 1,-2 9-115,-2 4 0,-9 6 1,-6 11-1,2 5 1,-1 8-14,-1 5 1,5 2 0,-2 6-236,5-1 0,8-4 0,-2-2 0,4-1 1,2-6-255,4-4 0,8-4 0,7-7 0,1 0 452,-1 0 0,12-7 0,-2 0 0</inkml:trace>
  <inkml:trace contextRef="#ctx0" brushRef="#br0" timeOffset="369">18284 1493 8003,'8'-14'67,"-3"-1"1,-3 1-66,-2 0 0,-2 8 1,-3 6-1,-3 7-111,1 6 1,-6 8 0,5 2 0,-1 4 106,-1 2 0,5-1 1,-3-1-1,2-2 1,3-3-50,1-1 1,4-2 0,3-5 0,4-1-14,4-4 1,1-3 0,0-6 0,2-1 98,3-4 0,-2-4 0,5-10 1,1-5-52,-1-3 1,-5-1-1,0-1 1,-4-1-89,-3-3 0,-7 8 0,1-4 0,-2 4 1,-4 3 61,-2 3 0,-4 10 1,-8 5-1,-1 9 92,-2 9 0,1 7 0,7 7 0,3 1-391,2-1 0,-3-1 341,4-3 0,0 3 0,5-5 0</inkml:trace>
  <inkml:trace contextRef="#ctx0" brushRef="#br0" timeOffset="370">18768 1436 8022,'-13'1'-121,"2"4"-52,2 5 0,-1 4 0,-4 3 37,0 2 0,1 6 0,2-1 0,3 1 144,2-1 0,1 1 0,5-4 0,0-1 19,0 1 0,2-7 15,2-4 1,4-7-1,7 2 1,-1-5 28,0-5 1,0-5 0,0-7-49,1-2 0,-1-6 0,-2 1 0,0-4-44,-3-6 0,-4 11 1,3-1-1,-2 7 45,-3 3 0,-3 6-68,-5 3 1,2 5 0,-5 6-1,0 7-335,1 4 0,3 7 379,0-5 0,-4 6 0,0-3 0</inkml:trace>
  <inkml:trace contextRef="#ctx0" brushRef="#br0" timeOffset="371">18981 1621 8015,'14'0'412,"1"0"1,5-2-156,4-3 0,4 1-386,5-11 0,10 3 1,8-12-1,2-1 50,4-2 0,-3-1 1,8 1-1,-2 1-50,1 3 1,-7 5 0,3 1 15,-2 6 0,-8-2 0,-2 5 0,-7 0 3,-4 4 0,-5 2 1,-7 2-164,-2 0 0,-1 0 273,-4 0 0,-1-13 0,0-2 0</inkml:trace>
  <inkml:trace contextRef="#ctx0" brushRef="#br0" timeOffset="372">19905 1137 8013,'-9'-1'-1,"-1"-4"0,7 2 497,-2-7 1,4 6-582,1-6 0,6 2 1,5-1-1,5 4 1,3 3-182,-2 2 0,-1 2 0,-2 1 1,-1 4 320,-4 0 1,4 3 0,-5 4 0,2 0-22,-1 1 0,-4-1 0,3 0 0,-2 0-41,-3 0 1,-1 1 0,-2-1 0,0 2-114,0 3 0,-7-4 1,-2 3-1,-2-6-38,1-2 0,-2-1 0,2 4 0,-2-2-171,-3-1 0,6-7 329,-1 1 0,7-8 0,-3-4 0</inkml:trace>
  <inkml:trace contextRef="#ctx0" brushRef="#br0" timeOffset="373">20630 725 8011,'8'-8'1671,"-1"2"-1454,-7 6 0,6 1-344,3 4 1,10-3-1,5 2 1,4 0-89,6 0 0,-4-2 1,4 3-1,0-2 149,-1 2 0,-2-4 0,-7 5 0,-5-1-1,-3 0 1,-8 6 0,-4-2 0,-4 4 81,-4 1 0,-10 7 0,-10 1 0,-3 2 69,-1-1 1,1-1 0,3 2 0,5-3-22,3-1 1,4-4 0,2 3-58,5-3 0,4-2 1,2-1-1,3-2 6,0-2 1,12 1 0,-2 4 0,2-1-11,0-4 1,-2 4 0,0-4-1,1 4-19,-1 1 0,-2 0 1,-1 0-3,-1 1 1,-7 4-1,2 0 1,-4-2 10,-1-1 1,-6 3-1,-3 1 1,-6 2 0,-4 4-31,-4 0 0,-4 3 1,-2-1-8,1 1 1,4-1-1,2 1 1,2-3-168,2-2 0,7 0 1,3-8-1,2-4 212,3 1 0,8-7 0,2 1 0</inkml:trace>
  <inkml:trace contextRef="#ctx0" brushRef="#br0" timeOffset="374">21199 1251 8004,'10'-6'-1,"-1"-4"0,-4-2 85,4-3 0,1 1 0,4 0 0,0 1-91,0 4 1,1 3-122,-1 6 1,-6 7-1,-5 8 1,-6 7 171,-7 5 0,-2-1 1,-1 0-1,2-4 96,1-2 1,7-1 0,-1-4-1,4-1 5,4 0 1,4-6-1,8-3 1,3-4-37,5-1 1,2-8-1,5-6-104,2-8 0,-3-5 1,1-3-1,-5-1 34,-7-3 0,-4-4 0,-2 5 0,-4 3 69,-4 5 1,-10 4 0,-6 7-1,-6 2-56,-7 2 1,-3 5 0,-3 10 0,-1 5-141,-2 2 0,4 9 1,7 1-1,3 2 1,5-2-466,3-2 1,8-1 0,0-5 101,6 1 1,11-7 0,10-4 0,2-2 450,3-2 0,6 0 0,1 0 0,4-2 0,2-2 0,-7 2 0,6-4 0,-3 1 0,-2 0 0,-4-4 0,-1 4 0,-4 2 0,-3 1 0,-2-3 0,3 1 0,-1 1 249,1 1 1,2 0-1,0-1 1,-2-2-73,-1 2 0,0 2 0,3 1 0,-2 0-304,-1 0 0,-7-5 1,2-1-1,-3-1 56,-2 1 0,-5-5 1,-1 2-81,-1-4 1,2 3-1,-3 3 151,2 0 0,2-4 0,4 3 0</inkml:trace>
  <inkml:trace contextRef="#ctx0" brushRef="#br0" timeOffset="375">10991 938 8233,'-14'-14'-55,"-1"0"1,3 0-1,1-1 1,1 3 0,-1 1-1,-2 1 1,-1 1 0,0 1-1,0 3 171,0 4 0,-5 12 1,-2 6-1,1 7 1,-3 9 58,1 6 0,0 1 1,-2 9-1,6 0 1,3 1-78,6 1 1,-2 4 0,6-4-1,3 2 52,6 4 0,4-3 0,7 9 0,6-1-66,7-1 0,2 6 1,10-4-1,4 0-37,-20-31 0,3-1 1,6 2-1,5-3 1,2 0-1,3-1 0,5 0 1,1-1-93,1-2 0,1-2 0,3-3 0,1-4 0,2-1 0,3-3 0,4-3 0,3-1 33,5-3 0,1-1 0,1-2 0,1-2 0,1-2 0,1-2 0,2-3 0,2-1-76,-25 0 1,0 0 0,1-1 0,-3 0 0,0 0 0,0-1 0,3-3 0,-1-2 0,0 0-1,0 0 1,-1 0 0,0-1 99,-2 1 1,-1-2 0,0 1 0,21-9 0,-1-1-1,-9 1 1,-1 0 0,-1-1 0,-1-2-38,-3 0 0,-3-1 1,-6 1-1,-3-1 0,-9 1 1,-4 0-1,22-25-33,-15-2 0,-20-6 0,-11-3 0,-13-3-53,-14-7 0,5 36 0,-3 0 0,-8-6 0,-4 0 0,-3-2 0,-2-1 52,-4-3 1,-2 1 0,1 2 0,-1 1 0,0 1 0,-2 2 0,-1 3 0,-2 3 83,-3 0 1,-2 4-1,-8 5 1,-3 5 0,-5 4-1,-2 4 1,-5 4 0,-2 4 83,20 4 0,0 1 1,-1 3-1,-3 2 0,1 3 1,-2 1-1,-5 2 1,-1 1-1,-1 2 0,0 2 1,0 1-1,-1 1-83,-3 2 1,-2 2 0,2 0 0,3 0 0,1 1 0,0 0 0,-3 3 0,1 1 0,0 1 0,2-2 0,2 0 0,1 0-59,2 0 0,1 1 0,0-1 1,3 0-1,1 1 0,2-1 0,4-1 1,2-1-1,0 1 0,-22 11 0,2 0-588,4-3 0,3 2 620,9 0 0,4 2 0,5-5 0,2 1 0,4 1 0,0 0 0,-1-1 0,-1-1 0</inkml:trace>
  <inkml:trace contextRef="#ctx0" brushRef="#br0" timeOffset="376">10891 1038 8457,'-19'0'-28,"-1"3"0,-1 5 0,-1 9 0,2 9 0,-3 10 0,3 6 0,-2 9 0,0 4 0,-4 12 0,1 7 287,13-34 1,0 0-1,2 1 1,1-1-1,0 31 1,7 0-1,12-1 1,14-4-138,10-4 0,-9-30 1,2-1-1,3 1 1,0-1-1,5 1 0,2-1-119,5 1 0,2-1 0,4 0 0,2-2 0,7-2 1,2-3-1,-2-2 0,1-3-126,-2-2 1,2-4 0,8-3 0,2-4-1,-1-3 1,0-1 0,4-2 0,1-2-1,0-2 1,1-1 49,-3-4 1,0-1-1,0-5 1,-1-2-1,2-1 1,-1-2-1,-1-1 1,-2-2 37,-2-3 1,-2 0 0,-1 0 0,-2-2 0,-4-4 0,-2-2 0,-1 0 0,-2-2 9,-2 0 1,-3-2 0,-4-1 0,-2-1 0,-2-2 0,-3-1 10,-2 1 0,-3-2 0,-1-1 0,-4-1 0,-5-1 0,-4-1 0,-1 0 1,-3 0-22,-2 0 0,-4 1 0,-6-2 0,-5 1 1,-4 3-1,-4 0 0,-3 1 0,-4 2 26,-4 0 1,-4 1-1,-6 1 1,-4 3-1,-5 2 1,-4 2-1,-2 2 1,-3 2 102,0 4 0,-2 3 1,3 2-1,-2 3 1,2 4-1,-2 3 1,-4 0-1,-1 2 47,-4 2 1,0 1 0,0 1 0,0 2 0,1 2 0,0 1-1,2 2 1,-1 1-86,0 2 0,-1 2 0,-1-1 0,1 0 0,-1 3 0,2 1 0,3-2 0,0 1-133,4-1 1,0 1-1,4 2 1,0 1 0,1-2-1,0 0 1,0 1 0,1 0-937,3-1 0,1 1 1013,-31 12 0,11 5 0,6-1 0,0 0 0,0 1 0</inkml:trace>
  <inkml:trace contextRef="#ctx0" brushRef="#br0" timeOffset="377">15213 1493 8094,'-1'-33'299,"-2"-1"0,-2 4 1,2 5-1,1 6 1,2 3-1,3 4 106,7 2 0,10-2 0,15 2 0,3-4 0,6-3 0,7-2-524,4 1 1,2 2 0,-2 4-1,-1 1 131,-2 1 0,0 7 0,5-2 0,0 5-155,0 5 1,3 1-1,-2 5 1,-2-3-346,-1-1 0,-8 2 1,-2-4-1,-8-2 60,-2-1 0,-3-4 0,-7-3 1,-3-4-351,-1-4 778,-9-1 0,1-7 0,-5-1 0</inkml:trace>
  <inkml:trace contextRef="#ctx0" brushRef="#br0" timeOffset="378">16294 768 8094,'2'-8'1058,"2"3"0,-1 3-1186,7 2 1,-1 12 0,6 3 0,0 6-236,4 4 0,2 2 0,4 1 0,-1 1 238,1-1 1,2-1 0,1-2 0,-2-2 110,-7-3 0,0-1 0,-11-5 0,-1 2 101,-2 3 0,-6-2 0,-9 7 0,-9 1-30,-6 2 1,-5 2-1,-2-1 1,1-1-170,4-3 0,0 1 0,8-6 0,3-2-562,5-1 674,-1-8 0,10 5 0,-4-6 0</inkml:trace>
  <inkml:trace contextRef="#ctx0" brushRef="#br0" timeOffset="379">17375 554 8065,'-2'29'967,"-3"1"-859,-4 3 0,-4 5 0,-3 8 0,-3 4 0,-3 2-20,0 2 1,-3 3 0,7-11 0,4-4 363,3-2 0,8-10 1,1 0-1,9-6-169,7-4 1,10-2-1,1-9-386,7-4 1,4-4-1,7-2 1,-1-4-1097,1-4 900,-1-10 1,1-2-108,0-3 0,-5-1 0,-2 5 0,-1-1-332,-4 1 1,-7 2-1,-7 7 738,-5 2 0,-6-1 0,-6-4 0</inkml:trace>
  <inkml:trace contextRef="#ctx0" brushRef="#br0" timeOffset="380">17858 668 8158,'-14'0'1423,"-1"0"-1038,8 6 1,-1 4 0,5 9-262,-2 5 1,0 2 0,3 4 0,-1 2-56,-1 1 1,-1 5-1,3-3 1,-1 0-7,-2-1 1,1-5-1,4-5 1,0-1-121,0-1 0,0 4 1,0-7-647,0-2 0,0-6 282,0-2 1,1-7-1,2-4 17,2-10 1,11-10 0,-2-11 0,2-5 86,0-3 0,3-13 0,0-1 1,-2-1 315,-1 3 1,-4 7 0,-1-2-1,-1 6 277,1 4 1,-3 9 0,0 10 0,-2 4 737,-3 0 1,5 8 0,2 2-455,2 3 1,7 2-1,2 0-571,1 0 1,0 0 0,3 0 0,-1 2-49,1 3 1,1-2 0,-3 6 0,-4 2-35,-3 2 0,-8 6 0,-3 1 0,-5 2 1,-7 4-169,-7 1 0,-6 1 0,-9-1 221,1-3 0,-1 1 0,1-8 0,1-3 0,3-4 425,5-4 1,4-1 50,0-5 0,9 0 1,6 0-197,8 0 0,11 5 0,5 1 0,2 0 71,3 1 1,4 4 0,2-2 0,0 4-285,-1 1 1,4 0 0,-3 0-1,-2 2-535,-3 3 1,0-3 0,-11 1 0,-2-4-2739,-1-3 3246,-8-1 0,-1 5 0,-7 0 0</inkml:trace>
  <inkml:trace contextRef="#ctx0" brushRef="#br0" timeOffset="381">16678 1550 8029,'-44'0'1188,"9"6"0,29 0-1077,15 4 1,23 1-1,17-6-282,9-2 1,-18-8 0,4-3-1,11-4 1,4-3 0,13-5-1,6-4 170,-19 5 0,2-1 1,2-1-1,10-4 1,2-1-1,1 0 1,-15 5-1,0 1 0,1 0 1,1 0-1,2 0 1,0 1-1,2-1 1,-1 2-1086,3-2 0,1 1 0,-1 1 0,0 0 1086,-4 3 0,0 0 0,-1 1 0,3 0 0,5-2 0,2 0 0,0 1 0</inkml:trace>
  <inkml:trace contextRef="#ctx0" brushRef="#br0" timeOffset="382">19052 981 7806,'0'-19'210,"0"0"1,2 0 38,3 5 1,2 0 0,9-1 0,2 3 0,2 2 0,1 6 90,-1 2 0,5 2 1,-2 0-1,0 0-129,1 0 1,0 5-1,6 1 1,3 0-53,5 1 1,11-3-1,8-4-380,7 0 1,11-6 0,0-3 0,1-6-130,2-4 1,-7 4 0,1-6 0,-4 2-79,0 0 0,0 0 0,-3 5 83,-8 0 0,-8 4 0,-13 2 0,-7 2-1020,-9 3 1365,-10 1 0,-10 9 0,-8 1 0</inkml:trace>
  <inkml:trace contextRef="#ctx0" brushRef="#br0" timeOffset="383">20204 498 7806,'0'-10'738,"0"1"1272,0 5-1607,-6-2 1,7 8-345,4 2 0,4 0 0,15 5 0,1 2 39,2 2 1,2-4 0,1 1 0,1 1 22,2 1 1,1 3 0,-6 0-243,0 4 1,-5-3 0,-5 3-1,-3-1 9,-6 0 0,-2 0 1,-7 4-1,0 0 112,0 0 1,-8 2 0,-5 4-1,-6-1-21,-3-3 0,3 3 0,-3-4 1,1 3-155,4-3 0,1-2 0,3-7 0,4 0-650,4 1 1,4-6 0,2-1 824,4-2 0,9-1 0,8-5 0</inkml:trace>
  <inkml:trace contextRef="#ctx0" brushRef="#br0" timeOffset="384">21739 825 7232,'7'-8'1419,"-6"-5"-949,6 5 0,-9-6 243,-3 0 1,4 4 0,-4 1 548,3-2-937,2 4-177,0 1-274,0 6-76,0 0 0,2-6 336,3-4 0,-2 2 0,5-1 62,-2-2 1,-1 3 0,-5-2-121,0-1 0,1-1 0,3-2 0,0-1-180,-1 1 0,-1 5 0,-2-1 17,0-1 1,0 3 0,0-1-68,0-2 1084,0-2-643,0-1 1,0 7 0,-2 7-125,-2 8 1,2 10 0,-4 4 0,1 5-28,0 7 0,-6 6 1,2 3-1,-4-2-206,-1-3 0,1 6 1,2-5-1,3-1-698,2-1 1,1-6 0,5-6-172,0-1 1,0-7 187,0 2 0,0-11 0,2-8 60,3-8 0,1-11 0,5-6 1,-2-6 415,3-7 0,-5-3 0,1-4 0,0 0 323,0-3 1,-5 1 0,4 6-1,-3 4 302,1 9 0,0 6 1,-5 8 296,0-1 1,1 8-1,3 0 1,2 2 66,2 1 0,1-1 0,5 5 0,2 0-513,3 0 1,3 5-1,7 1 1,-1 2-130,1 3 0,4-3 1,0 3-1,-3 3 0,-5 4 0,1 2 1,-9-3-1,-4 4-134,-7 1 1,-5 2 0,-2 4 0,-5 1 13,-9-1 0,-2 1 1,-10-1-1,-3 0 90,0 1 1,0-1 0,2 1-119,-1-1 1,7-6 0,3-3-1951,3-3 1355,2-2 0,8-7 0,6-7 0,8-12-1232,4-10 1903,9-1 0,1-18 0,6 4 0</inkml:trace>
  <inkml:trace contextRef="#ctx0" brushRef="#br0" timeOffset="385">22379 526 7791,'10'-19'0,"-1"0"0,-6-5 0,4 7 1194,-1 4 0,-4 4 0,2 7-738,-2 2 0,-2 5 0,0 14 0,-2 5-157,-2 3 0,-6 7 1,-7 6-1,-4 4 6,-1 3 0,5 1 0,-2-4 1,4 0-37,6-1 1,3-4 0,6-10 0,3-2-90,6-4 0,2-2 0,13-8 0,3-4-171,4-4 0,6-7 0,7-6 1,2-7-131,1-6 0,-1-1 0,-6-2-189,-3 5 1,-10 3 0,0 2-319,-5 0 0,-9 5 0,-10 1-30,-6 1 1,-7 3 0,-8 2 0,-6-1-762,-3-2 1,-1 0 1418,-1 5 0,-6-6 0,-1-2 0</inkml:trace>
  <inkml:trace contextRef="#ctx0" brushRef="#br0" timeOffset="386">21355 1436 9055,'-30'0'2814,"4"6"-2640,11 4 1,8 4 0,3 3 0,11 2-1,13-3 1,18-5-42,16-6 1,-14-5 0,4-2-1,7-2 1,2-1-124,5-3 0,2-3 1,-9-2-1,2-1 1,1-2-1,4-1 1,1 0-1,1-1 1,6-1-1,1 0 1,1 0-351,5-1 0,2 1 1,0 0-1,-1 1 1,0 1-1,2 1 1,-17 4-1,1 0 0,0 1 1,-1 0-1,17-2 1,0 0-1,-2 1 340,-1 2 0,0 1 0,-1 0 0,1-1 0,0 1 0,-2 0 0</inkml:trace>
  <inkml:trace contextRef="#ctx0" brushRef="#br0" timeOffset="387">17460 569 8094,'-29'-8'-17,"1"-3"1,0 6 0,-1 2 0,1 1 0,-1 2 0,1 0 0,-1 2 0,1 3 0,-1 4-1,1 4 357,0 1 0,1 6 0,1 4 0,3 5-169,-3 4 1,0 11-1,-4 13 1,0 8-95,1 4 0,13-31 1,2 1-1,4 1 1,1-1-1,1 2 1,0-1-1,2 1 0,1 0-33,2 3 1,2-1-1,3-1 1,2 0-1,2 0 1,4-1-1,18 34-84,13-7 1,-10-38 0,5-2 0,6 1 0,4-3-1,7-2 1,3-5 0,4-3 0,2-4-275,2-2 0,1-4 0,1-1 0,-1-2 0,2-3 0,1-1 0,3-2 0,0-1 207,-1-2 0,0-2 1,-3 1-1,-1-2 1,-5-2-1,-2-1 0,-1-1 1,-1-1 74,-2-2 0,-2 0 0,-8 1 0,-2-2 0,-4-1 0,-3-1 0,22-22 147,-14-5 0,-15 0 1,-15-6-1,-8-2-138,-4-1 1,-10-7 0,-6-1-1,-10 0 78,-8 0 0,-5-4 1,-12 6-1,-7 2 124,-4 6 1,-8 10 0,4 11 0,-1 7 143,3 6 1,8 8 0,4 3 0,3 2 9,5 3 1,6 1-1,9 2 1,4 0 255,4 0-1125,9 0 1,4 2 170,6 2 0,0 4 1,0 6-1,1-1 158,4-3 1,-2 2 0,7-2 0,1 2-619,1 3 0,1-1 825,-3 0 0,2 0 0,-4 0 0</inkml:trace>
  <inkml:trace contextRef="#ctx0" brushRef="#br0" timeOffset="388">21526 810 7892,'-35'-21'-62,"1"0"0,-33-22 0,10 5 0,10 0 0,3 0 0,3 4 1,3 4-7,5 4 0,3 10 1,1 2-1,1 8 419,-1 4 1,2 9 0,2 2 0,3 5 82,1 5 0,4 3 0,8 8 1,4 4-2,3 4 0,15 3 0,7 3-217,10 3 0,13 4 1,9 6-1,4-1-126,0 1 0,-24-28 1,1-1-1,2 1 1,1-1-86,3 1 0,1-1 1,2-2-1,2-1 1,0-2-1,2-1 1,0-1-1,1-1 70,-1 0 1,1-2 0,3-1-1,0-1 1,-2 2 0,2-1-1,1-1 1,2-2-63,1-2 0,-1-2 1,-2-1-1,-1-2 0,0-1 1,0-2-1,-4-2 0,-1-1 23,-1-2 0,-1-1 1,0-5-1,-2-2 0,-1-5 1,-1-2-1,-3-3 0,-1-3 30,-2-2 0,-3-3 0,16-30 0,-8-4 0,-8-7-94,-6-6 1,-16 32-1,-2 0 1,-3-4-1,-1 0 1,-2 0-1,0-1-26,-2-1 1,-1 0 0,-1 1 0,-3 0-1,-3 1 1,-2 1 0,-2 1 0,-2 1 98,-1 3 1,-1 1 0,-26-27 0,-10 10 0,-6 15 118,-6 16 0,-10 6 0,-5 17 0,40 4 0,-1 1-169,-1 2 0,0 3 0,0 4 0,1 1 1,0 0-1,0 1 0,2 2 0,1 1-502,-32 20 1,14-4 0,15 3 0,8-1-3064,9-4 3570,11-1 0,12-1 0,7-1 0,0 1 0</inkml:trace>
  <inkml:trace contextRef="#ctx0" brushRef="#br0" timeOffset="389">25820 1009 7743,'0'-22'223,"0"3"0,0 3 0,0 2 36,0 0 1,0 8 0,0 6-1,0 8 1,0 4-289,0 2 1,0 1 0,0-1 0,0 2-206,0 3 1,1-4 0,4 3 0,3-6 0,2-2-1216,-1 1 1449,-6 2 0,10 1 0,-5 0 0</inkml:trace>
  <inkml:trace contextRef="#ctx0" brushRef="#br0" timeOffset="390">25692 1279 7989,'0'12'-651,"0"0"484,0 4 0,0 3 0,0 0 1,0 3-53,0 0 0,0 3 0,0-6 199,0-1 1,0-7-1,1-3 20,4-2 0,3-1 0,6-7 0,1-3 0,5-2 0,2-8 0</inkml:trace>
  <inkml:trace contextRef="#ctx0" brushRef="#br0" timeOffset="391">26033 1223 8310,'0'14'-334,"0"0"1,0 0 193,0 0 1,5 1 306,0-1-48,6 0-142,-10-6 41,6-2-17,-7-6 0,1 0 0,2-1-50,2-4 1,6 2 0,-1-7 0,4-1-17,5-1 0,3-3 1,6 1-1,-1 0 130,-3 0 1,1 4 0,-6 2 0,-2 2 127,-1 3-81,-2-5 0,-6 8-36,-3 0 1,-3 2 0,-2 7-104,0 2 0,0-3 0,1 2-173,4 1 0,3-3 0,6 1 0,2 0-317,3-1 517,-3 5 0,11-5 0,-5 6 0</inkml:trace>
  <inkml:trace contextRef="#ctx0" brushRef="#br0" timeOffset="392">26872 910 7826,'9'-29'0,"-1"1"-143,-1 0 0,-3-6 0,-2 1 1,1 0-78,2-2 1,0 5 0,-5-1 0,0 5 108,0 7 1,-7 4-1,-2 2 1,-4 4 362,-1 4 0,0 3 0,-2 2 0,-3 3-38,-5 7 1,2 1 0,0 13-206,2 1 0,-4 2 0,3 3 0,1 3-9,-1 5 0,-2 4 1,4 6-1,1 6 17,2 6 1,1 0-1,-3 8 1,-1 3-80,2 3 0,9-33 0,0 0 0,-6 38 0,0 0-534,-1-3 296,1-16 0,0 1 1,0-10-1</inkml:trace>
  <inkml:trace contextRef="#ctx0" brushRef="#br0" timeOffset="393">24995 1308 7826,'13'-13'446,"7"4"-541,10 4 0,8 3 0,10 1 0,5-2 0,7-2 60,7 2 0,4 0 0,5 0 0,-36 0 0,0 1 103,2 0 1,0 1-1,3-2 1,0-1-1,-1 2 1,1 0-1,-3 0 1,1 0 62,-2 1 0,0 1 1,40 0-1,-39 0 0,1 0 1,0 0-1,-1 0-20,1 0 1,-1 0 0,37 0 0,-3 0-1,-5-2 86,-4-2 0,-9 2 0,-7-3 0,-4 4 185,-6 1 0,-4-5-71,-9 0-62,0 0 1,-5 5 200,-5 0 194,-2 0 133,-8 0-194,-2 0 317,-6 0-2570,0 0 0,7-12 0,1-4 0</inkml:trace>
  <inkml:trace contextRef="#ctx0" brushRef="#br0" timeOffset="394">28635 725 7822,'11'-16'-125,"2"-1"0,2-2 0,1 2 0,0 1 0,-2 2 0,0 1 0,-1 2 0,-2 3 1341,-1 2 896,-7 1-568,3 5-1097,-6 0 1,0 1-191,0 4 1,0 8 0,0 9 0,0 3-39,0 5 1,0 2 0,0-2 0,0 3-305,0 5 1,0-2 0,0 1 0,-1-3 11,-4-2 1,3-4 0,-4-4-136,0-5 143,4-3 0,-4-10 132,6-6 1,0-13-1,1-12 1,4-5-95,5-3 1,7-6 0,3 2-1,3 1 172,2 3 0,-3 9 0,0 5 0,0 3 28,0 2 1,-4 6 0,1 2 0,-4 1-121,0 0 0,-1 1 0,0 4-171,0 0 0,1 0-230,-1 0 1,0 0-1,-1 1-58,-4 4 1,4-3-1,-4 2-14,4-2 1,1-2-1,0 0 1,0 0-163,1 0 0,-1 0 0,0 0 0,0 0-488,1 0 0,-1-5 1070,0 0 0,0 1 0,0 4 0</inkml:trace>
  <inkml:trace contextRef="#ctx0" brushRef="#br0" timeOffset="395">29332 682 7822,'8'0'970,"-2"0"-250,-6 0 44,0 0-559,0 7 0,0 1 0,0 6 0,0 2-57,0 3 0,0-2 0,0 5 0,0-1-120,0-4 0,5-1 1,1-4-1,2-1-92,3-1 1,3-7 0,5 2 0,3-4-91,0-1 0,4-6 0,-6-3 1,2-4-107,3-1 0,-2-5 1,-1-2-1,-2-1 152,-2-3 0,-3-2 1,0-1-1,-3 1 78,-2 3 1,2-1-1,-4 6 1,2 1 122,-1 3 0,-6 0 0,4 3 591,-1 2-312,-4 4 1,4 8-241,-6 2 0,0 4 0,0 8 1,-2 1-167,-2 2 0,0 2 0,-3-4 1,-1 4-236,0 1 1,5-5-1,-2 4 1,3-2-388,2 0 1,0-5-1,2-6 151,3-2 1,3-1 0,6-5-1,0-3 505,0-7 0,2-6 0,1-12 0,2-2 0,-1-3 0,4-3 0,0-7 0</inkml:trace>
  <inkml:trace contextRef="#ctx0" brushRef="#br0" timeOffset="396">29957 284 7822,'0'-20'0,"2"6"470,3-1 1,-4 6-375,4 4 0,-4 5 0,-1 0-48,0 8 0,0 5 0,0 1 0,0 0 173,0 0 1,0 5 0,0 2-1,0 1 1,0 3 84,0 2 1,0 1-68,0 1-216,-6 6 1,0-5 0,-5 3-1,3-2-88,2 3 0,1-6 1,5 2-1,0-5-282,0 1 1,6-4 0,4 0-125,2-2 1,2-5-1,1-8 1,0 0-1,3-6 471,1-4 0,6-11 0,-3-8 0</inkml:trace>
  <inkml:trace contextRef="#ctx0" brushRef="#br0" timeOffset="397">30156 626 7822,'-14'0'953,"6"0"-870,8 0 0,14 1 0,8 2-101,1 2 0,5 0 1,-1-5 7,4 0 0,3 0 0,-7 0 0,-2 0 127,-2 0 1,0 0 0,0 0-24,-4 0 1,-3 0-1,-2-2 1,0-3 0,-1-4-117,-3-4 1,1-1-1,-7-2-78,0-3 0,-3-3 0,-2-6 0,-4-1 26,-5 1 1,-2 1-1,-1 3 1,0 5-1,1 5 246,-4 5 1,-1 2 0,2 9 0,0 4-7,-4 9 0,-3 7 0,-7 11 7,1 5 1,-7 8 0,-1 1 0,1-1 60,6-2 0,4-3 1,9-3-1,5-5 6,3-3 1,5-1-1,10-1 1,7-1 113,8-3 1,0 1-1,2-6 1,1 0-173,2 1 1,1-4 0,1 1 0,-1-4-134,1-3 1,2-7 0,-1 1 0,-3-2-1,0-2-21,0 0 0,0 0 0,-2-2 85,-1-2 0,-7-3 374,2-2 1,-10 1 1474,-4 3-204,-3 4-370,-2-6-323,0 7-10896,0 0 8980,-7 0 1,-1 2 0,-7 1 850,-4 2 0,-3 6 0,-7-3 0</inkml:trace>
  <inkml:trace contextRef="#ctx0" brushRef="#br0" timeOffset="398">1934 13079 7968,'-13'-9'-324,"2"-1"302,2-1 0,-1 5 0,-4 1 0,0 3 0,0 4 0,-2 3 0,-1 4 410,-2 4 1,-7 1 0,3 0-1,-3 2 1,3 1-78,4 2 1,4 2 0,4-4 0,4 2 0,0-1-202,4-3 1,1 4 0,4 2-1,1 1-58,2 3 0,6 2 0,-2 2 1,4-1-185,1 1 1,1-1 0,0 0-1,3-1 3,1-3 0,8 1 0,-1-7 0,8-4-174,2-3 0,3-8 0,7 2 0,2-4 19,-3-1 0,-2-4 0,-5-3 1,-5 1 283,-3 0 0,-1-5 0,-1 3 0</inkml:trace>
  <inkml:trace contextRef="#ctx0" brushRef="#br0" timeOffset="399">2361 13136 7929,'0'-8'2199,"0"2"-1524,0 6-18,0 0 0,-5 6-368,0 4 1,-1 9 0,3 4 0,-4 6 0,1 4-88,0 5 1,-1-2-1,4 0-117,-2-1 0,1-2 0,4-6 0,0-3-540,0-5-5,0-10 0,1-2 0,2-11 265,2-5 1,5-8 0,-6-17-1,1-3 1,0-6 52,0-5 1,4-1-1,-3-3 1,1 5 140,-1 3 1,4 4-1,-6 7 1,-1 9 1066,-1 7 328,-2 3-1280,0 6 1,2 9 0,1 12 7,1 5 0,3 2 0,-4-1 0,3 5-81,2 3 0,2 1 0,4-1 0,0-2-135,0-1 0,1-2 1,-3 2 59,-2-5 1,2-5 0,-2-3 0,2-3 0,3-2-71,-1-3 1,-5-1 0,1-4 0,1-3 52,2-4 0,1-5 0,0-5 0,0-6-180,0-7 1,1 0 0,-1-4 0,0 0-195,0-1 1,0 4-1,-1-3 1,0 1-136,1 4 0,-8 7 0,8 5 0,-1 3-320,0 2 0,-4 6 880,1 3 0,-1-3 0,5 0 0</inkml:trace>
  <inkml:trace contextRef="#ctx0" brushRef="#br0" timeOffset="400">2986 12837 9137,'0'-6'1932,"0"6"-1697,0 6 1,0 13 0,-1 2 65,-4 1 1,2 2-1,-5 4 1,1 1-81,4-1 0,-3 5 0,0 0 1,-1 1-67,1 0 0,1-5 0,5 1 0,0-7-515,0-2 1,0-2-1078,0-5 0,0-8 959,0-6 0,2-12 1,1-12-1,2-4 141,-2-5 0,5-4 0,0-5 0,1-1 248,1 0 1,-6 7 0,4 3-1,-1 4 598,-4 6 0,0 2 391,2 7 0,-2 1-535,6 4 0,-4 2 1,3 9-1,0 1 13,0 2 0,-3 8 1,2-1-1,0 7-199,-4 3 0,3 2 0,-1 4 0,0-1-190,1-3 1,-3 1 0,7-4 0,-1-1 100,-1 1 0,8-2 1,-4-7-1,3-2-71,2-5 1,0-4-1,-2-1 1,0 0-68,4 0 0,-1-6 0,5-7 0,1-7 106,-2-9 0,4-2 0,-7 2 0,-2 1-192,-1-1 1,-2 1-1,0 1 1,-1 3-454,-4 5 0,-1-1 0,-5 1-206,2 2 0,0 1 1,-5 2 63,0-1 1,-2 7 0,-3 4 728,-4 2 0,-10 2 0,-3 0 0</inkml:trace>
  <inkml:trace contextRef="#ctx0" brushRef="#br0" timeOffset="401">1920 13918 7920,'-27'6'192,"2"4"1,3 2 150,1 3 0,-3 0 0,5 3 0,2 1 387,1-2 1,8-6-418,4-1 0,10-7 0,8 0 0,10-6-3,7-7 1,18-9 0,15-4 0,8-6-188,-32 13 1,1-1 0,3-1 0,2-2 0,2-3-1,0-1 1,4-2 0,0 0-33,5-2 1,0 0-1,2 0 1,1-1 0,2 2-1,1-1 1,-2 1-1,1 0-186,0 1 1,1 0 0,-4 3 0,0 0 0,-2 0 0,0 1-1,-5 1 1,-2 2-139,-3 2 0,-2 1 0,-5 4 0,-1 0 0,24-7 0,-6 5-136,-11 5 0,-8 2 0,-11 7-171,-4 0 678,-2 0 0,-12 0 1,-1-1 534,-1-4 1,-3 2 0,-2-5 959,3 2-120,-4 1-133,6 5-1273,-7 0 0,-2 0 36,-3 0-285,4 0 511,-6 0 605,7 0 520,0 0-923,-6 0 225,4 0-387,-4 0 123,6 0-5881,0 0 4001,-6 0 0,3 0 0,-7 0 1348,-1 0 0,-8 6 0,-3 2 0</inkml:trace>
  <inkml:trace contextRef="#ctx0" brushRef="#br0" timeOffset="402">1522 12909 7922,'-26'-15'-169,"6"3"1,7 1-1,5 1 1,5-1 0,2-2 168,1-1 0,0 5-106,0-1 1,-2 2-1,-1-3 747,-2 2 0,-1 6 318,1-2-914,4 3 0,-6 9 1,9 4-1,1 8-74,2 9 1,4 4-1,-3 10 1,2 7 51,3 5 0,-4 16 0,-1 5 0,-3-33 1,-1 0-44,0 3 0,1 0 1,-1 1-1,0 1 0,-1 2 1,-2 0-1,2-1 1,0-1-108,1-2 1,1 0-1,-3-3 1,1-2-1,4 38 1,-3-7-173,-2-11 0,6-11 1,2-16-1,1-11-171,1-9 0,-2-9 470,1-8 0,4-11 0,-5-7 0</inkml:trace>
  <inkml:trace contextRef="#ctx0" brushRef="#br0" timeOffset="403">1508 12766 7882,'26'-23'-59,"1"1"75,2 1 1,-2-3 0,10 4-1,5-2 56,3-4 1,7 4 0,10 0-1,6 0 59,6 0 1,-1 0 0,3-3 0,-4 1-45,-1-1 1,4-4-1,-35 14 1,0-1-1,4-2 1,1 1-102,0-1 0,1-1 1,3 1-1,0-1 0,-3-2 1,0-1-1,1 1 0,-1-1 1,1 1-1,-1 0 3,3-1 1,0 1 0,0 2 0,-1 0 0,-2 1 0,-1 0 0,-1 0 0,-2 1-19,-5 1 0,0 0 0,34-9 1,-11 3-1,-5 1-13,-6 4 1,-6 8 0,-7 4-1,-6 3-148,-4 2 1,-9 0 418,2 0 637,-3 7-603,-8 0-75,-2 1 31,-6-1 1,0-6-101,0 4 0,0 3 1,0 6-1,0 0 1,0 2 62,0 3 0,0 0 0,-2 8 0,-1 3-23,-2 0 1,1 2 0,4 1 0,0 5-77,0 3 0,0 1 1,0 1-1,0 0-145,0-1 0,1 6 0,2 1 0,2 3 0,-2 6 1,-1 1 0,-2 7-1,0-1-107,0-5 0,0 1 0,0-10 0,0-2-199,0-6 0,0-9 0,0-10 0,0-5-416,0-3 0,-2-8-33,-2-4 1,0-2 816,-5-2 0,-7-6 0,-6-2 0</inkml:trace>
  <inkml:trace contextRef="#ctx0" brushRef="#br0" timeOffset="404">1849 13989 7964,'-22'9'-274,"3"2"110,3 5 1,6-1-1,2 5 1,2-1 192,3 0 0,1 5 45,2-5 0,13-7 0,8-9 0,10-9 166,12-13 1,12-11 0,-21 8-1,0-3 1,3-2 0,0 0-77,3-3 0,1 0 0,1 0 1,0 0-1,2-3 0,0 0 1,2-1-1,1 1-152,2 1 0,2 0 0,2-1 0,1 2 0,-2 3 1,-1 1-1,-1 0 0,-1 0-83,0 1 1,-1 0 0,-4 3-1,0 0 1,1 0 0,-1 1 0,-3 1-1,-2 2-128,32-14 0,-7 8 1,-14 4-238,-7 5 1,-7-1 0,-9 9-1049,-3 0 678,-4-4 806,-12 10 0,-2-11 0,-6 5 0</inkml:trace>
  <inkml:trace contextRef="#ctx0" brushRef="#br0" timeOffset="405">2361 15240 7903,'-2'-9'-268,"-1"-1"1,-3 1 0,-1-1 0,-1 2-1,0 0 145,-3 0 1,5 4 0,0-4 0,1 0 0,-1 2 293,-2-1 0,3-4 0,-4 2 197,-3-4 1,0-1 0,-2 0 110,-1-1 0,6 8 1,-1 0-208,-1 1 0,-1 4 1,-4-1-247,-3 6 0,3 5 0,-3 6 0,3 1-86,2-1 1,0 6-1,0 2 1,1 2 40,4 0 0,-2-5 1,6 3-1,2 0 37,1 0 1,4-4-1,2 1 1,8-4-98,5 0 1,0-3 0,7-1-1,1-3 23,2-2 0,2 5 1,-1-3-1,-1 2 69,-3-1 1,1 1 0,-6 4 0,-2 0-2,-1 0 1,-3 1 0,-2-1 0,-3 0 57,-2 0 0,-1 5 0,-5 2-20,0 1 0,-2-9 0,-1 1 1,-3-2-149,-2 1 0,-2 1 0,-6-1 1,-1-2-152,-2-2 1,0-5 0,5 0-169,0-2 0,6-8 0,3-4 0,3-4 417,2-5 0,13-3 0,3-7 0</inkml:trace>
  <inkml:trace contextRef="#ctx0" brushRef="#br0" timeOffset="406">2489 15155 7903,'7'-15'137,"0"6"346,-7 0-464,0 5 1,1 0 0,2 8 0,2 6 36,-2 2 1,4 4 0,-1 2 0,0 2-30,1 2 1,4 2-1,-2 4-150,4 1 147,-5-1 0,4-6 0,-1-3-154,7-3 1,-2-8 0,3-3 0,-4-4 69,0-1 0,-1-8 0,0-6 0,-1-8-10,-4-5 0,2-7 0,-6-3 1,-2-2 46,-1-4 0,-4 10 0,-3-5 0,-6 8 58,-6 6 0,-5 4 0,-7 7 0,1 4-11,0 4 0,-1 3 0,2 4 1,4 3-96,4 4 0,4 4 0,4-1 0,3-1-1205,2-1 1276,1-7 0,5-3 0,0-8 0</inkml:trace>
  <inkml:trace contextRef="#ctx0" brushRef="#br0" timeOffset="407">2730 14771 8255,'14'-2'611,"2"-2"-995,3-6 0,8-3 0,8-1 73,1 0 1,-4-2 0,1-3 0,-3-3 310,-2 0 0,-1-3 0,-1 6 0,-6 1 0,-4 3 0,0 0 0,-12 1 0,0 0 0,-9 6 0,-5 3 0,-2 4 0,-3 1 0,-3 1 0,-1 2 0,3 4-350,5 1 560,-2-5-34,11 3 0,-2-4 0,8 4-16,6 8 0,3 2 0,1 9 0,-2 7 64,-2 9 0,1 5 1,-5 9-1,1 5-237,-1 3 0,5-1 1,-3 4-1,1-1-276,1-5 0,-1 0 0,6-13-73,-1-1 1,5-8 361,0-5 0,6-3 0,-3-1 0</inkml:trace>
  <inkml:trace contextRef="#ctx0" brushRef="#br0" timeOffset="408">3526 14259 7769,'-22'0'599,"2"0"-456,6 0 1,4 6-1,2 5-454,2 7 1,1 4-1,4 6 1,-3 2 202,0 4 0,-6 7 0,4 8 0,0 0 290,-1 0 1,-2-1 0,4-3-127,2-3 0,1 3 0,4-12 1,1-2-329,2-1 0,6-8 1,-2-4 271,4-7 0,-5-5 0,-2-6 0</inkml:trace>
  <inkml:trace contextRef="#ctx0" brushRef="#br0" timeOffset="409">3384 14202 7769,'0'-27'236,"0"4"-241,7 2 0,0 13 0,9 5-149,3 6 1,-1 7 0,5 9 0,1 6 73,-2 7 1,5 1-1,-5 8 1,2 3 86,-1 0 0,1 2 1,5 0-1,-1 3 99,0 1 0,2-9 0,1 0-137,-3-4 1,2-4 0,-9-6-1,-1-3-333,1-6 1,-7-3 363,-5-6 0,-6 4 0,4-5 0</inkml:trace>
  <inkml:trace contextRef="#ctx0" brushRef="#br0" timeOffset="410">3370 14543 7769,'-8'8'330,"2"-1"0,9-7-418,6 0 1,3-7-1,11-2 25,2-4 0,2 1 0,2 0 0,1 3-49,3-2 1,-6 3 0,4 0 0,1 2-298,-2 3 1,-5-4 408,-1 3 0,-7-1 0,4 5 0</inkml:trace>
  <inkml:trace contextRef="#ctx0" brushRef="#br0" timeOffset="411">2233 15965 7871,'-43'0'1092,"19"0"0,8 0-1155,26 0 1,7-6 0,18-4 321,8-2 1,10-15 0,-17 9 0,1-1 0,9-5 0,1-2-213,9-6 0,2-2 1,4-5-1,1-1 1,-16 9-1,1 0 1,1-1-1,1-1 1,1-1-1,1 0-178,2-1 0,0 0 0,1-1 0,0 1 1,2 1-1,0-1 0,1 0 0,2-1 0,0 1 1,3 1-1,1 0 0,0 1 0,2 1 1,0 1 0,0 1 0,-3 2 0,0 0-1,0 2 1,-2 1 0,-1 1 0,-1 0 130,-2 3 0,-1 0 0,0 0 0,1 1 0,0 0 0,-2 2 0,22-5 0</inkml:trace>
  <inkml:trace contextRef="#ctx0" brushRef="#br0" timeOffset="412">825 16022 7873,'0'-14'80,"0"-1"1,0 1-1,0-2 1,2-2 0,4-8-1,8-7 1,10-11-1,7-13 1,9-13 11,-17 32 0,0-3 1,-1-3-1,0-2 1,2-2-1,1-1 1,-1-3-1,-1 1 0,2-2 1,-1 0-1,1 2 1,1-1-1,0 1 1,0 0-93,-1-1 0,1 1 0,1-1 0,-1 0 0,-2 3 1,-2 1-1,0 2 0,-1 1-79,-1 2 0,-1 0 1,-3 3-1,-2 0 0,1 1 1,-1 0-1,6-28 0,-6 11-98,-4 10 1,1 9 0,-6 13 343,-2 5-263,-2 9-355,-1 4 0,0 8 202,0 2 0,0 4 0,-1 5 30,-4-4 0,2 4 1,-6-3-1,-3 2 219,0 2 0,-7-4 0,0-1 0,-13 7 0,2 6 0</inkml:trace>
  <inkml:trace contextRef="#ctx0" brushRef="#br0" timeOffset="413">1181 14401 8075,'-21'13'3,"-3"-4"0,4 2 0,-1-6 102,1-2 1,4-1 0,-3-2 1450,3 0-622,2 0-856,6 0 1,3 5 0,12-1 0,8 0 0,12-4 111,10-5 0,7-6 0,10-13-242,12-9 0,-29 11 0,0-2 0,4-2 0,0 0 0,-1-1 0,-1-1-25,0 0 1,0-1 0,-2-2 0,0 0 0,-3 0 0,-2 1 0,-2 0 0,-1 1 210,20-25 0,-5 13 1,-14 13-12,-3 7 1,-10 15 0,-3 9 11,-7 10 1,-6 17-1,-2 5 1,-4 9 18,-5 8 0,-2 3 0,-4 2 0,-1 2-352,-2 2 0,1-7 0,7 3 1,3-2-316,2 0 0,-3 7 0,4 0 0,2-4-894,1-4 1407,2 1 0,-6-4 0,-2 5 0</inkml:trace>
  <inkml:trace contextRef="#ctx0" brushRef="#br0" timeOffset="414">2090 15866 7687,'-50'0'106,"2"0"0,6 0 1,4-2-1,5-4 0,4-9 1,6-7-1,5-8 60,7-8 0,5-7 1,9-19-1,7-8 0,-2 30 1,4 0-1,3-5 1,3-1-224,5-3 0,2 0 0,0-3 0,3 0 0,5-2 0,2 0 0,1 0 0,1 0 142,2-1 1,-1 0 0,-2 5 0,1 0 0,5-2 0,1 2 0,-1 4 0,2 3-139,-1 3 0,2 3 1,3 3-1,2 1 1,2 3-1,0 1 1,0 3-1,-1 1 79,-1 1 1,1 1-1,3 1 1,1 2-1,1 2 1,0 1-1,0 0 1,0 2-18,1-1 1,-1 1 0,-1 0 0,0 1 0,-3 2-1,0 1 1,1 0 0,0 2-2,-1 1 1,-1 1-1,0 4 1,-1 1-1,-7 1 1,-2 1-1,31 3-104,-12 9 1,-17 14-1,-16 20 1,-13 13 37,-12 12 1,-10-30-1,-3 1 1,-6 6 0,-3 0-1,-3 2 1,-2 0 89,-5 1 1,-2 0-1,-7 7 1,-3 0 0,-2-2-1,-2-2 1,-1 2 0,-2 0-1,-1 0 1,0 1-62,1-2 1,-1 1 0,-3 0 0,0-1 0,-2 2-1,-1-1 1,-1-2 0,-1-1 172,-1-2 1,0-2-1,2 1 1,0-1-1,3-3 1,-1-3-108,0 0 1,-1-3-1,1-2 1,0-2-1,2-4 1,0-3-1,5-6 1,1-3-89,5-4 0,2-4 1,-31-1-1,8-21 1,7-20-1,9-23-164,27 18 0,4-3 1,-2-10-1,4-3 0,6-7 1,3-2-1,4-4 0,2-2-445,5-5 0,4-1 0,3 0 1,4 0 659,5-2 0,4 0 0,0 1 0,3 0 0,-9 24 0,1 1 0,0-1 0</inkml:trace>
  <inkml:trace contextRef="#ctx0" brushRef="#br0" timeOffset="415">3143 16207 8722,'0'14'82,"0"5"0,0 0 0,0 0 0,0 1 0,0 2 0,0 2 0,0 0 0,1 1 1,2 2 175,2 1 0,0 1 1,-4-1-1,3 4 1,0 6-1,-1 11 0,-1 9-48,-2 9 0,0-27 0,0 2 0,0 2 0,0 2 0,0 2 0,0 0 0,0 1 0,0 0-65,0-2 1,0 1-1,0 2 1,0 1 0,0-4-1,0-1-223,0-2 0,0-1 0,0-1 0,2 0 0,2 29 0,4-8-128,0-8 1,3-9 0,-6-11 0,0-10-1035,1-8 361,-4 1 0,5-17 358,-2 4 1,-2-8-1,5-3 2,-1-2 1,-3 3 0,-4-4 157,0-3 0,0 0 361,0-2 0,-6-1 0,-2 1 0</inkml:trace>
  <inkml:trace contextRef="#ctx0" brushRef="#br0" timeOffset="416">3015 17657 7840,'-10'-8'-447,"1"3"591,5 4 1,-2-1 231,6-3 0,0-3 160,0-6 0,6 6 1,4 4-90,3 2 0,1 4 1,0 4 420,0 8-632,0 0 0,-1 15 0,-2-2-8,-1 4 0,-2 9 0,1-2 1,-3 3-1,-1 1-24,0 1 0,4-2 0,-2-3 0,-1-5-284,0-3 1,4-8 0,-4-4 0,2-7-143,3-7 1,2-4-1,1-6 1,0-10 33,0-11 1,2-14-1,1-12 1,2-7 59,-1-7 1,2-4 0,1-3-1,1-2-271,3 2 0,-4 15 0,-2 12 1,-5 12-1773,-5 10 2171,4 4 0,-5 7 0,6 0 0</inkml:trace>
  <inkml:trace contextRef="#ctx0" brushRef="#br0" timeOffset="417">15839 13818 8200,'9'0'363,"1"0"0,1 2 0,0 3-86,-1 4 0,-4 12 1,-8 7-1,-2 10 1,-8 8 3,-5 6 1,1 5 0,-3 3 0,4 0 150,0-5-548,1 2 1,1-10 0,2 2-150,2-6 0,6-5 1,-2-2-1,3-7-712,2-9 1,0-7 154,0-8 1,0-16 821,0-23 0,0-15 0,0-15 0</inkml:trace>
  <inkml:trace contextRef="#ctx0" brushRef="#br0" timeOffset="418">15796 13634 8157,'0'-15'-52,"0"1"47,0 0 0,5 4 1,1 3-1,2 0 142,3 4 1,4-3 0,2 1-1,5 2-191,5 1 1,-2 2-1,8 0 1,-4 2 51,-5 3 1,-1-2 0,-7 6 45,-3 2 0,-4 2 1,1 1 112,-6 0 0,-2 2 0,-4 2 0,-2 2 20,-6 2 0,-3-3 0,-1 3 0,0 0-130,0 0 0,0-3 0,-1 4-302,1-3 0,6-1 1,5-6 120,6-4 1,5-1 0,6-5 0,1 2 127,-1-2 1,5 0-1,1 0 1,1 4 109,-1 1 1,-1-4 0,-4 4 0,-1 0-113,0 0 1,-1 2 0,-2 4-1,-3 0 21,-2 0 1,3 5 0,-4 0 0,-2 0 20,-1 2 0,-2-6 1,-2 6-1,-2-2-4,-6 0 0,-3 5 1,-1-4-1,-2 1-61,-3-1 0,2 4 0,-5-4 0,1 1-230,4-1 1,1-1 0,4-3 0,1 2-397,1 0 657,7-5 0,-3 0 0,6-5 0</inkml:trace>
  <inkml:trace contextRef="#ctx0" brushRef="#br0" timeOffset="419">16465 13932 7600,'-2'21'365,"-3"2"-63,-4 4 1,-2 8 0,0 4 0,1 7 24,-1 6 1,-2-3-1,1-1 1,2-6-180,6-4 0,2-5 0,2-9-225,0-5-35,0-3 0,0-10 1,0-7-1,2-14-85,2-11 1,4-11-1,6-9 1,-1-1 43,-3 1 1,1 4 0,-7 5-1,1 7 476,1 5 0,-4 8-327,3-2 1,3 8 0,1 3 0,4 0-296,1 0 0,0 3 0,2-3 0,1 0-316,2 0 1,2 4 614,-2-6 0,-3 1 0,4-5 0</inkml:trace>
  <inkml:trace contextRef="#ctx0" brushRef="#br0" timeOffset="420">16379 14259 8081,'7'-14'76,"-4"6"1,5 2-1,0 1 1,-1 0-1,5 2 1,0 1-1,2 2 1,1 0-6,-1 0 0,0 5 0,2 0 0,1-2 0,4-1-182,1-2 1,0-7-1,3-4 1,-1-6-1,1-7 0,-3-3 1,0-1-1,-1-1 39,-4 1 1,-1 0 0,-3-1-1,-4 1 199,-4-1 0,-5 7 0,-5 3 0,-4 5-54,-4 5 0,-7-3 0,-6 8 0,-4 1 38,-3 1 1,0 7-1,5 1 1,-1 4 81,1 5 0,6 0 0,1 5 1,4 1-121,2 2 0,-2 6 1,9 4-1,0 5-18,4 3 0,-3 0 0,2-2 0,2-1-60,2 2 0,7-5 1,5-4-1,6-6-238,7-6 1,5-4 0,2-6 0,4-4-90,1-4 1,2-8 0,3-8 0,-1-7-59,-2-5 1,-7-1 0,1-2 0,-7-2 389,-6-1 0,3-6 0,0 2 0</inkml:trace>
  <inkml:trace contextRef="#ctx0" brushRef="#br0" timeOffset="421">16863 13932 8804,'0'10'530,"0"1"-294,0 4 1,4 6 0,1 9 0,0 2 6,1 1 0,-4 9 0,3-2-70,-4-1 1,-6 1 0,-1 1-230,-2-3-60,5-3 1,-3-9 0,6-2-224,0-5-77,0-9 310,0 2 0,0-17 1,0-1-1,0-11-269,0-12 0,0-4 1,0-6 223,0 1 1,0 3 0,0 0 0,0 8 655,0 5 0,0 3-301,0 5 0,6 6 0,3 3-323,4 4 1,6 1 0,0-2 0,0-1-16,2-2 1,1 1 0,4 2 0,0-1-223,-3-2 1,-4-4-1,4 2 1,-3 1-824,-3 0 1179,-1-5 0,-2 3 0,1-6 0</inkml:trace>
  <inkml:trace contextRef="#ctx0" brushRef="#br0" timeOffset="422">17147 13904 8081,'-6'8'2290,"4"-2"-2145,-4-6 1,17 0 0,5 0 0,4 0-192,5 0 0,4 0 0,3 0 0,2 0 0,1-2-164,0-2 1,3-4 0,-5-7 0,-2 0-199,-1-4 1,-7 3 0,-6-5 7,-6 1 0,-5 4 0,-6-5 1,-1 3 266,-4-1 1,-3-5 0,-8 5 0,-3 0 96,-4-2 0,2 6 0,2-4 1,3 3 477,2 2 0,5 4 278,-1 1 0,7 2-409,-2 3 1,8 5-1,2 15 1,-2 5-100,-1 7 1,-2 4 0,0 9 0,0 4 0,0 4-229,0 5 1,-5 0 0,0 0 0,1-4-241,-3-1 1,6-3-1,-4-8 1,5-7-168,5-5 1,3-1 0,6-6-372,0-2 1,-4-6 351,-1-1 1,-6-5 441,2 4 0,-10-6 0,-3 4 0</inkml:trace>
  <inkml:trace contextRef="#ctx0" brushRef="#br0" timeOffset="423">15555 14984 7989,'-13'-6'288,"5"-4"61,8-2 1,8 4 0,11 1-532,5 1 1,14 0 0,11-7 0,15 1 199,-22 4 0,3 0 1,8-2-1,2 1 0,6-1 1,1 1-1,2-3 0,1 0 41,3-1 1,2-1 0,6 1 0,3-1 0,-24 6 0,1 0 0,0 1-1,0 0 1,1 1 0,-1 0-451,1 0 1,1 1 0,-1 0 0,-1 2 0,0 0 0,0 1 390,3 0 0,2 1 0,-1-1 0,1 2 0,-1-1 0,1 1 0,-4 0 0,-1 0 0</inkml:trace>
  <inkml:trace contextRef="#ctx0" brushRef="#br0" timeOffset="424">16209 5829 8045,'-7'-14'122,"4"1"1,-5 2 46,2 1 1,3 7 0,8-2-1,4 4 1,4-1 0,1-1-43,0-2 1,7-1-1,1 3 1,1-2-1,1 2-63,1 1 1,4 1 0,4-2-1,5-2 144,3 2-125,2-5 0,-5 6 0,-2-2-1,-1 2 0,-2-3 0,-6 1 0,-4 0-425,-4 3 0,-8 1 0,-3 1 343,-1 4 0,-9 3 0,-6 6 0</inkml:trace>
  <inkml:trace contextRef="#ctx0" brushRef="#br0" timeOffset="425">16521 5829 6646,'0'-8'265,"7"2"-90,-6 6 0,6 1 40,-7 4 1,0-2 0,0 6-19,0 3 1,0-5-1,0 3 1,0 1 51,0 2 1,0 1-1,0 0-78,0 0 0,0 2 0,0 1 0,-2 4 0,-1 3 138,-2 6 1,0 0-1,5 8 1,-1-1-173,-4 0 1,4 7 0,-6-4-1,2-3-168,1 0 0,-3-4 1,4-6-1,-1-3-504,0-6-321,3-2 115,1-8 198,0-2 0,0-17 1,1-3 542,4-2 0,3 1 0,6 0 0</inkml:trace>
  <inkml:trace contextRef="#ctx0" brushRef="#br0" timeOffset="426">16834 6170 6907,'-1'-8'50,"-2"5"1,-4 4-1,1 7 1,-2 3 0,0 7-1,-1 1 1,1 3 40,3 0 0,-1-3 1,1 3-1,2-1 1,1-2-129,2 1 1,2-6-1,1 2 1,3-6-12,2-4 0,2-1 0,4-5 0,0 0-15,0 0 49,0-7 1,1-1-1,-3-6-33,-2 0 0,1 0 0,-6 0 0,-2-1-17,-2 1 1,-1 5-75,0-1 0,-1 7-6,-4-2 1,3 10-1,-4 3 1,1 1 143,1 1 0,-1-1 0,5 6 0</inkml:trace>
  <inkml:trace contextRef="#ctx0" brushRef="#br0" timeOffset="427">17901 5843 8350,'-8'6'203,"0"4"-322,3 9 1,3 3 98,-2 6 1,-3 1 214,3-1 0,-6 5 0,5 0 0,2-1-156,2-2 1,-4 3 0,0 0 0,2-1 0,1-4-305,2-4-160,0 3 0,0-11 32,0 3-46,0-10-181,0-2 0,0-7 620,0 0 0,0-13 0,0-3 0</inkml:trace>
  <inkml:trace contextRef="#ctx0" brushRef="#br0" timeOffset="428">17858 5928 8085,'9'-14'116,"1"0"0,-5 4 176,4 1 1,1 6-566,4-2 1,5-1 181,0 1 1,4-1-169,-4 1 1,7 3 137,-3-2 1,-2 2 22,-2 2 1,1 2 55,-1 2 0,-4-1-131,-6 7 1,-4-1 93,4 6 1,-6-1-35,2 0 1,-3 0 360,-2 0 1,-2 1-103,-3-1 1,-3 0 81,-6 0 0,2 1 1,1-1-1,3 0 520,1 0-632,-4 0 1,10 1 16,-4-1 0,3-5-70,2 1 0,2-5-272,3 4 1,3-4 0,6 3-383,0-2 290,0-1 63,0-5 108,1 0-181,-7 0 80,4 0 155,-10 0 1,4 6 35,-6 4 0,0 2 0,0 2 1,0 1 123,0-1 1,-1 0 0,-3 0-1,0 0-25,1 1 0,-4-1 0,1 0 0,-2-1-424,-3-4 0,3 2 365,-1-6 0,-1 0 0,-4-5 0</inkml:trace>
  <inkml:trace contextRef="#ctx0" brushRef="#br0" timeOffset="429">18469 6255 8060,'10'2'-336,"-1"1"197,2 2 0,-3-1 1,2-4-1,1 0 113,1 0 1,3 2 0,-1 1 0,0 2-56,0-2 1,0-1-1,1-2-273,-1 0 248,0 0 0,-1-2 0,-4-3 106,-4-4 0,-3-4 0,-2-1 0</inkml:trace>
  <inkml:trace contextRef="#ctx0" brushRef="#br0" timeOffset="430">15882 6852 8103,'-15'7'303,"1"2"-211,6 4 0,2 1 0,9-1-128,7-4 1,2-3-1,17-6 1,5 0 203,6 0 1,15-6 0,7-5 6,6-6 0,6-1 0,-35 7 0,1-1-75,2-1 0,1 0 0,10 0 0,2-1 0,0 1 0,2 0 0,3 0 0,2 0-94,1 1 1,2 1 0,-2 1 0,1 1 0,6-2 0,1 0 0,0 0 0,0 1 45,-1 1 0,-1 1 0,1 0 0,-1 0 0,-1 1 1,0 0-1,2 0 0,1-1-104,-1 1 1,-1 0 0,-2 0-1,-2 0 1,-3 1 0,0-1 0,-1 2-1,-1-1-96,-1 1 0,-2 1 0,-8 1 1,0 1-1,-4-2 0,-2 0 1,31-2 71,-11 3 0,-10 1 1,-9 2-1,-8 0 3,-7 0 299,-10 0 1166,-5 0-901,-8 0 1,-6-1-118,0-4 1,-1 3-1,-4-4-13,-5 0-400,4 4-809,0-4 1,4 6 307,-3 0 1,4-2 0,-6-1 25,1-2 1,-2-6 0,-6 2 286,0-4 0,1 4 0,2 1 0,2 0 283,-2 0 1,0 3 0,-1-4 0,5-2 152,0-2 1,3-1 0,2 0 0,-1-2 13,-2-3 1,0-3 0,5-7 0,0 1-57,0-1 1,5-7 0,0-5-1,-2-8-126,-1-6 0,-2-1 1,0-10-1,-2-3-78,-3-6 0,-3 3 1,-6-4-1,-2 5 183,-3 4 1,-3 6 0,-6 9-1,-1 6 42,1 6 0,-8 6 0,-6 7 0,-6 3-140,-8 5 1,1 10 0,-10 2-1,0 3-222,1-1 0,-9 0 1,32 5-1,0 0 1,-3 0-1,-1 0-54,-2 0 0,0 0 0,-1-2 0,1-1-75,2 1 0,0 0 1,-3-4-1,1 1 234,4 0 0,1 0 0,-5 1 0,-1 0 102,0-1 1,1 1 0,0 2-1,-1 1-90,3-2 0,0 1 158,0 1 0,0 0-65,-27 1 1,31 3-1,-1 2-3,-33 9 0,34-4 0,-1 1-6,2 3 1,0 0-1,1 1 1,0 0 17,1 2 1,1 0-1,-28 13-86,8 3 1,3-5 11,12-4 0,2-4 37,12-5 0,6-1-414,3 0-196,3-6 203,8-2 0,3-6 532,10 0 1,3 0-310,6 0 0,2-4 56,3-1 1,-8-5-79,3 6 1,-3-8 203,3 3 0,-4 3-229,-1 1 366,-6-3 390,4 6-162,-7-4 1,0 8 376,0 2-563,0 4 128,0 13 1,0 3-10,0 9 1,-5 11 187,0 13 0,-6 9-313,7-26 1,-1 1 0,-3-1 0,-2 2-269,1 5 0,-1 1 1,0 0-1,0 0 95,0 4 0,1 0 0,1-1 0,-1-1-125,-3 3 0,0-1 0,3-5 0,0-1 0,0-4 0,0 0 0,-7 30-262,1-9 1,8-10 0,2-9 0,3-9 33,2-12 0,8-7 1,8-7-1,11-5 347,9-8 0,2-7 0,5-3 0,3 3 0</inkml:trace>
  <inkml:trace contextRef="#ctx0" brushRef="#br0" timeOffset="431">14901 6468 7776,'-15'0'157,"11"2"0,8 1 0,14 2 0,10-3 0,10-6 0,10-7-79,5-6 0,17-11 1,-32 9-1,1 0 1,4-2-1,1-1 1,3-1-1,1-1 1,0-2-1,0-1-158,0 0 1,-1-1 0,-6 5 0,-1 0 0,-5 2 0,1 0 0,32-19 0,-4 4-326,-2 3 0,-12 7 1,-8 4-1,-12 3 1,-10 5 404,-4 3 0,-8 2 0,-2-6 0</inkml:trace>
  <inkml:trace contextRef="#ctx0" brushRef="#br0" timeOffset="432">15811 5658 7893,'-8'0'2169,"14"0"-2218,3 6 1,20-2 0,-1 4-1,9-2 100,4-3 0,8-1 0,0-2 0,0 0-16,-2 0 1,-11 0-1,4 0 257,-9 0 0,-1 0 0,-11 1-28,-1 4 0,-9 3 0,-4 6-70,-3 0 1,-4 5 0,-4 3-1,-8 4 1,-7 4-18,-1 0 0,-5 4 1,3 1-374,-3 1 1,-1-9-1,1 2 1,3-4-954,6-3 0,6-3 1149,3-9 0,6 2 0,-4-4 0</inkml:trace>
  <inkml:trace contextRef="#ctx0" brushRef="#br0" timeOffset="433">15967 5573 7888,'-10'0'1706,"1"0"-1051,6 0-132,-3 0-625,6 0 0,1 0 0,5 0 158,9 0 1,7 5-1,11-1-108,5-1 0,3-6 1,2-3-1,1-2 65,3-3 0,-3-2 0,2-1 0,-5 0 28,-3 0 1,-6 4 0,-1 2 0,-5 2 25,-7 3 1,-5 3-1,-5 5 1,-4 6-46,-3 6 0,-4 7 0,-3 9 0,-6 3 46,-6 1 0,0 4 1,-6-5-1,1 0 22,0-2 1,5-4-1,-2-2 1,1 0-32,0 1 1,6-7-1,-2-3 1,3-2-362,3 2 1,-4-3 0,4 3 0,-2-3-856,1-2 1,1 0 1156,-2 0 0,-9 1 0,4-1 0</inkml:trace>
  <inkml:trace contextRef="#ctx0" brushRef="#br0" timeOffset="434">15825 4165 7958,'-7'-7'597,"6"-6"-543,-5 11 0,1-2 0,0 8 0,2 6 1,0 4-1,0 5-147,-2 5 1,-5 9 0,4 5 0,-2 3 0,-3 3 56,-2 3 1,-1-1 0,0 5 0,0-1 0,0-1-60,-1 0 0,-2 2 1,1-7-1,4-6-150,-1-6 0,7-2-351,1-12 596,3-5 0,9-19 0,1-10 0</inkml:trace>
  <inkml:trace contextRef="#ctx0" brushRef="#br0" timeOffset="435">15796 4009 7958,'7'-22'129,"-4"1"33,6 7 0,-4 6 0,5 4-122,1 2 1,1 4-1,2 4 1,1 8-5,-1 8 0,0 5 1,0 3-1,-1 3 53,-4 5 1,4 5 0,-5 4 82,0 5 1,4 8 0,-2 3-1,1-1-154,-1-3 0,2 1 0,-2-10 0,2-1-179,2-6 0,1-7 0,-1-9 0,-1-3-557,-4-5 1,4-5 242,-4-5 1,-4-2 0,-5-9 474,-8-3 0,-11-9 0,-3-8 0</inkml:trace>
  <inkml:trace contextRef="#ctx0" brushRef="#br0" timeOffset="436">15569 4706 8001,'-14'0'54,"-1"0"0,8-2 50,2-3 0,17-7 0,11-9 0,10 1-144,8-1 0,0-4 0,13 1 0,2-3-231,4-1 1,7 1-1,-6 3 1,-1 5-357,-1 4 0,-10 5 627,-6 1 0,-1-1 0,-5-4 0</inkml:trace>
  <inkml:trace contextRef="#ctx0" brushRef="#br0" timeOffset="437">16649 4322 7947,'7'-14'366,"-6"-1"-258,4 1 0,-5 0 0,-5 1-34,-4 4 0,1 2 1,-3 7-1,-5 0-173,-6 0 1,-5 2-1,-3 4 1,-2 7 287,-1 4 1,-1 9 0,4-1-1,0 7-29,3 5 1,8 0 0,1-1 0,7 0-93,7 1 1,2-10 0,2-1 0,0-2-122,0-2 1,8-9 0,5 1 0,5-3-188,5-3 0,-4-2 0,4-6 0,3-1-74,0-4 1,4-3 0,2-6 0,0 0-4,-6 0 0,3-1 1,-7 1-1,0 0 317,-3 0 0,3-1 0,-6-5 0,5-2 0</inkml:trace>
  <inkml:trace contextRef="#ctx0" brushRef="#br0" timeOffset="438">16820 4293 7931,'0'-14'1906,"0"6"-2003,0 2 1,2 8 0,1 2 124,2 6 1,-1 2 0,-4 4 0,2 3 37,3 5 1,-4-2 0,4 2-1,-4 1-31,-1 2 0,-1 4 0,-2-1 1,-2-4-97,2-4 0,1-3 57,2-5 1,2-1-13,3-4 1,2-3 0,9-7-94,3-4 1,-3-3 0,5-6-1,-2 0-52,-1-1 0,1 1 1,-4 0-448,-1 0 1,-2 4-868,-2 1 1475,-4 6 0,-6 3 0,0 8 0</inkml:trace>
  <inkml:trace contextRef="#ctx0" brushRef="#br0" timeOffset="439">15285 5388 7809,'-23'0'845,"4"0"-981,10 0 1,4 0-1,13 0 1,11 0 0,16 0 169,14 0 0,16-3 1,-25-1-1,2-2 24,1-2 0,2-3 0,8-4 0,2-3 0,7-3 0,2-2 0,6-4 0,2-1-158,-21 7 0,1-1 0,0 0 1,1-1-1,0 0 0,1-1 0,-1 1 1,1-1-1,0 0 0,1 1 1,1-1-1,0 0 111,2 0 1,1 0-1,-1 1 1,2 1-1,0 1 1,-1-1-1,-3 2 1,0 0-1,-1 0 1,-1 2-1,-1 0 1,-2 1-283,21-7 1,-1 0-1,-1 3 1,-1 0 270,-7 1 0,-1 2 0,-1 2 0,0 2 0,-7 2 0,-2 0 0,-2 0 0,0 0 0</inkml:trace>
  <inkml:trace contextRef="#ctx0" brushRef="#br0" timeOffset="440">19465 6710 7936,'-8'2'-548,"3"2"642,3 11 0,2 8 0,2 11 0,1 5 0,3 7 0,1 8 0,-1 4 0,-3 5 199,-1 2 0,-2-3 1,-2 4-1,-1 3 0,-5 4-242,-5 3 0,2 0 0,-8-5 0,4-2 0,0-2-221,1-6 1,0-5-1,0-9 1,1-11-113,4-9 1,-2-11 0,4-10 0,-1-4-27,-3-9 1,3-4 0,-1-6 0,-1-5 111,3-7 1,-6-2 0,5 4-1,-1 2 322,-1 1 0,5 11 1,-3-1-1,1 3 1310,-1 3-1057,4 2 0,-2 8 0,6 2 22,0 6 1,0 2 0,0 4 0,2 2-316,2 1 1,-2 4-1,3-2 1,-4 1 0,-1 5-79,0 4 1,0 4-1,0 3 1,0-3 44,0-1 0,0-8 0,0 1-14,0-5 1,2-3 0,3-7-221,4-2 0,9-5 0,2-12 0,2-7-109,3-8 0,-2-10 1,0-2-271,3-3 1,-1-1 0,0-3 559,-1 3 0,0-3 0,4 5 0</inkml:trace>
  <inkml:trace contextRef="#ctx0" brushRef="#br0" timeOffset="441">19436 6568 7985,'2'-14'0,"1"0"25,2-1 0,6 1 1,-3 0-1,1 0 1,0-1-1,3 1 316,0 0 0,-1 3-239,-6 6 1,-2 8 0,-12 16-1,-2 5 2,-2 3 0,-1 8 0,0 4 1,1 9 38,3 8 0,-1 9 0,5 13 0,3-36 0,0 1-38,0 3 1,-1 1 0,0 0 0,-1-1 0,2 2 0,0 1 0,-1 0-1,1 1-161,0 1 1,0 1 0,-2 0 0,0 0 0,2-3-1,0-2 1,0 0 0,-2-2-102,0-2 0,-1-1 0,-6 28 1,-3-4-1,0-7-86,-4-7 0,3-11 0,-3-11 0,5-6-508,4-4 1,-2-7 344,2-9 0,4-8 0,1-7 0,3-7 406,2-5 0,5-4 0,1-2 0,1 1 0,-1-1 0,-1-4 0,-5 0 0,0 3 0,0 5 0,0 0 0,-2 6 0,-2 1 132,-6 2 0,-3 2 0,-2 0 128,-4 0 1,3 1 0,-2 2 1330,7 2-1424,5 5 1,8-2-1,1 8 1,3 2 32,2 6 1,-3 4 0,3 5 0,-2 5-74,-3 3 1,-1 4-1,-4 6 1,-3 7-8,-4 5 0,-5 3 1,-4 3-1,-1-3 23,2-4 0,8-6 1,2-4-1,2-6-77,1-7 0,1-4 0,7-9 1,6-2-155,2-6 1,3-4 0,-1-4-1,2-7-24,3-7 1,-2-5 0,7-11 0,1-3 67,2-5 0,1-7 0,1-1 0,-1-1 89,1 4 1,-1 9-1,-1 5 1,-3 4-35,-5 6 1,-5 7 0,-3 8-601,-2 2 1,-4 1-309,4 5 0,-4 2-811,5 2 1708,-1-2 0,5 4 0,1-6 0</inkml:trace>
  <inkml:trace contextRef="#ctx0" brushRef="#br0" timeOffset="442">19109 7819 7999,'0'-14'-90,"6"6"0,4 3 0,1 5 0,-2 5 0,-2 4 0,-3 6 0,1 4 218,-2 4 0,-3 9 1,-4 3-1,-6-1 0,-2 3 1,-3-1 278,1 4 1,0-4-1,1 0 1,2-1-113,2-3 1,6-7 0,-2-3-225,3-2 1,4-2-1,3-9 1,6-4-116,6-3 1,0-10 0,7-7 0,1-7-65,2-4 1,6-9 0,2-5-1,0-4 27,0-3 1,3-1 0,-5 6 0,-2 1-96,-1 3 0,-3 4 0,-3 11 0,-5 5-823,-3 7 999,-8-1 0,4 10 0,-4-4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8.451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25379 17643 7871,'2'-13'-594,"2"3"716,6 6 0,-2 4 0,0 4 0,-2 6 0,-3 3 0,-1 1 0,-2 0 0,0 0 0,0 0 0,1 1 0,3-1 0,0 0 0,1 0 277,1 1 0,-4-1 1,4 0-1,1 0 1,0 0-1,1 1 1,-1-1-1,-1 0-427,3 0 1,-1-4-1,2-2 1,1-2 0,2-3-1,1-3 1,2-5-11,2-4 0,0-10 1,7-5-1,2-3 1,3-1-26,2 0 1,-4-1 0,8-1-1,-1 0-148,-3 2 0,2-9 0,1 7 211,2-4 0,0-4 0,6-5 0</inkml:trace>
  <inkml:trace contextRef="#ctx0" brushRef="#br0" timeOffset="1">7763 1933 11715,'-8'15'227,"4"-1"0,1 0 0,-1 0 0,0 1 0,0-1 0,3 0 0,1 2-71,0 3 0,0-4 0,0 4 1,0-3-1,0-2-353,0 1 1,0-6-530,0 1 1,0-6 231,0 6 1,0-5 0,0 4-43,0 2 0,0 2 0,0 3 1,0 3 118,0 4 1,5-1-1,-1 2 1,0 0-96,-3-2 1,-1 5 511,0-4 0,6 4 0,2 2 0</inkml:trace>
  <inkml:trace contextRef="#ctx0" brushRef="#br0" timeOffset="2">7763 3270 7602,'0'9'1104,"0"1"-841,0-1 0,0 5 0,-1 1-30,-4-1 1,3 0 0,-2 0 0,2 1 0,2-1 0,0 0-39,0 0 1,0 0 0,0 1 0,-1-1-278,-4 0 1,3-4 0,-3-1 0,4 2-92,1 2 1,0-4 0,0 1-1,0 1-100,0 1 1,0 7 0,-2 0 0,-1 0-209,-2 2 1,1-5-1,4 2 1,0-2-1100,0-2 1580,0 1 0,6 5 0,2 2 0</inkml:trace>
  <inkml:trace contextRef="#ctx0" brushRef="#br0" timeOffset="3">7735 4507 7869,'0'14'-411,"0"0"1,0 0 502,0 0 1,0 1-1,0-1 1,0 2 0,0 1 212,0 2 0,0 5 0,0-5 0,0-2-314,0-1 0,0-2 1,0 0-1,0 0 2,0 1 1,0-1 0,0 0-101,0 0 1,0 1 0,0-1 0,0 0 0,0 2-132,0 3 1,0-3 0,0 4 0,-2-1-14,-2 0 1,2 5-1,-3-4 1,4 2 250,1 4 0,-7 0 0,-1 3 0</inkml:trace>
  <inkml:trace contextRef="#ctx0" brushRef="#br0" timeOffset="4">7749 6454 7840,'0'10'-295,"0"-1"1,0 2 0,0 2-1,0 1 1,0 0 274,0 1 1,-1 5-1,-3 4 1,0 3-1,0 1 196,3 1 1,-4-1 0,0 2 0,2 2 0,2 1-186,1-2 1,-2-5 0,-1-3 0,-2 1-118,2-2 0,1-1 0,2-7 0,0 0 81,0 0 1,0 0 0,2 1-1,1-1 33,2 0 0,0 5 1,-5 2-1,1-1 101,4 1 1,-3 4-1,2-3 1,-1 2-108,2-1 1,-3-5-1,3 1 1,-4-3-152,-1-2 1,0 0 0,2 0 50,2 0 1,-2-4 117,3-1 0,-4-4 0,-1 5 0,0 5 0,0 8 0</inkml:trace>
  <inkml:trace contextRef="#ctx0" brushRef="#br0" timeOffset="5">7749 8174 6842,'0'10'-577,"0"-1"598,0-5 0,0 8 1,0-2-1,0 2 221,0 3 0,5 0 0,0 4 0,-2 5 20,-2 3 1,-1-3-1,0-1 1,0 1-149,0-2 0,0 3 0,0-6 0,0-1-57,0-3 1,0 0 0,0-1-333,0 0 1,0 0 0,0 1 0,0-1-168,0 0 0,0 6 1,2 3 276,3-1 1,-4 5-1,4-5 1,-3 1 164,-2 1 0,4-5 0,1 5 0,0-1 0,-5 6 0</inkml:trace>
  <inkml:trace contextRef="#ctx0" brushRef="#br0" timeOffset="6">7678 9838 7786,'0'14'-179,"0"-5"1,0 1 0,-2 1 666,-2 2 0,2-4 1,-3 1 122,4 1 0,1-3-465,0 1 0,0 0 1,0 6-124,0-1 0,0 0 0,1-1 0,3-2-31,0-2 0,1-4-395,-5 5 1,0-6-204,0 6 0,5-1 255,-1 5 0,1 1 0,-3-3 0,1-1-143,2-1 0,-1-1 494,-4 6 0,0 5 0,0 2 0</inkml:trace>
  <inkml:trace contextRef="#ctx0" brushRef="#br0" timeOffset="7">7692 10876 7773,'0'14'35,"0"0"147,0 0 0,0-4 1,0-1-1,0 2 0,0 2 274,0 1 1,0 5-253,0 0 1,0 0 0,0-5-155,0 0 0,-1-1 0,-3-2-267,0-1 0,-1-6 0,3 6-6,-2 1 1,2 1 0,-3 3 0,4-1-1,1 0-47,0 0 0,-2 5 1,-1 2-1,-2 1-357,2 3 1,2-3 626,1 2 0,0-2 0,0 3 0,0-1 0,-7 0 0,-1 4 0</inkml:trace>
  <inkml:trace contextRef="#ctx0" brushRef="#br0" timeOffset="8">7522 12027 7773,'0'27'36,"0"-2"1,0-3 17,0-1 1,0-2 0,0-5 0,0 0-220,0 0 0,0-4 88,0-1 1,0 1 0,0 4-1,0 0 7,0 1 0,0-1 1,0 0-1,0 0-66,0 0 1,0 1-1,0-1-188,0 0 0,0 0 324,0 0 0,6 1 0,2-1 0</inkml:trace>
  <inkml:trace contextRef="#ctx0" brushRef="#br0" timeOffset="9">7536 13093 7773,'0'19'-92,"0"2"1,0-1 92,0 1 0,0-1 1,0-2-1,0 1 317,0-2 1,0-1 0,0-2 106,0 0 0,0 1-601,0-1 1,0-5 0,0 1-111,0 1 1,1 1 0,3 3 74,0-1 0,1 5 0,-5 0 1,0 0 16,0 1 1,0-2 0,0 4 0,2-2 0,1-1 193,2 2 0,-1-1 0,-4 4 0,0 9 0,0-3 0</inkml:trace>
  <inkml:trace contextRef="#ctx0" brushRef="#br0" timeOffset="10">7578 14231 7770,'0'23'0,"0"1"0,0 0 103,0-2 1,0-2 0,0-5 0,0-1 0,0 0 0,0 0 7,0 0 0,0 1 1,0-1-1,0 0-233,0 0 0,0 1 1,0-1-1,0 0 56,0 0 1,0 0 0,0 1-38,0-1 1,0-5 0,0 1 0,0 1-110,0 1 0,0 3 0,0-1 16,0 0 0,2 0 0,1 2 1,2 2 195,-2 0 0,5 14 0,0-2 0</inkml:trace>
  <inkml:trace contextRef="#ctx0" brushRef="#br0" timeOffset="11">7621 15226 7755,'0'28'-16,"0"1"1,0-1 59,0 1 0,2-1 0,1 0 0,2-1 0,-2-1 10,-2-3 0,-1 1 1,0 4-1,0 1-61,0-1 0,0-1 1,0-2-1,0-3 1,-1 1-83,-4-1 1,2-3-1,-5 3 1,0 0-93,0 0 1,3-3-1,-2 3 29,0-1 0,2 4 0,5-1 0,0 2-6,0 3 0,0-1 0,0 2 0,0 2 158,0 1 0,0 0 0,0-4 0,0-1 0</inkml:trace>
  <inkml:trace contextRef="#ctx0" brushRef="#br0" timeOffset="12">7621 16434 7755,'0'24'0,"0"-2"-323,0-1 0,0 4 1,0-3-1,0 2 621,0-1 0,0-5 1,2 2-1,1-1-208,2 0 0,-1 6 0,-4-2 0,0 0-108,0 1 0,0-5 0,0 3 0,0 0-68,0 0 0,-4-4 1,-1 2-1,0-1-247,-1 0 1,4 0-1,-4-3 333,0 3 0,4-3 0,-4 4 0</inkml:trace>
  <inkml:trace contextRef="#ctx0" brushRef="#br0" timeOffset="13">7650 17372 7747,'0'15'30,"0"-6"1,0 1 0,0 1-55,0 1 0,0 3 1,0-1-156,0 0 0,0 0 0,0 0 0,0 1 44,0-1 1,0 2-1,0 1 1,0 2-1,0 0 63,0 1 1,0-4 0,0 3 84,0-3 0,0 0 0,0 1 1,0 2-334,0-1 320,0-3 0,6 6 0,2 1 0</inkml:trace>
  <inkml:trace contextRef="#ctx0" brushRef="#br0" timeOffset="14">7749 18254 7741,'0'9'526,"0"1"-1249,0-7-515,0 3 1238,0 1 0,2 1 0,1 6 0,2 0 0,-1 0 0,3 0 0,1 1 0</inkml:trace>
  <inkml:trace contextRef="#ctx0" brushRef="#br0" timeOffset="15">3853 4933 7987,'-6'-9'260,"-2"-1"1,0-1 0,4-2 0,0 1 591,0 2 0,2 2-456,-3 4 1,4 4 0,1 0-331,0 8 1,0 11 0,0 4 0,-2 6 5,-3 4 0,4 3 1,-4 5-1,2-1-85,-2-2 1,4-5 0,-4 3 0,3-1-88,2-4 1,0-2-1,2-4 1,1-3-71,2-1 0,6 3 0,-2-6 0,4 1 10,1 2 0,5-10 1,2 3-1,1-3-56,3-3 0,2-1 1,1-7-1,-1 0 61,-3 0 0,3-2 1,-3-3-1,1-3-170,-2 0 0,-2-4 1,-7 4-1,0-2-73,1 1 1,-6 1 0,-1-3 0,-2 2 397,-2-3 0,-3 0 0,-1-2 0</inkml:trace>
  <inkml:trace contextRef="#ctx0" brushRef="#br0" timeOffset="16">3939 4890 7987,'-8'0'714,"2"0"-608,6 0 0,1 0 0,4 0-77,4 0 0,4 0 0,3 0 1,1 0-99,2 0 1,2-4 0,-4-1-287,2 2 1,0 1-257,-5 2 1,-1 8 610,-4 6 0,-9 1 0,-8 5 0</inkml:trace>
  <inkml:trace contextRef="#ctx0" brushRef="#br0" timeOffset="17">3868 5189 8479,'14'0'197,"0"0"1,0 0-224,1 0 1,3 0-1,3 0 1,0 0-176,-1 0 1,4 0 0,-5 0 0,0 0-136,1 0 1,-4 2-1,3 1 1,-3 3 335,-2 2 0,0 1 0,0 6 0</inkml:trace>
  <inkml:trace contextRef="#ctx0" brushRef="#br0" timeOffset="18">4380 5274 7987,'7'0'956,"0"0"0,-7 7-804,0 2 1,-2 8-1,-1 2-84,-2-1 0,-4-2 0,4-2 0,0 0 126,-1 0 1,4-4-169,-2-1 1,0-6-783,0 2 388,2-3 1,-4-9 0,6-2 261,0-4 1,5 4-1,-1-1 1,1-1 64,1-1 1,-2-3-1,3 1 1,1 2 64,0 2 1,0-7 0,3 2 0,-1 0 40,1-1 1,0 2 0,0 1-1,-2 2-21,2 1 1,2 7 0,0-3 0,-2 1-38,-2 1 1,-1 5-1,3 9 26,-1 2 1,-7 7 0,2 0 0,-2-2 0,0 1 97,2 1 0,1-3-315,-1 3 0,1-4 0,5-2 1,-3-2-555,-2-1 0,5-6-324,-1 6 1062,2-7 0,3 10 0,-1-6 0</inkml:trace>
  <inkml:trace contextRef="#ctx0" brushRef="#br0" timeOffset="19">4906 5303 7980,'0'-14'19,"0"-5"0,0 0 169,0 1 1,-5 2 0,-2 4-13,0 2 1,-3 4-1,-4 6 44,0 0 0,-1 2 1,1 2 113,0 6 1,0 2-1,0 3-172,-1-1 0,6 0 0,1 0-304,2 1 1,1 3 0,5 1 0,0-1-100,0-2 0,2 3 0,2-1 0,6 0 1,2-2-288,3-2 1,-1 0-1,0-1 528,0-4 0,0 4 0,1-5 0</inkml:trace>
  <inkml:trace contextRef="#ctx0" brushRef="#br0" timeOffset="20">5233 5274 7804,'-13'-1'-126,"2"-2"0,1-2 69,-1 2 0,-1-4 0,-3 3 0,1 0 185,0 3 1,0 1-1,0 0 1,-1 0 99,1 0 0,5 0 0,1 1 0,0 3 0,2 2 71,-1 2 1,-2 1 0,4 6 0,2-1-285,1 0 0,2 0 1,0 2-1,0 1-145,0 2 1,7 0 0,2-5 0,4 1-167,1-1 1,0-6 0,0-3 170,1-4 1,-1-1-1,0 0 1,0-1-1,-1-4 42,-4-5 1,4-2-1,-5-3 1,0 0 0,-2-3 99,0-1 1,-4 0-1,3 5 1,-4 0 11,-1 0 1,-4 4 0,-3 2-1,-1 2-31,-3 3 1,-1 1-1,-3 2 1,1 0-48,0 0 0,1 7 0,2 2 0,3 4-150,2 1 1,1-5-1,5 1 1,0 1-39,0 2 1,2-6 0,3-2 236,4-3 0,10 4 0,3 2 0</inkml:trace>
  <inkml:trace contextRef="#ctx0" brushRef="#br0" timeOffset="21">5503 5374 7818,'4'-10'130,"3"2"0,-1 1 41,0-1 1,4-2 0,-5-4 0,-2 0 202,-2 0 0,-1 4 1,-1 2-1,-2 0-361,-2 0 1,-6 5-1,0-2 1,-5 4-57,-3 1 1,0 0-1,5 0 1,0 0 88,-1 0 1,6 6 0,-1 2 0,1 3-62,1 3 0,-3-3 0,6 8 0,2-3-26,2-2 0,1 1 0,0 0 0,0 3 0,0 1-128,0-2 1,4-6 0,3-3 0,0 0-19,5 0 0,-5-5 0,3 2 0,1-4 25,2-1 1,1-1 0,-2-4 54,-2-4 1,3-6-1,-4-2 1,4-4-30,1-1 1,0-1-1,-1-7 1,-2-2-1,-3-3 49,-2-1 1,-1 3-1,-5-5 74,0-2 0,0-1 1,0-1-1,0 1 39,0 3 0,0 3 0,0 6 0,0 3 0,0 2 486,0 5 0,0 8 1720,0 1-1799,0 7 1,0-1-1,-2 8 1,-1 6-326,-2 2 1,-4 9-1,3 4 1,-1 7 84,1 6 1,1 3 0,5 3-219,0 3 0,0-2 0,0 2 0,0-4-233,0-5 0,0 1 1,2-7-1,2-4-215,6-3 0,-2-9 0,1 0-284,2-5 0,2-8 1,1 0-137,0-6 1,-4-5 892,-1-6 0,1 0 0,4 0 0</inkml:trace>
  <inkml:trace contextRef="#ctx0" brushRef="#br0" timeOffset="22">5716 5217 7818,'-6'-7'1174,"2"-5"160,-5 8-1229,6-1 1,-2 10 0,10 1 0,4 2-5,4 3 1,-2 2 0,2 1 0,2 0 0,1-1 0,0-2-91,-2-2 0,5-6-127,0 2 0,0-3 0,-5-2 1,1 0-129,-1 0 0,-5-2 1,1-3 80,1-4 0,-5-8 0,-1-2 0,-2 1 184,2 2 1,-4-3 0,4 1-1,-5 0-26,-5 2 0,-1 2 0,-5 1 0,1 2 3,-1 2 1,-1 6-1,-2-2 1,-1 3 97,1 2 1,0 5 0,1 2 0,2 0 14,2 4 1,4 1 0,-3-1-1,2-2 11,3 2 1,-4 2-1,3 3-52,0 3 0,3-2 0,1 5 0,1 0-35,4 0 0,-2-3 1,7 3-1,1-1-161,1-4 1,1-1 0,-2-2 0,-1-1-168,1-4 0,1-1 1,3-5-1,-1 2-278,0-2 1,0-1-1,0-4 1,1-2-657,-1-6 1227,0-3 0,0-1 0,1 0 0</inkml:trace>
  <inkml:trace contextRef="#ctx0" brushRef="#br0" timeOffset="23">6128 5146 8904,'0'15'675,"0"-1"0,0 0-516,0 0 0,0 0 1,0 2-1,0 2 0,0 2 72,0 2 0,0 0 1,0 4-84,0-3 1,0-5-1,0 1-257,0-4 1,0-5 97,0-1 1,5-7 0,1-2 0,1-8 199,-1-5 0,5-1 0,-1 0 0,2 0-88,2 0 0,1-5 0,-1 0 0,0 0 0,0 0-24,0 0 0,1 0 0,-1 5 0,0-1-117,0 1 0,-1 0 0,-2 0 24,-1 0 1,-6 1-1,4 2-178,-2 1-54,-1 7 0,-6-3 1,-4 7-1160,-5 4 0,3-2 1407,-3 7 0,1-1 0,-6 6 0</inkml:trace>
  <inkml:trace contextRef="#ctx0" brushRef="#br0" timeOffset="24">4550 17898 8493,'-13'-9'-312,"2"1"0,4 0-123,0 0 1,4 5 389,8-2 1,-4 5 0,6 5-1,-1 5 165,3 2 0,-1-1 0,2 2 1,1 3 306,2 0 1,1 4-1,0 1-183,0 1 0,0 1 0,1 6 0,0-1-140,4 1 0,-1-1 0,5 1 1,3-1-96,1 0 1,3-1 0,3-3-45,5-5 0,14-3 0,8-2 0,6-1 0,7-4-30,0-4 0,1-4 0,0 1 1,3 1 55,2 2 0,-4 1 0,1-1 0,-5 3-83,-5 0 0,-4 4 0,-10-2 0,-5 2 12,-3 3 1,-7-7 0,-6-4 0,-4-2 21,-3-2 1,-5-13-1,3-6 55,-2-6 1,-1-11-1,-6-7 1,-2-7 37,-1-6 1,-7-4-1,1 0 1,-4 2 26,-4-2 0,-4-5 1,-8 2-1,-1 0 12,-2-1 1,-7 4-1,3 7 1,-4 2 61,-2 2 1,-1 8 0,-3 9 0,-5 6-2,-3 2 0,-8 7 1,-3-1-1,-5 6-95,-4 2 0,2 7 1,-2-2-1,4 4-36,5 1 0,-2 0 0,6 0 1,1 1 45,-2 4 1,5 4 0,-5 9 0,2 2-9,-1 2 1,-4 2 0,6 6-181,5 3 1,0 2 0,8 6 0,1 0 0,4 3-227,4 1 0,4-3 0,7-2 0,3-4-66,6-1 1,2-2 0,2-6-1,2-2-726,2-1 1156,-2-7 0,11 4 0,-5-7 0</inkml:trace>
  <inkml:trace contextRef="#ctx0" brushRef="#br0" timeOffset="25">5261 18012 10993,'-9'-12'-1017,"-1"2"975,7 4 0,-3 6 0,6 0 0</inkml:trace>
  <inkml:trace contextRef="#ctx0" brushRef="#br0" timeOffset="26">3271 18410 8536,'-2'-6'-835,"-1"6"1,-2 8 1002,2 4 0,1 3 0,2-1 1,0 0-1,0 0-22,0 1 1,0-6-1,-1 1 1,-2 2-66,-2 6 0,0-3 0,5 6 0,0-2-66,0 0 1,0 4 0,0-2-1,-1 1-73,-4 3 1,3 1 0,-4-1 0,1-1 0,0-1-42,2-1 1,2 4 0,-1-9-195,-3-4-285,4 1 459,-6-12 0,7 2 0,2-8 0,1-6-409,2-3 528,0-1 0,1-13 0,2-3 0</inkml:trace>
  <inkml:trace contextRef="#ctx0" brushRef="#br0" timeOffset="27">3285 18424 8086,'-2'-7'-540,"-3"2"702,-2 3 0,-3 2 0,1 0-182,-2 0 0,3 0 0,0 2 0,0 1-34,0 2 1,-2 6 0,-4-2 0,2 4 18,2 1 0,-3 0 0,4 1 0,-4-1-160,-1 0 1,0-5-1,0-1 27,-1-1 0,1 2 16,0-4 0,6-2 1,3-8 151,4-4 0,1-4 0,0-1 0</inkml:trace>
  <inkml:trace contextRef="#ctx0" brushRef="#br0" timeOffset="28">3171 18396 7976,'14'-8'-1402,"-4"0"1447,-1 4 0,1 2 0,4-1 0,0 4-23,0 4 0,-1 6 0,-2-1 0,-2 2-29,3 2 1,0 1-1,1-1 1,-2 0-73,-2 0 1,1-4 78,4-1 0,0 1 0,0 4 0</inkml:trace>
  <inkml:trace contextRef="#ctx0" brushRef="#br0" timeOffset="29">3967 18424 8522,'-8'2'-442,"4"3"0,2 4 0,0 4 419,-2 1 1,2 2-1,-3 3 1,4 3-1,-1 2 180,-3-1 0,4 3 1,-4 5-1,2 4-129,-2 1 1,4 2 0,-6 3 0,3-3-1,-3-5-50,-1-3 0,5-6 0,-2-2-768,4-1 584,1-9 1,0-12-1,0-9 206,0-4 0,0-7 0,0-2 0</inkml:trace>
  <inkml:trace contextRef="#ctx0" brushRef="#br0" timeOffset="30">3910 18382 8522,'0'-14'-358,"-6"6"0,3 3 153,-7 10 0,6 3 0,-6 7 145,-1 4 1,-2-1-1,-1 5 1,0 1 138,0-2 1,-5 5-1,0-5-45,2 0 1,2-1 0,4-9-1,3 0-496,2-3-67,1-6 529,12 4 0,0-20 0,8-3 0</inkml:trace>
  <inkml:trace contextRef="#ctx0" brushRef="#br0" timeOffset="31">3967 18410 7867,'14'14'-1680,"1"1"1630,-1-1 1,2 2-1,1 1 1,2 2-1,0 0 50,1 2 0,-4-6 0,3 4 0,3-3 0,0-2 0</inkml:trace>
  <inkml:trace contextRef="#ctx0" brushRef="#br0" timeOffset="32">4763 18424 8342,'-8'-14'-46,"2"6"38,6 2 0,0 8 0,0 2-192,0 6 1,0 4-1,0 5 1,0 5 0,0 3 122,0 1 0,0 5 1,-1 2-1,-3 1 88,0 4 1,-1 1-1,5 1-74,0 1 0,0-2 1,0-3-1,-2-6-159,-2-7 1,2-5 0,-3-8 221,4-8 0,1-12 0,0-14 0</inkml:trace>
  <inkml:trace contextRef="#ctx0" brushRef="#br0" timeOffset="33">4749 18453 8342,'0'-14'-586,"0"4"1,-1 2 871,-4 2 0,3 0-359,-2 1 1,0 3 0,1-1 0,-3 6 0,0 7 21,-1 2 0,-4 4 0,2 3 0,-6 3 56,-3 0 1,2 5 0,-3-5 0,1 2-204,-1 0 1,5-7 0,-2 2-448,5-3 645,8-8 0,-3-14 0,6-10 0</inkml:trace>
  <inkml:trace contextRef="#ctx0" brushRef="#br0" timeOffset="34">4735 18424 8342,'0'8'-1081,"2"0"986,2-3 0,3-2 0,4 5-11,-2-2 1,1 5-1,4-1 1,0 1-312,0-2 417,-6 4 0,11-11 0,-3 4 0</inkml:trace>
  <inkml:trace contextRef="#ctx0" brushRef="#br0" timeOffset="35">5375 18382 7929,'-8'6'-326,"2"2"0,6 6 1,0 0 298,0 1 0,0 0 1,0 3-1,0 2 0,0 1 0,0-1 0,0 1 1,0-4-1,0 2 23,0-1 1,0 2-1,0-1 1,0 0-1,0 0 25,0 0 0,0 0 0,1-3-205,4 3 1,-4-3 0,4 3 183,-3-4 0,4 0 0,2-1 0</inkml:trace>
  <inkml:trace contextRef="#ctx0" brushRef="#br0" timeOffset="36">5346 18453 8303,'0'-14'-1680,"0"-1"1538,0 1 186,0 6 7,0 2 0,0 8 0,-1 2 0,-2 6 91,-2 2 1,-1 3 0,2-1 0,-2 0-105,-2 0 1,3 1-1,-4-1 1,-1 0-32,3 0 1,-6 0-1,3 1-90,-2-1 0,-2-5 0,-1 1 0,1-1 0,0-1-202,0-3 0,-1-3-335,1-2 620,6 0 0,2-7 0,6-1 0</inkml:trace>
  <inkml:trace contextRef="#ctx0" brushRef="#br0" timeOffset="37">5346 18410 8303,'0'-8'-94,"0"2"1,7 6 92,2 0 1,-1 6 0,1 5-119,3 7 0,0-2 0,2 3 0,1-4-128,-1 0 1,-5-1 0,1-2 0,1-2 0,0-4 246,-2 1 0,4-6 0,-5 5 0,6-6 0</inkml:trace>
  <inkml:trace contextRef="#ctx0" brushRef="#br0" timeOffset="38">5929 18339 8231,'-8'-6'-1107,"2"4"1024,6-4 1,2 8 0,1 2 79,1 6 0,1 2 0,-5 3 0,0 0 0,0 4 0,0 5 105,0 3 1,0 1 0,0 2 0,0 4 27,0 3 0,0 5 0,0 0 0,0 1-182,0-1 0,0 0 0,0-3 0,0-4-268,0-5 0,0-5-418,0-11 738,0 0 0,7-12 0,0-4 0</inkml:trace>
  <inkml:trace contextRef="#ctx0" brushRef="#br0" timeOffset="39">5986 18382 8344,'-1'-8'-181,"-3"2"329,0-1 0,-3 6-291,3-4 1,-4 10-1,-7 4 82,1 4 1,5 1-1,-1 0 1,-1-1 0,-1-2 82,-3-2 1,1 1-1,0 4 1,-2 2-96,-3 3 1,3-3-1,-4 3-86,-1-4 0,7 0 0,-2-1-216,5 0 0,10-1 375,1-4 0,6-9 0,8-8 0</inkml:trace>
  <inkml:trace contextRef="#ctx0" brushRef="#br0" timeOffset="40">5958 18424 8344,'1'-12'-589,"4"2"0,-2 4 502,7 6 1,-6 0-1,6 2-63,1 2 1,-3 4 0,1 6-1,1 1 1,-1-1 149,1 0 0,-1 0 0,5 1 0,1-1 0,-1 0 0</inkml:trace>
  <inkml:trace contextRef="#ctx0" brushRef="#br0" timeOffset="41">6484 18453 8344,'0'-8'-246,"0"2"1,0 7 159,0 4 1,0 3 0,0 6 7,0 0 1,0 5 0,0 2-1,0 1 1,0 3 162,0 2 1,0 2-1,0-1 1,0 2-79,0 3 0,0 3 0,0 6 0,0-5-106,0-3 1,0-6-1,1-4 1,2-5-755,2-4 853,0-7 0,1-1 0,2-7 0</inkml:trace>
  <inkml:trace contextRef="#ctx0" brushRef="#br0" timeOffset="42">6512 18368 8335,'0'-15'-209,"0"1"1,0 0-608,0 0 804,0 6 1,0 5 0,-1 11 0,-4 7 0,-3 4 46,0 2 0,-9 4 0,2-1 77,0 3 0,-1 1 0,2 1-83,-1-1 0,3-4 0,1-2 1,1-2-195,-1-2 0,5-2 1,1-2-267,4 0 431,1-6 0,0-2 0,0-6 0</inkml:trace>
  <inkml:trace contextRef="#ctx0" brushRef="#br0" timeOffset="43">6541 18453 8335,'0'-8'-1593,"6"2"1377,2 12 1,6 2 0,0 6 128,0 0 1,-4 1 0,-1-1 0,2 0 86,2 0 0,-3-1 0,-2-2 0,-2-2 0,5 1 0,-3 4 0</inkml:trace>
  <inkml:trace contextRef="#ctx0" brushRef="#br0" timeOffset="44">7138 18339 8335,'0'-14'-1214,"0"0"1482,0 0 1,0 7-372,0 7 0,0 7 0,0 7 208,0 0 0,0 5 0,0 0 0,0-2 0,0 1 117,0 1 0,0 3 0,0 6-151,0 1 0,0 4 1,0 1-1,0 3-34,0 2 1,0 7 0,0 3 0,0 2 0,0 1-267,0-2 0,0-1 0,0-8-83,0-3 1,0-5-1,0-32 295</inkml:trace>
  <inkml:trace contextRef="#ctx0" brushRef="#br0" timeOffset="45">7138 18282 8150,'-10'-4'-1040,"1"-1"825,6 0 0,-5 7 0,5 4 0,-4 8 209,-1 8 1,-1 5 0,-5 2 0,-1 1 32,1 3 1,0-3 0,0 3 0,0-5 2,-1-4 1,3 1 0,1-6 0,3-1-157,1-2 126,3-9 0,16-7 0,4-7 0</inkml:trace>
  <inkml:trace contextRef="#ctx0" brushRef="#br0" timeOffset="46">7223 18382 8150,'2'9'0,"2"1"50,-2-7 0,6 10 1,-3-2-1,2 6 1,3 7 364,-1 3-415,1 7 0,4-4 0,0 5 0</inkml:trace>
  <inkml:trace contextRef="#ctx0" brushRef="#br0" timeOffset="47">12157 2744 7830,'0'-8'1081,"0"0"-926,0 3 1,0 5 0,0 0-1,0 8 1,0 6 0,0 5-1,0 5-76,0 3 0,0 6 0,1 2 0,2 0-144,2-1 0,0-1 1,-5-4-1,1-2 1,3-4-814,0-4 1,1-3 402,-5-2 1,0-7 0,0-9-356,0-11 830,0-1 0,0-19 0,0 3 0</inkml:trace>
  <inkml:trace contextRef="#ctx0" brushRef="#br0" timeOffset="48">12171 2673 7830,'9'-8'1269,"1"3"-1317,-1 3 1,7 2-1,1 2 4,2 3 0,7 3 0,-4 7 0,1 3 56,1 1 1,-5 1 0,3-2 0,-1 2 26,-4 2 0,-3-3 0,-3 3 0,-3 1 88,-1-1 1,-3 1 0,-4 6 0,0-1-123,0 1 1,-6-1 0,-3 1-1,-6-1-84,-4 0 0,-1-1 1,-5-1-74,1-3 1,0-5-1,-3 1 14,4-4 1,2-2 0,7-2 0,0-3-203,-1-2 1,8-3 0,2-7-592,3-6 931,2-2 0,0-9 0,0-1 0</inkml:trace>
  <inkml:trace contextRef="#ctx0" brushRef="#br0" timeOffset="49">12455 2985 7830,'10'0'284,"-1"0"-67,2 0 0,2 2 1,1 1-1,0 4-58,0 0 1,1 3 0,-1 3-292,0-4 0,0 4 0,1-5 0,-1 1 15,0 0 1,5-5 0,0 0 83,-2-2 1,-1-4 0,-3-2-1,-2-6-67,-2-2 1,-4 0 39,4-2 1,-1 3 0,2-8-1,-5 3 7,-4 2 1,-2 0 0,-4 1 0,-5 2-14,-2 2 1,-2 4-1,-1-3 1,1 2 93,0 3 1,-2 1-1,-1 2 1,-2 2 50,1 2 1,3 4 0,0 7 0,1-1 3,0 0 1,0 2-1,1 1 1,4 2-44,4-1 1,3-3 0,2 1 0,0 1-19,0 2 1,0 2 0,2-4 0,3 2-116,4-1 0,4-4 0,1-3 1,0-2-1,0 1-557,1-2 0,4 3 650,-1-6 0,1 6 0,-4-3 0</inkml:trace>
  <inkml:trace contextRef="#ctx0" brushRef="#br0" timeOffset="50">13052 3042 7830,'8'-14'-137,"-1"-2"0,-7-1 0,0-2-161,0 2 1,0 1 0,-2 2 473,-3-1 0,2 7 0,-6 4 277,-2 2 1,-2 2-1,-1 0-262,-1 0 1,1 2 0,2 2-1,1 6-135,1 3 1,2 1-1,-3 0 1,3 0-114,2 0 0,-4 2 1,6 2-1,1 1-60,1-2 1,2 0 0,0 1 0,0 1 0,0-2 0,5-1 0,1-4 0,2 0-83,3-3 0,2-1 0,1 1 1,0-4-35,0-3 0,0-2 233,1 0 0,-1 0 0,0 0 0</inkml:trace>
  <inkml:trace contextRef="#ctx0" brushRef="#br0" timeOffset="51">13237 2985 7830,'8'-22'28,"-2"2"0,-6 6 0,0-1 33,0 1 1,5 5 12,0-1 0,-2 7 0,-8-2-53,-4 4 0,-4 2 1,-1 2-1,1 4 80,4 1 1,-4 1-1,4 5-86,-4 1 0,4-1 1,1 0-1,1 0-29,4 0 0,-3 5 0,1 0 0,2-1-9,1-2 0,7-2 1,1 0-31,2 0 0,2 0 0,4-1 1,0-2-61,1-1 0,-1-7 1,0 1-1,-1-4 31,-4-4 0,4-1 1,-4-8 31,4-2 1,-5-3-1,-2 2 1,-1-1-1,0-4 10,-2-1 1,-2 3 0,-1-3-1,0 0 1,0 2 30,0-1 1,-1 4-1,-4 7 37,-5 6 1,3 2 0,-1 4 0,0 2-71,0 6 0,5 7 0,-2 2-118,3-2 0,2 1 0,0-1 0,2 1-14,3-6 1,3 2-1,6-4 1,0 1 173,0-2 0,2 2 0,1-6 24,2-2 1,5-1-1,-5-2 1,0 0 0,0 0 68,0 0 0,5 0 0,-5-2 58,-2-2 1,-1 0 0,-4-5 0,-1 0 39,-1 1 1,-5-5 0,3 4 0,-2-4-26,-3-1 1,-1-1 0,-2 1 0,0 0-136,0 0 0,-5 0 0,0-1 0,0 3-21,-1 2 1,3 4-1,-7 6-41,-1 0 1,-1 0 0,-1 3 0,2 5-8,2 6 1,-1 5 0,-3-1 13,4 0 0,-2 6 0,6-5 0,2 0-37,1 2 0,2-4 1,0 5-1,0-1 1,0-2-1,0-5 1,0 0-71,0 0 0,5-4 1,1-2-1,2-2 25,3-3 0,2-1 0,1-2 1,1-2 6,-1-3 1,0-3 0,0-6-1,0 0 4,1 0 1,-1 0 0,0-1 0,0 1 0,-1-2 94,-4-3 0,4 4 0,-5-6 0,6 7 0</inkml:trace>
  <inkml:trace contextRef="#ctx0" brushRef="#br0" timeOffset="52">13749 2545 7190,'-8'6'15,"3"5"0,2 6 0,0 9 0,-3 5 0,-2 9 0,-2 6 0,1 4 0,1 2 187,2 0 1,-4-1 0,5 3 0,2-5 0,2-4-224,1-3 0,1-9 0,2-2 0,4-5-412,1-7 1,1-5-1,5-5 433,1-4 0,-1-10 0,0-3 0</inkml:trace>
  <inkml:trace contextRef="#ctx0" brushRef="#br0" timeOffset="53">13820 2971 7812,'-8'0'1421,"2"0"-1696,6 0 1,1 0 256,4 0 0,2 7 1,4 0-1,-2 3-22,2-1 1,2-4 0,1 3 68,0-2 1,0-1-43,1-5 0,-1 0-127,0 0 1,-1-6 31,-4-4 1,-3-2-1,-6-3-51,0 1 1,0 0 0,-1 0 0,-2 0 41,-2-1 1,-6 1 171,1 0 88,-2 6 0,2 2 0,1 7 70,-2 4 1,3 5-1,0 7 1,2 3-72,3 3 0,-4-5 1,2 5-1,2-3-24,2-2 0,1 2 1,0-1-120,0-2 1,1-1 0,4-3-1,3-2-130,0-2 0,4-4 0,-2 3 1,3-2-94,1-3 0,-5-1 0,1-2 1,1 0-36,1 0 0,3-2 0,-1-1 25,0-1 0,-1-7 1,-2 1-1,-2-3 234,2-1 0,0 0 0,0-2 0,-1-1 0,1-2 0,-3 0 0,1 5 0,1-1 0,-2 1 0,3 0 0,-5 1 569,2 4 101,-5 3 1,4 7-445,-7 4 1,0 8-1,0 5 1,0 0 0,0-1-80,0 2 0,0-3 0,0 3 0,0-3-175,0-2 0,0 0 1,0 0-25,0 1-301,0-1 288,0-6 1,1-2-1,2-8 1,4-2 69,0-6 0,3-2 0,6-3 12,3 1 1,-2 0 0,5 0-1,-1 0 35,-4-1 0,-1 1 0,0 0 0,0 0 70,-2-1 0,3 1 0,-7 2-146,2 2 1,-2-1-1,-2 5-347,-2-2 177,-1 5 0,-5-2 0,-2 8 1,-1 3-354,-2 2 1,-4-3 546,4 5 0,-6-7 0,3 3 0</inkml:trace>
  <inkml:trace contextRef="#ctx0" brushRef="#br0" timeOffset="54">14488 2985 7768,'8'0'563,"-1"0"-1509,-1 0 946,-5 0 0,-1-6 0,-7-2 0</inkml:trace>
  <inkml:trace contextRef="#ctx0" brushRef="#br0" timeOffset="55">12981 6568 7778,'-8'-6'-259,"-3"3"0,5-5 0,0 0 0,-1 0 1,3-3 148,-3-2 1,6 4-1,-4-1 1,2 1-75,-2 1 1250,3 1 1690,-4 1-2745,6 5 1,0-4-1,2 8 1,1 3-39,2 2 1,1 8-1,-3 8 1,2 3-53,-2 1 0,-1 7 1,-2 3-1,0 3 24,0 1 0,1 3 0,2 0 0,2 1-169,-2-5 1,4 0 0,-1-9-1,2-5-471,3-7 0,-3-5 695,1-6 0,1-3 0,4-6 0</inkml:trace>
  <inkml:trace contextRef="#ctx0" brushRef="#br0" timeOffset="56">12967 6397 7778,'0'-22'195,"0"2"-42,0 6 0,0 4 0,2 2 0,2 2 0,7 3 36,7 1 0,-1 4 0,8 1 1,4 3-127,2 2 1,4-5 0,-3 2-1,3-3 1,-1-2-142,1 0 1,-2 0 0,-4 0-12,-1 0 1,1-5 0,-3-2 36,-2 0 1,1-1-1,-6-3 1,-1 3 6,-2 1 1,-7 3-1,-1 5 1,-2 4 57,-3 4 1,-1 6-1,-2 2 1,0 4 26,0 1 0,0-3 1,0 3-1,0-2-58,0-2 0,0-3 0,0 0 2,0-1 0,2 0 0,1 0 0,1 2 0,0 2-3,-3 0 0,-1 12 0,0 0 0,0 7-57,0 7 1,-6 3-1,-2 7-92,0-2 0,0-1 1,5 1-1,-3-5-157,-2-2 1,5-11 0,-2-5-320,3-9 644,9-10 0,1-10 0,6-8 0</inkml:trace>
  <inkml:trace contextRef="#ctx0" brushRef="#br0" timeOffset="57">12981 6994 7753,'0'-9'470,"0"0"-428,0 5 0,3-2 0,5 6 1,8 2-1,5 1 132,4 2 1,-3 6-1,2-4 1,1 3-161,2-1 1,0-5-1,0 0 1,-2-2-167,0-2 0,7 0 0,-5-2-106,4-2 1,1 0-1,-7-3 1,-3 0 257,-1 4 0,4-5 0,-3 0 0</inkml:trace>
  <inkml:trace contextRef="#ctx0" brushRef="#br0" timeOffset="58">13635 6753 7736,'-6'8'89,"-4"-4"754,-2-2-677,4-2 1,5 0 0,11 0 0,7 0-225,6 0 1,-2-5-1,5-1 1,1 0-57,2-1 0,1-2 1,1 4-1,-1 2-94,1 1 0,-7 2 0,-2 0 0,-1 0-378,0 0 1,0 0 585,-5 0 0,0 0 0,1 0 0</inkml:trace>
  <inkml:trace contextRef="#ctx0" brushRef="#br0" timeOffset="59">13948 6525 8560,'14'5'32,"0"0"1,1 0 58,-1 1 0,5-3 0,1 5 1,3-2 21,2-3 0,0 4 1,0-1-139,-1 2 0,-5-5 0,3 3-26,-1 1 1,-4 1 0,-7 6 33,-6 0 1,-2 0 0,-4 1 0,-2-1 0,-6 0-80,-3 0 0,-7 2 0,-4 1 1,-3 2-98,-1-1 0,-1-3 0,3 0 0,0-1-193,3 0 1,5-6 0,-1-2-101,3 1 486,9-6 0,-6 6 0,5-7 0</inkml:trace>
  <inkml:trace contextRef="#ctx0" brushRef="#br0" timeOffset="60">14389 6454 7791,'0'-8'17,"0"0"316,0 4 380,0 2-375,0-4 0,0 7 1,0 4-80,0 5 0,0 4 0,0 5-185,0 4 0,1 6 0,3 3 0,0 2 0,-1 3-222,-1 2 1,-2 2 0,0 0-1,0-1-201,0-2 1,-2-8 0,-1 0 0,-1-7-554,0-2 1,4-8-296,5-9 1197,-3-8 0,10-11 0,-4-7 0</inkml:trace>
  <inkml:trace contextRef="#ctx0" brushRef="#br0" timeOffset="61">14417 6426 7791,'0'-14'205,"2"1"80,3 3 1,-2-1-1,6 5 1,2 0-112,2-1 0,3 3 0,1 2 0,4-1 38,1-2 0,-3 1 0,3 4 0,0 0 0,0 0 0,0 0 1,3 0-1,-1 0-480,1 0 0,-3 0 0,1 0-142,-3 0 0,1 0 0,-4 0 0,2 0 0,-2 0 324,-1 0 1,-2 0 211,1 0 1,-3 6-23,-2 3 0,-2 6 1,-5 2-1,2 2 6,-2-2 1,-2 1-1,-1-1 1,0 2-92,0-2 0,0 1 1,0-1-1,2 4-30,3 1 0,-4-3 0,4 4 0,-3 3-63,-2 1 0,0 1 0,0 2 0,0 3-74,0 5 0,-5 2 1,-2-1-1,1-3-71,0-1 1,-4-3 0,6-9 0,0-4-1067,3-3 1285,-5-8 0,-2-2 0,-7-6 0</inkml:trace>
  <inkml:trace contextRef="#ctx0" brushRef="#br0" timeOffset="62">14389 7037 7788,'-8'0'588,"-5"-6"0,18 4-631,0-3 0,7 4 1,6 1 94,1 0 1,6 1-1,-1 3 1,3 0-16,1 0 0,0-1 0,1 0 1,-1 2-214,1-2 1,-1-2 0,1-1-79,-1 0 0,0-1 0,1-2 254,-1-2 0,-6 0 0,-1 5 0</inkml:trace>
  <inkml:trace contextRef="#ctx0" brushRef="#br0" timeOffset="63">15071 6724 8033,'-8'-6'1323,"8"0"-1289,10-4 1,2 4-1,3 6-195,-1 0 0,0 0 0,0 0 0,2 0-7,3 0 1,-3 2 0,4 1-1,-1 1 16,0 0 0,2 2 1,-4-1-1,2-1-1048,-1 3 1200,-3-6 0,0 6 0,-1-7 0</inkml:trace>
  <inkml:trace contextRef="#ctx0" brushRef="#br0" timeOffset="64">15341 6554 7751,'0'-10'-19,"2"2"0,3 2 1,4 3-1,4 1-141,1 2 1,-1 2-1,-2 3 1,-3 4 183,-2 4 0,0-4 0,-3 1 0,2 1 107,-2 1 1,-1 3 0,-2-1 0,0 0-146,0 0 0,-2 1 1,-2-1-1,-6 0-53,-3 0 1,4 0 0,0 1-119,-3-1 1,5-2 0,-1-1-184,1-1 368,3-1 0,-3-1 0,-1-1 0</inkml:trace>
  <inkml:trace contextRef="#ctx0" brushRef="#br0" timeOffset="65">15484 6596 7751,'6'-14'-144,"0"5"1,5-1 56,-1-1 1,-1 3 0,5 0 0,1 0 166,-1 1 0,-5 3 1,1 0 13,1 2 1,-5 4 0,-1 2 166,-3 6 1,-2 4 0,0 4 0,-2 2-148,-3 2 0,2-3 1,-5 5-1,0 1-241,0 2 0,5 0 0,-3-2 0,1-3-235,0-1 0,1-2 0,4-5 33,0 0 0,1-1 0,2-5 189,2-8 0,1-4 0,-2-8 1,0-4-1,0-1 140,-3-4 0,5-1 0,2-6 0</inkml:trace>
  <inkml:trace contextRef="#ctx0" brushRef="#br0" timeOffset="66">15583 6525 7751,'0'-14'-309,"0"0"527,0 6 0,6 0 0,4 5-159,3-2 0,1-1 0,0 3 1,2-4-1,1 1-148,2 0 0,0-4 1,-3 6-1,1 0 82,2 3 1,0-4 0,-5 0 0,1 2-22,-1 2 0,0 1 114,0 0 87,0 0 1,-4 0-36,-1 0 0,-4 0 0,3 1 0,0 4-17,0 4 0,0-1 0,3 3 0,-3 4 52,-2 2 0,5 3 0,-3-1 0,1 5-64,1 3 0,-5 1 0,3 1 1,-2-1-204,-3 1 1,-1 1 0,-2 0 0,0 0-219,0-3 0,0-4 1,0 1-1,0-5-135,0-3 1,-2-7 0,-3-1 446,-4-2 0,-4 5 0,-1-3 0</inkml:trace>
  <inkml:trace contextRef="#ctx0" brushRef="#br0" timeOffset="67">15654 7051 7738,'14'0'-40,"1"0"0,-1 0-93,0 0 0,0 0 0,0 0 178,1 0 0,0 0 0,3 0 0,1-1 0,-2-2 102,-1-2 0,-2-5 0,2 6-763,3 0 616,-3 3 0,4-5 0,-5-2 0</inkml:trace>
  <inkml:trace contextRef="#ctx0" brushRef="#br0" timeOffset="68">13365 8473 7890,'-6'8'53,"-2"-5"0,-2-5 1,3-4-1,-1-2 106,0-3 1,5-3 0,-4-3 0,3-4 0,-1-3-44,2-6 1,-4 0 0,3-9-1,-1-4 18,-2-3 0,6-12 0,-4 0 0,4-4-143,1-1 1,0-4-1,0 6 1,0 1-54,0 1 1,0 10 0,1 7-1,2 7-22,2 5 1,0 8-1,-5 3 67,0 3-29,0 8 0,-2 2-288,-3 6-75,4 0 19,-5 0 128,6 0 201,0 0 0,-5 6 160,0 4 0,0-2 0,4-1 0,-2 1 217,-2 0 0,0-3-140,5 4 0,-1-4 0,-3 5-99,0 1 1,-6 1 0,4 3-67,-2-1 0,-1 0 0,-6 0 0,1 2-188,0 3 1,0-3 0,-1 3 0,1-3-1,0-4-963,0-2 254,6 2 701,2-10 0,7 3 0,4-10 185,4-5 0,10-9 0,3-3 0</inkml:trace>
  <inkml:trace contextRef="#ctx0" brushRef="#br0" timeOffset="69">13237 7520 7890,'8'-9'-62,"-3"0"117,-4 5 0,1-2 1,1 8 53,2 2 1,6 4 0,-2 6-188,4 1 1,1-3 0,2 1 0,1 0 0,4 2-448,1 1 525,2 0 0,4 5 0,1 1 0</inkml:trace>
  <inkml:trace contextRef="#ctx0" brushRef="#br0" timeOffset="70">14844 8359 7790,'-14'8'0,"4"0"2269,1-3-822,5-4-1487,-2 6 0,6-15 0,0-8 0,0-11 1,0-9-153,0-5 1,0-8-1,0-3 61,0-4 1,0 1 0,-1 3 0,-3 3 50,0 0 1,-1 6 0,5-1 0,0 6 0,0 3 67,0 4 0,0 2 1,0 6-1,0 2 35,0 1 1,0 4-1,-2-3-26,-2 3 0,2 2 0,-3 0-21,4-1 0,-1 1 0,-1 0-117,-2 0 0,-1 0 111,1-1 1,4 6 293,-4-1-146,3 7-51,2-3 1,-5 17 0,-1 3-32,-2 2 0,4 0 0,-4-2 1,0 0-1,0 0 1,-2 1 0,-4-3 0,2-1-181,2-1 1,-3-1 0,4 6-1,-4-1-138,-1 0 1,-5 2 0,0 1 0,2 4 25,1 1 0,2-5 0,1 2 0,4-3-349,4-2 1,5-6 604,5-3 0,3-10 0,6-9 0,0-8 0</inkml:trace>
  <inkml:trace contextRef="#ctx0" brushRef="#br0" timeOffset="71">14702 7421 7790,'6'-8'-156,"-5"8"1,11 3 317,-8 7 1,7-1 0,-1 4-166,2-4 1,4 4 0,2-4 0,1 4 4,-2 1 1,4-4-1,-3-2 1,1 0-234,2-1 1,-5 3-1,3 4 1,-3 0 230,-2 1 0,0 5 0,0 2 0</inkml:trace>
  <inkml:trace contextRef="#ctx0" brushRef="#br0" timeOffset="72">15697 8445 7698,'0'22'-67,"0"3"0,1-6-239,4-2 0,-2-3 525,7-4 1,-7-5 0,2-10-1,-4-6 105,-1-6 1,0-7-1,0-9 1,0-5-2,0-3 1,0-2 0,0-1 0,-1-2-23,-4-1 1,2-2-1,-5 1 1,2-2-286,2-1 1,3 2-1,1 5 1,0-2-211,0-1 0,1 3 1,3 4-1,2-1-12,2 1 1,-3 7 0,2 0 0,1 5 94,0 4 1,-5-1-1,4 6 1,-3 1 146,1 3 1,0 0 0,-5 1 629,0 0-553,0 0 0,0 4-99,0 1-196,0 6-134,0-4 283,-6 7 0,2 7 100,-5 2 1,6 4 105,-2 1 0,-1-5 1,-1-1-98,0-1 0,3-1 1,-2-3-1,1 3-111,1 2 0,-7 0 0,1 5 0,-3 0-187,-1 2 1,0 4 0,0-1-23,0 1 0,-1 4 0,1-4 0,1 0 0,2-1-352,2-4 1,6 3 0,-4-9-372,1 0 967,5-2 0,1-6 0,7 0 0</inkml:trace>
  <inkml:trace contextRef="#ctx0" brushRef="#br0" timeOffset="73">15768 7407 7707,'14'0'276,"0"6"1,1 2-47,-1 0 0,6 5 0,4-6 0,3 3 0,1-1-571,1 2 1,-2 0-1,-2 1 1,-3-3-435,-1 2 1,-3-3 774,-3 1 0,-1 1 0,0 4 0</inkml:trace>
  <inkml:trace contextRef="#ctx0" brushRef="#br0" timeOffset="74">13081 6454 7688,'-10'0'-41,"1"2"0,-1 3 0,1 4-22,-1 4 0,2 1 1,-3 0-1,4 2 160,0 3 1,-2 1 0,4 6-1,0-3 0,-1 3 0,4-1 0,-2 0 0,2-1 0,2 1 129,0 2 1,0 1-1,0 1-127,0-1 1,0 1 0,2-2 0,1-4 0,3-2-51,2-1 1,-3-4 0,4 3-1,2-5-88,2-4 1,1 2 0,0-2 0,1 1 53,-1-2 1,0 3 0,2-8 0,1-1 27,2-1 0,6-2 0,-2 0 0,0-2 0,1-4 15,1-8 1,2-7 0,1-7-1,-1-1-58,-3 1 0,3-7 1,-5-3-1,2-3 9,-1-1 0,-7 4 0,0 0 1,-7 0 36,-2 2 0,-2-4 0,-5 5 1,-2 1-2,-3-1 0,0 2 0,-7 6 0,-4 2 166,0 1-141,-6 13 0,5-8 0,-5 11 0,-1 0-8,1 3-1,-1 4 1,-6 2 0,-1 4-12,-3 5 1,3 2 0,-3 2 0,3 1 74,1-1 0,6-5 0,1 1 0,1 1-125,4 1 1,1 3 0,2-1 0,-1 0 0,1 0-126,0 1 1,1-1-1,2-2-124,2-2 0,6-2-238,-2-3 1,3-2-65,2 6 1,7-4 0,2 3 169,4-2 0,1-1 1,0-5-1,0 0-430,1 0 811,-1 0 0,6 6 0,3 2 0</inkml:trace>
  <inkml:trace contextRef="#ctx0" brushRef="#br0" timeOffset="75">14787 6625 7763,'0'-14'-163,"0"-1"1,-2 1-1,-1 0 1,-3 0-1,0 0 1,-2 1-1,1 2 1,-1 1 244,0-1 1,-1 5 0,-4 0 0,2 1 0,2 0 19,-2 2 0,-2 0 0,-1 0 1,0-2 18,-1 2 1,1 1-1,0 2 1,0 0-13,0 0 0,-1 7 1,0 4-1,-3 6-34,-1 7 1,-1 9 0,2 5 0,-1 4-1,2 6 1,3 1-1,4 4 1,6-2-1,2-4 41,2-6 1,0-4 0,2-10-147,2-4 0,6-2 0,9-8 1,3-4-1,2-4-43,-1-4 1,1-2 0,4-4-1,2-4 60,4-4 1,-4-3 0,4-3-1,0-6-16,-1-7 1,-2 1 0,-7-6 0,-3 3 0,-2 0 23,-1 0 0,-3 2 0,-7-4 1,-2 1 11,-3 3 0,-3-2 0,-5 1 4,-4 1 1,-4 8 0,-3 5 61,-3 3 0,4 4 0,-4 2 0,3 6 225,2 2 0,-1 2 0,1 0-386,0 0 1,6 6 0,3 4-346,4 2 0,1-2 0,1-1 0,4 2 29,5 2 0,2 1 0,4 1 0,1-1 404,2 0 0,5-1 0,-5-4 0,6 10 0,-3-3 0</inkml:trace>
  <inkml:trace contextRef="#ctx0" brushRef="#br0" timeOffset="76">15754 6568 7720,'0'-14'-559,"0"0"1869,0 6-1138,0 1-320,0 7 97,0 0 1,-2 8 98,-3 6 0,2 9 0,-5 8 0,2 4 129,3 1-139,-5 2 0,6 5 0,-2-2 32,2-3 1,8-3 0,4-9-1,4-2-81,5-5 0,-2-5 0,6-4 0,-1-6-109,0-2 1,1-4 0,4-2 0,-1-7-7,-3-7 1,-5-4-1,1-6 1,-4-2 72,0-3 0,-7-2 0,-2-5 0,-1 2 39,-1-1 1,-1-2-1,-9 0 1,-6 3-65,-6 5 0,-7 4 1,1 6-1,-3 5-25,-1 7 0,-1 5 0,3 6 0,0 1-179,3 4 1,4 9 281,-5 10 0,0 3 0,-4 1 0</inkml:trace>
  <inkml:trace contextRef="#ctx0" brushRef="#br0" timeOffset="77">12853 11800 8041,'-4'-10'3193,"-1"1"-2771,0 6 646,5-4-401,0 7-571,0 7 0,2-6 1,1 5 49,2 1 0,6-4 1,-2 6-1,2 2-172,-1 2 0,2-3 1,-4-1-1,2 2-75,-1 2 0,1 1 0,2 0 0,-1 0-132,-1 1 1,-1-1 89,5 0 1,1-6 62,-1-3 0,-5-4 0,1-2 0,1-6 131,2-7 1,2-13 0,3-11 0,2-4 129,2-6 0,0-2 1,4-7-1,-3 0 1,3 2 3,1 3 0,1-2 0,0 7 0,-1 2-240,-3 6 1,1 6-1,-6 9 1,-3 5-267,-5 3 1,0 7-1700,-6-1 547,0 7 1,-4-3 1472,4 6 0,-3 6 0,4 2 0</inkml:trace>
  <inkml:trace contextRef="#ctx0" brushRef="#br0" timeOffset="78">25536 3156 9038,'6'-8'153,"3"3"1,2 5 0,0 4-1,-3 2 1,-1 2 0,-3 4-1,1 6 274,0 5 0,1 3 1,-3-3-1,2-2 0,0-4 1,0-1-331,-1-3 1,7-8-1,-1-1-118,2-2 0,3-8 0,0-6 0,4-5 0,5-7 0,3-4 56,1-5 0,6 3 0,-1-5 0,-2 3-75,-1 4 1,-1-4 0,-1 10-1,1-1-72,-1-1 1,-6 7 0,-3-2 0,-3 3-105,-2 2 0,0-1 0,-1 1-129,-3 0 0,2 0-194,-2 0-35,-4 6-78,0 1-281,-6 7 933,0 0 0,0 0 0</inkml:trace>
  <inkml:trace contextRef="#ctx0" brushRef="#br0" timeOffset="79">25592 3270 8231,'0'-14'570,"0"-1"1821,0 1-887,0 6-210,0 2-617,0 6-544,0 0 1,0 6 137,0 4 0,0 9 1,2 4-96,3 4 0,-4 2 1,4-1-81,-3 1 0,-2-6 0,0-1 0,0-1-90,0-4 1,0-1-47,0-2 1,6-6 0,3-5 113,4-6 0,3-5 0,1-6 0,4-2 14,1-3 0,-3 2 0,5-7 0,-1-1-49,-1-2 0,4-1 1,-6-1-1,1 1-11,-1-1 1,1-1 0,-4-1-1,4-4-44,1-1 0,-3-1 1,3-1-1,-2 5-93,-2 3 1,-2 3 0,-2 4 0,-2 4-281,-2 3 0,-2 6-615,-3 1-451,-4 6-963,5-3 867,-6 6 0,0 6 1551,0 3 0,0 10 0,0 3 0</inkml:trace>
  <inkml:trace contextRef="#ctx0" brushRef="#br0" timeOffset="80">22010 10790 11434,'0'10'382,"1"-1"0,2 2-148,2 2 1,0-4-1,-5 1 1,1 1-193,4 2 1,-2-1-43,7-2 0,-6-6 0,6-7 1,1-3 204,2-2 1,7-8 0,2-6 0,4-3-46,2-4 1,-1-1 0,9-9-1,0 3-113,1 1 1,-6-3-1,3 5 1,-6 1 0,-4 4-409,-5 4 1,1-1-145,-1 6 1,-6 5-742,-8 4-259,-4 7-239,-1-3 1744,0 6 0,0 6 0,0 2 0</inkml:trace>
  <inkml:trace contextRef="#ctx0" brushRef="#br0" timeOffset="81">28095 10989 7631,'0'-14'-131,"0"0"1,0 0-1,0-1 1,0 1-1,1 0 495,4 0 15,-3 6 0,5 2 0,-3 7-157,0 4 1,1-2 0,-5 7 52,0 1 0,2-4-162,2 3 0,-2-1 0,4 4-178,1-3 0,-4-4 66,6-6 0,-4 0 0,6 0 61,5 0 1,-2-6 0,7-6 0,-1-5-13,4-7 0,1-2 1,0-4-1,-1-2-51,1-1 0,1 1 0,-1 7 0,-1 1-125,1-1 1,-3 4 0,0 1 0,0 1-4,0 0 1,-4 0 0,1 6 0,-3 2-180,-2 2 1,-5 6-116,1-2-27,-7 3 139,3 2 0,-6 2 1,2 3-496,3 4 806,-4 4 0,5 7 0,-6 2 0</inkml:trace>
  <inkml:trace contextRef="#ctx0" brushRef="#br0" timeOffset="82">28223 10733 7949,'-15'-4'-337,"1"-1"0,0 2 159,0 1 619,6 2-304,-5 0 0,12 2 0,-4 2-43,3 6 1,2 3-1,0 1 1,0 0 0,0 0-12,0 0 0,5 2 0,0 2-110,-2 1 0,-1 0 0,-2-5 0,-2 0 0,-1 0-27,-2 0 1,0-4-9,5-1 0,-1-1-15,-4 2 0,5-4 113,0-6 0,6-5 0,9-3 0,-1-3-15,0-4 1,5-3 0,2 4 0,1-2-33,3-3 0,-3 3 0,0-4 1,0 1-1,-1-2-86,-1-1 0,4 3 1,-3-3-67,1 2 1,-3-6 0,3 3 0,0-4 0,0-2-63,3 1 0,-4 4 1,-2 2-1,-3 2-268,-2 2 493,-6 3 0,4 0 0,-4 1 0</inkml:trace>
  <inkml:trace contextRef="#ctx0" brushRef="#br0" timeOffset="83">4351 11885 7847,'-9'0'-9,"1"-2"105,1-2 0,1 2 0,1-3 0,-3 5 0,-1 3 0,1 4 201,2 1 0,-4 1 0,4 5 0,-2 1-96,-3-1 0,0 5 0,0 0 0,3 0 0,0 0-22,0 0 1,3 0 0,-2-4 0,0 3 0,4 1-97,1-2 0,2-1 0,0-2 0,0 0-64,0 0 0,2 5 0,3 0 0,4 0 1,4 0 51,1 0 1,0 2-1,2-4 1,3 2 72,5-2 1,-2 4-1,3 0 1,4-1 69,2 1 1,7 2-1,-3-2 1,0-1-109,-1 1 0,1 3 0,-2-4 1,4-1-1,1-2-63,-1-4 0,3-8 0,7 0-41,5-4 1,10-1 0,6-1 0,6-4 0,5-5-50,0-2 1,-1-6-1,-6 3 1,3 4 35,0 3 0,1 3 0,-3 5 1,0 1-37,-2 4 0,-3-2 0,-13 7 1,-1 1 13,-2 2 0,0-6 0,5-2 0,1-3 25,4-2 1,-4 0 0,5-3 0,-1-5-36,0-7 0,-1-8 1,-4-1-1,2-3 31,2-1 0,-1-5 1,5-1-1,-2 1 12,-3-1 1,-8 4 0,-6-5-79,-6 0 1,-6 10 0,-8-4-1,-6 2 1,-6 1 86,-1-3 0,-7 2 1,-1 2-1,-3 0 61,-2-5 0,-7 0 0,-2-8 0,-5-2-121,-5-1 0,-5-8 0,-9-3 0,-7-3-3,-5-2 0,-6 5 0,-7 1 1,-4 4 157,-4 6 1,1 5 0,-2 9 6,0 3 1,-3 10 0,-4 9 0,-5 3-71,37 2 0,-2 0 1,-1 5-1,-1 2 0,2 0 1,1 1-1,1 3 0,0 0 1,0 3-1,1 1-130,-1 0 1,0 1 0,-4 4 0,0 0-1,-1-1 1,-1 0 0,1 1 0,0 1-11,1 0 1,2 1 0,0-1 0,1 0 0,5 0 0,1-1 0,1 0 0,0 0 54,-1-1 0,0 0 0,-1-3 0,1-1 0,-31 18 1,5-3 128,6-1 1,15-2 0,1-2 0,4-1-51,6 1 1,7-3 0,5 0 0,3 0-414,2 0 1,6-3 0,2 5-1,1 1-2720,0 2 3098,1 2 0,10-1 0,2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31.7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14901 2317 8090,'-10'-17'-801,"2"1"533,2 3 1298,1 2 0,5 2-921,0-1 0,2 7 1,3-1-1,4 2-38,4 2 0,1 0 0,0 0 0,0 0 19,1 0 1,3 5-1,3-1 1,0 1-122,-1 2 0,1-4 1,-4 5-1,2-1-105,-2 1 1,-6 2 0,-3 4 0,-1 0 48,-4 0 1,-3 2 0,-7 2 0,-5 2 56,-6 2 0,-7 2 0,1 4 0,-2 1 65,-3-1 1,2 1-1,4-1 1,4-1 0,3-3 129,2-5 0,6-4-141,3 0 1,5-7 39,5-4 1,7-2 0,9-4 0,1-2 28,3-6 0,1-3 0,-1 1 0,-3 1-39,-1 1 1,-1 7-1,-3-2-87,2 4 1,-4 1 0,-8 1 0,0 4 17,-4 5 1,-1 4-1,-2 5 1,0 3 0,0 2 21,0-1 1,-5 1 0,-2 4 48,0 1 0,2-2 1,-5 0-1,-1-2-21,-1 0 1,2 4-1,2-11 1,0 0-124,1-2 1,3-7-1,-2-1-33,0-2 0,3-1 1,-7-5-220,-1 0 1,-2 0 0,-1 0-645,0 0 0,4 5 984,1 0 0,0 12 0,-6-1 0</inkml:trace>
  <inkml:trace contextRef="#ctx0" brushRef="#br0" timeOffset="1">14503 3597 8357,'-10'-7'-713,"1"-2"974,5-4 1,0 5 0,7 2 0,3 0 188,2-4 0,6 2 1,7 1-1,3-1-284,6 0 1,4 3-1,12-4 1,5-3-8,6 0 1,9-2 0,2-2 0,4-3-136,4-5 0,-35 11 0,0-1 0,0 0 0,1-2 0,1 0 1,0-1-104,3-2 1,-1 0 0,-2 1 0,0 0 0,-3 0 0,-2 0 0,31-19-647,-4 1 0,-5 4 0,-9 1 1,-9 5 724,-7 7 0,-11 4 0,-4 0 0</inkml:trace>
  <inkml:trace contextRef="#ctx0" brushRef="#br0" timeOffset="2">20303 1877 8073,'-6'-23'2279,"4"-3"-2256,-4 16 0,8-3 0,2 15 0,4 3 0,2 4 1,-1 4-629,2 1 1,2 0 0,0 1 0,-2-3-1,-3-1-681,-2-1 1286,-1-1 0,-5 12 0,0 1 0</inkml:trace>
  <inkml:trace contextRef="#ctx0" brushRef="#br0" timeOffset="3">19962 2403 7926,'-8'-15'0,"4"7"164,8 4 1,6 1-1,9-1 1,6 0 0,5 1-343,3 1 0,11-3 0,1-1 1,2-2-60,2-3 1,-3 3 0,-8-1 0,-5-1 134,-3 2 1,-8 2 193,-3 6 1,-10 8 0,-4 6 0,-5 10 404,-5 7 0,-4 6 1,-8 7-1,-4 2-77,-1 1 0,0 0 0,-2-6 1,5-1-368,3-2 0,7-5 0,1 3 0,0-1-428,0-3 1,0-7 0,-3-3 0,2-1-408,-2-4 1,-8-8 0,-3-4 781,0-3 0,-5-9 0,5 0 0</inkml:trace>
  <inkml:trace contextRef="#ctx0" brushRef="#br0" timeOffset="4">20047 2687 7926,'8'-14'33,"-1"4"259,-7 1 1,6 6-25,3-2 0,4 8 0,3 3 0,3 2 0,5 3-436,2 2 0,4 6 0,4 0 1,2 0-1,2 0-419,0 0 0,-5 0 0,5-5-76,1 0 663,-4 0 0,0 7 0,-7 1 0</inkml:trace>
  <inkml:trace contextRef="#ctx0" brushRef="#br0" timeOffset="5">20901 1777 7977,'-7'-13'252,"7"4"-362,7 3 1,13 10-1,2 1 1,0 0-173,-3 1 0,-1-4 0,-1 2 0,2-2 306,-2-2 0,-1 0 0,-3 2-45,-4 2 21,-2 4 0,-14 6 0,-1 1 0</inkml:trace>
  <inkml:trace contextRef="#ctx0" brushRef="#br0" timeOffset="6">20716 1848 7977,'9'0'1497,"1"0"-1242,1 0 0,-3 0 0,0 2-287,-2 2 1,3 0 0,-2 5-1,-1 2-38,0 2 1,4 6-1,-6 0 1,1-2 0,0-1-339,0-2 0,1 0 0,-3 1-273,2-1 0,6-2 118,-2-2 1,-1-4 532,2-6 1,-5-1-1,2-4 97,0-5 1,2-2 0,-2-1-1,0 0 504,5-1 1,0 3 0,2-8 0,2 2-170,3-2 0,2 2 0,4-6 0,-1 3-308,1 2 0,-5 7 0,-1 4 0,-3 0-214,-2 4 1,1 1-139,-1 2 0,-1 7 0,-4 2 0,-4 4 156,-4 1 1,-1 5-1,-1 2 1,-4-1 223,-4 1 1,-4 2 0,-1-2 0,-1 1-150,1 3 0,0 2 1,0 2-1,0-1-344,-1 0 0,1-4 0,1-2-162,4-1 1,3 3 0,6-6 532,0 0 0,0-9 0,6-2 0,2-7 0</inkml:trace>
  <inkml:trace contextRef="#ctx0" brushRef="#br0" timeOffset="7">21100 2232 7977,'6'-22'7,"0"-3"0,5 4 114,-1-1 1,-7 5-1,2-2 366,-4 3 1,-1 6-225,0 1 0,-1 6 0,-4-2-184,-5 3 1,-2 10-1,-4 5 1,0 4 3,2 1 1,-3-1 0,9 0 0,-2 4-104,1 1 1,6-3 0,-2 5-1,5 1 8,5 2 0,2-3 0,8-2 1,-1 0-48,0 0 1,0 0 0,-1 2 0,-2-5-421,-1-4 1,-6 4-1,4 0-514,-2-1 1,-1-2 992,-5-2 0,2-8 0,3-8 0,4-10 0,4-9 0,-1-9 0,1-3-44,1-5 0,-8 2 0,9 0 1,-4 1 76,-3 3 1,3 4-1,-5 4 1,0 5 2320,1 3-2010,-3 8 0,-10 4 0,-3 8 0,-4 7 0,0 5-165,4 3 1,-4 7 0,5-3 0,0 2-132,4-1 1,-3 1 0,3-4 0,0 0-216,3-1 0,1-1 0,0-5 0,0 0-385,0 1 0,-2-1 0,-2 0 169,-6 0 0,-4 1 1,-7-3-1,-9-1-1142,-11-1 1525,-1-7 0,-14 3 0,6-6 0</inkml:trace>
  <inkml:trace contextRef="#ctx0" brushRef="#br0" timeOffset="8">20673 2488 8218,'-20'-14'0,"4"-1"761,5 1 0,7 0-283,0 0 0,10 0 1,8-1-1,10 0-205,8-4 1,12 3 0,11-5-1,7 2-306,2 0 0,-3 5 0,-1 6 1,-7 2-411,-5 3 0,-7 9 0,-7 7 0,-7 6-498,-5 3 0,-9 1 0,-8 6 941,-4-1 0,-7 1 0,-2-1 0</inkml:trace>
  <inkml:trace contextRef="#ctx0" brushRef="#br0" timeOffset="9">20829 2687 7977,'-14'0'2682,"6"6"-2425,15-4 1,15 4 0,16-6 0,3 0-132,1 0 1,6 0 0,-1-1-417,-1-4 0,-3-2 0,-5-4-412,-5 2 0,-5 4 0,-4-3-52,-5 2 1,-11 1-1,-10 5 754,-10 0 0,-9 0 0,-7 0 0</inkml:trace>
  <inkml:trace contextRef="#ctx0" brushRef="#br0" timeOffset="10">20957 2545 7977,'2'-21'-369,"3"-2"0,7 2 646,7 2 1,2 5 0,-4 3 115,2 1 1,-5 7-1,-4-2-61,1 4 1,-5 9 0,-1 6-1,-3 10-41,-2 7 0,0 6 0,0 7-194,0 3 0,0-1 1,0 6-1,0 0-301,0-1 1,0 2-1,0-5 1,1-4-215,4-4 0,-2-1 0,5-4 0,-2 0-66,-3-1 0,-1-7 0,-2-8-265,0-3 0,-5-10 749,1-6 0,-14-12 0,2-11 0</inkml:trace>
  <inkml:trace contextRef="#ctx0" brushRef="#br0" timeOffset="11">20986 2900 7965,'0'-9'0,"0"-1"2677,0 7-2295,0-3 1,-6 14 0,-4 4-417,-3 6 0,-2 2 1,-3-2-303,-1 0 0,-4 3 0,2-4-626,-1 2 0,6-4 962,2-6 0,0 1 0,6 4 0</inkml:trace>
  <inkml:trace contextRef="#ctx0" brushRef="#br0" timeOffset="12">21114 2872 7965,'14'-14'890,"-1"-1"1,-2 3-410,-2 2 0,5-1 1,5 6-335,-1 2 0,2 2 1,1 1-1,-1 0 1,2 0-828,1 0 0,0 0 0,4 0 0,-2 0 1,1 0-1731,4 0 2410,-2 0 0,7-7 0,-7-1 0</inkml:trace>
  <inkml:trace contextRef="#ctx0" brushRef="#br0" timeOffset="13">21725 2317 7965,'-6'-17'914,"-4"3"439,-2 6 1,-3 5 0,1 4-1337,0 4 1,0 4 0,0 10 0,-1 3-539,1 1 1,5 2 0,1-6 606,1-2 0,4-1 0,10-3 1,7-2 265,8-2 0,13-6 0,6 2-257,5-3 1,3-2-1,-4 0 1,4 0-606,2 0 0,-7-2 0,0-3 0,-6-4-6,-3-4 0,-3-1 0,-9 0 0,-5 0 227,-7-1 0,-5-4 0,-9-1 1,-5-1 92,-6 1 0,-10-4 0,0 5 471,-2 2 0,2 1 0,2 2 888,1 0 1,4 9-618,7 10 0,4 4 0,6 16-334,0 5 0,0 5 1,0 9-1,0 2 1,0 3-121,0 2 1,0-4-1,-2 5 1,-1 0 0,-1-1-229,0-4 1,3-7 0,1-4 0,0-3-328,0-6 1,0-5-1,-2-8 196,-2 1 1,0-3 0,-5-2-1,-2-6 1,-2-2-435,-1-2 0,-5-3 0,0-5 0,2-8 173,1-4 1,3 1 0,2-3 788,2 1 1,6 2 0,-2 5-1,3 0 254,2-1 1,7 6-1,2 1 1,4 0-108,1 0 1,6-1 0,4-4 0,1 2-81,-1 2 0,3 5 0,-5 0-472,0 2 0,-6 2 1,-7 0-1,1 2 1,-2 4-322,-3 8 1,-5 2 0,-5 8 386,-5 1 0,-7 2 0,-4 0 0,1-2 122,-1-1 1,2-5 0,7 3 0,2-2-1,6-2 257,2-3 0,4-5 1,2-2-475,6-2 0,9-1 0,6-7 0,7-4 0,7-7-194,7-4 1,3-13-1,5 2 1,-4-2 181,-1 0 1,-1-5 0,-7-3 184,-3-3 0,-4-8 0,-5-2 0</inkml:trace>
  <inkml:trace contextRef="#ctx0" brushRef="#br0" timeOffset="14">22422 2346 7959,'6'-15'2869,"5"3"-2410,7 2 1,4-2 0,8 2-608,3-2 0,3-1 0,7 0 0,0 2-338,-1 0 1,-4-5-1,-2 7 1,-2-2-1,-8 0-577,-5 1 0,-5 7 1063,-2-2 0,-19-2 0,-4-1 0</inkml:trace>
  <inkml:trace contextRef="#ctx0" brushRef="#br0" timeOffset="15">22507 2232 7959,'-8'14'551,"3"0"1,9 7-47,0 3 1,1 4-262,-5 5 0,0 4 0,-1 5 0,-4 1 1,-5-2-183,-2-3 1,-3 3 0,1-5-126,0 1 0,0-3 0,0-7 3,-1-3 0,3-4 0,1-5-175,1-1 1,5-6 0,-2-5 0,0-8-122,4-9 0,3 0 0,3-7 0,4 2 280,0 0 1,3-1-1,4 2 153,0-1 1,5 0 0,0 5-1,0 0 168,2 0 1,-5 0 0,3-1 0,-4 1 174,0 0 0,-1 4 0,0 3-268,0 0 0,-6 9 0,-3 9 1,-4 5-85,-1 3 0,0 6 0,-1-3 0,-2 2-134,-2-1 0,0 1 0,5 3-151,0-3 1,0 1-1,2-6-903,3-2 878,2-1 0,3-8 1,-2-5-1,-2-8 63,-3-9 1,-1-13 0,-2-14 0,0-8-1,0-11 6,0-8 1,0-6 0,0 32 0,0-1 0,0-1-1,0 1 205,0-2 1,0 0-1,0 2 1,0 1-1,0 0 1,0 1-1,0-26 769,0 13 1,-5 14 0,0 9 344,2 5 0,0 7 397,-2 10-1322,4 3 1,-6 14 0,9 6 0,1 10 175,2 7 1,6 9 0,-2 10 0,6 9-123,4 4 1,3 8 0,-8-33 0,0 0 0,16 36 0,2-3-122,1-5 1,6 4-1,-2-5 1,1-2-442,0-6 1,-7-8-1,2-11 1,-3-5-409,-1-3 0,-1-3 0,-1-4 0,-3-4-521,-5-3 0,-3-3 1,-2-4-252,0-4 0,-8-5 1467,-6-5 0,-6-15 0,-8-10 0</inkml:trace>
  <inkml:trace contextRef="#ctx0" brushRef="#br0" timeOffset="16">23104 2388 7898,'8'-14'2271,"-2"6"-1821,-6 2 1,-6 8 0,-3 4-379,-4 8 1,-1 0 0,0 7 0,-1-2-140,1 0 0,0 4 1,0-2-1,-2 1-55,-3 3 1,2 2-1,-7 2 1,-1 1-205,-2 3 1,-2-3-1,1 3 1,1-5-1886,3-4 2211,4-3 0,6-13 0,-1-2 0</inkml:trace>
  <inkml:trace contextRef="#ctx0" brushRef="#br0" timeOffset="17">22905 1734 7898,'14'-36'0,"2"3"923,3 3 0,-1 8 0,4 4-55,-2 7 1,6 5-1,-3 8 1,4 4-1237,1 8 0,-1 4 0,-3 8 0,-5 6-2051,-3 3 2419,-2 3 0,-6 4 0,-2 1 0</inkml:trace>
  <inkml:trace contextRef="#ctx0" brushRef="#br0" timeOffset="18">19991 3739 7881,'-43'0'179,"5"0"1,2 0-1,1 1 1,5 4 0,5 3-1,7 2 1,10-2 529,13-2 0,20-3 0,29-8 58,20-4 0,-19-3 1,4-2-658,13-1 1,3-3 0,-20 4-1,2-2 1,2 1 0,10-3 0,2 0-1,2 0 1,4-2 0,0-1 0,3 0-1,-16 4 1,2 0 0,0-1 0,1 1-267,4-2 1,0 1-1,0-1 1,1 0 0,2-1-1,1-1 1,0 1 0,1-1-1,-12 5 1,0 1 0,0-1-1,1 1 1,0 0 0,2 0-1,-1 0 1,1 0 0,0 1-1,0 0 11,-1 1 1,0 0 0,1 1 0,-1 0 0,0 1 0,0-1 0,0 2 0,0-1 0,0 1 0,1 1 0,-1 0 0,1 0 0,1 1 0,-1 0 0,-1 0 144,0 1 0,0-1 0,-1 1 0,0-1 0,0 1 0,0-2 0,-1 1 0</inkml:trace>
  <inkml:trace contextRef="#ctx0" brushRef="#br0" timeOffset="19">24242 2602 8161,'0'-15'-102,"-7"1"386,6 6 0,-4 4 0,10 7 0,6 1 0,6 0 175,7-3 0,9-1 0,7 0 1,7-1-455,10-4 0,6-8 0,8-6 0,0 0 0,-3 0-407,-6 0 0,-2 0 1,-14 5-1,-5 0 1,-8 0-936,-8 0 1,-6 4 1336,-9 1 0,-10 5 0,-15-8 0,-7 4 0</inkml:trace>
  <inkml:trace contextRef="#ctx0" brushRef="#br0" timeOffset="20">25038 2147 8161,'8'-15'1056,"4"8"-813,-2 2 1,-4 5-1,1 6-148,-1 8 0,-1 1 0,7 5 0,6-1-106,2 0 1,2 5 0,4-5-1,-4-2-202,-2-1 0,-2 3 0,-9 1 1,-4 1 209,-4-1 0,-2 6 1,-6-1-1,-7 5 74,-8 3 1,-11 2 0,-3-4 0,-1 3-106,4-3 1,5-7 0,4-5-516,5-3 549,10-8 0,9-15 0,7-9 0</inkml:trace>
  <inkml:trace contextRef="#ctx0" brushRef="#br0" timeOffset="21">25976 1649 8064,'7'-20'152,"0"5"1,8 1 243,-1 8 1,0 6 0,0 5 0,2 4-643,3 4 1,-3 1 0,4 0 0,-1 0-1889,0 1 2134,0-8 0,-4 6 0,-1-5 0</inkml:trace>
  <inkml:trace contextRef="#ctx0" brushRef="#br0" timeOffset="22">25735 2005 8064,'-8'6'-90,"-2"-5"1,10 4-163,6-3 0,18-5 0,9-5 0,8-7 399,7 0 0,-2-7 0,4-1 0,-1 0-85,-3-1 1,-8 5 0,-7-3 0,-4 3 181,-3 6 0,-11 1 1,-1 5-118,-4 0 0,-5 3 0,-9 0 0,-8 4-77,-8 4 0,0 3 0,-2 5 59,-1 3 1,4-9 0,2 8 0,5 0 46,4 4 0,4-1 0,6 7 1,0 1-12,0 2 1,0 9-1,0 5 1,0 7-64,0 2 1,0 7 0,-1 6-1,-6 4-108,-7 5 0,-2 6 1,5-35-1,-1 1 1,-1-1-1,0 0-254,0 0 1,-1 0-1,1-2 1,0-2 0,-13 28-1,4-7-97,2-7 1,2-7-1,9-13 1,4-9-577,3-7 953,2-9 0,19-20 0,5-12 0</inkml:trace>
  <inkml:trace contextRef="#ctx0" brushRef="#br0" timeOffset="23">26687 1763 7948,'5'-29'0,"0"1"729,6 12 1,-3 4-1,6 12-740,0 0 1,-1 6 0,-4 3-1,-4 6-61,-4 4 1,-2 3-1,-4 6 1,-3-1-1,-1-2 1,1-1 162,2 1 0,-4-3 0,5 0-129,2-1 0,8-4 0,6-6 0,8-3-30,9-1 0,7-9 0,9-9 1,2-6-1,3-9-197,2-5 0,-6-1 201,3-6 1,-9 5 0,-4-3 0,-5 1 0,-8 3 72,-4 2 1,-9 3 0,-1 4-1,-2 4 287,-3 3 0,-7 3 0,-6 4 1,-2 4 106,-3 4 0,1 1-364,0 0 0,1 6 0,2 3 1,3 4-44,2 1 1,1 2 0,5 1 0,0 2-6,0-1 1,0 4 0,-1 2 0,-4 2-55,-4 3 0,-4 4 0,-3 2 0,-4 1 1,-7 2-69,-5-2 1,-6 5-1,5-4 1,1-1 27,2-3 0,4 2 0,2-3 0,5-6-109,3-5 0,3 0 1,4-3-702,4 0 1073,4-9 0,2-2 1,4-7 190,4 0 0,9-5 1,2 0-1,2 2-195,4 1 0,1-2 1,1-3-194,0-1 1,6 1 0,0-4 0,1 1 0,0-1-440,-3-2 0,-4 4 1,-3 1-495,-1 2 0,-10 2 970,-4 9 0,-17 3 0,-15 6 0,-6 1 0</inkml:trace>
  <inkml:trace contextRef="#ctx0" brushRef="#br0" timeOffset="24">26844 2516 7948,'1'8'2047,"4"-3"-1646,-4 3 0,6-5 1,-7 6-1,0 3-367,0 0 0,0 9 0,0 1 0,0 2-411,0-1 1,-5-4 0,-1 3 0,-1-1-1658,1-4 1456,1-1 1,7-10 0,3-7 577,4-12 0,4-7 0,1-9 0,0 1 0</inkml:trace>
  <inkml:trace contextRef="#ctx0" brushRef="#br0" timeOffset="25">26915 2602 7948,'8'-15'0,"-2"1"282,0 0 1,-3 4 0,7 3 66,1 0 1,1-2 0,3 4 0,-1 2 0,2 1-245,3 2 1,-2 0 0,5 0 0,0 0-108,0 0 0,-4 5 0,-1 1 0,-4 2-283,-4 3 1,-6 7 0,1 2-31,-8 2 0,-3 2 1,-9 3 241,-3-3 0,-2 2 0,-4-3 1,3-1 253,1-3 0,-2-4 0,4 0 0,1-1 418,2 0-981,9-6 1,2-2-233,10-6 1,1-6 613,3-4 0,4-2 0,-5-2 0</inkml:trace>
  <inkml:trace contextRef="#ctx0" brushRef="#br0" timeOffset="26">20431 4180 8085,'-6'-8'-68,"8"1"1,1 7 0,13 0 0,9 0 0,11-1 328,8-4 1,23-6 0,-25 0 0,3-2 0,7-3 0,3-2 0,7-4 0,1-2-119,4-4 1,2-1-1,-18 7 1,2 0 0,1 0-1,2-4 1,2 0 0,0 0-1,4-1 1,2-1 0,-1 1-361,3-1 0,0 1 1,1 0-1,3 0 0,1 1 1,0 0-1,2 0 0,1 0 1,0 1-1,-1 1 1,1 1-1,-1 0 204,1 1 1,1 0 0,-1 1 0,-3 2 0,0 1 0,0 2 0,0 0 0,-1 2 0,1 1 0,-4 1 0,0 2 0,-1 0-231,-4 2 1,-1 2-1,0 0 1,-1 1-1,1 0 1,-2 2 242,20 2 0,-2 2 0,0 1 0,-1 1 0,-2-1 0,-1 1 0</inkml:trace>
  <inkml:trace contextRef="#ctx0" brushRef="#br0" timeOffset="27">30142 3568 8146,'-22'-33'657,"5"2"1,6 4-937,6 6 1,5 13 0,5 8 0,6 7 141,6 0 0,0 6 0,7-3 0,1 2-75,2 2 1,2 1 0,-3-1 0,-2 0 211,-5 0 0,-3 1 0,-2-1 0</inkml:trace>
  <inkml:trace contextRef="#ctx0" brushRef="#br0" timeOffset="28">29915 3895 8146,'-37'0'185,"7"0"0,8 0 336,2 0 0,7-8-364,8-6 0,7 0 0,9-7 1,13 1-349,10-4 0,9 2 1,3-2-1,3 1 151,1 1 1,-9 6-1,-1 8 1,-7 2-34,-6 2 1,-8 3-1,0 2 94,-3 4 1,-9 5 0,-2 7 0,-5 4 0,-5 1 275,-4 3 1,-4 3-1,-2 4-170,-4 1 1,3 0 0,-3-4 0,3-1-79,2 1 1,0-1-1,-1 0 1,0 2-219,-4 4 0,-3-4 0,-8 3 0,-2-3-372,-1-2 0,-5-4 1,5-3-1,1-6-75,2-7 0,2-5 1,1-6 615,3-6 0,4-4 0,7-14 0,2-3-15,1 0 1,7 2 0,-2 3-1,4 2 345,1 3 1,5 1-1,-1 5 1,1 1 476,1 4 0,2-4 0,7 5-450,-1 0 0,0 2 1,2 6-1,1 0-429,2 0 1,8 6-1,0 4 1,6 2-138,3 2 1,2-1-1,5-2 1,0-1-355,-1 1 0,1-5 0,-2-1 0,-2-5-984,-1-5 1547,-6-3 0,3-12 0,-7-3 0</inkml:trace>
  <inkml:trace contextRef="#ctx0" brushRef="#br0" timeOffset="29">30412 3895 8146,'-14'8'1066,"6"-1"-723,2-7 1,7-7 0,6-2 0,8-4-307,12-1 0,14-7 1,12-2-57,2-4 0,3 3 0,2 0 0,0-1-38,-4-2 1,-1 4-1,-8 0 1,-1 3-148,-2 3 1,-7 1 0,-4 2-1,-5-1-128,-4 1 0,-3 1 0,-9 2 0,-2 2 183,-6-2 0,-4-2 0,-4-1 1,-6 0 84,-2 0 1,-4-1-1,-2 0 1,1-4 23,4-5 0,1-3 1,5-1-1,1 1 153,0 3 1,1-1 0,5 4 0,0 1 318,0-1 0,0 7 0,0 5 955,0-3-1207,0 6 1,0 8 0,0 12 0,0 10-152,0 7 1,-2 17 0,-2 10 0,-4 5-9,0 5 1,-5 10-1,9-37 1,0 1-1,0 2 1,-1 1-87,0-1 0,0 0 1,4 1-1,-1 0 0,0-2 1,-1 0-1,2 36-177,1-5 0,-5-9 1,0-4-1,2-4-29,2-5 0,1-9 1,0-10-1,0-5-1350,0-4 1621,0-3 0,-7-20 0,-1-2 0</inkml:trace>
  <inkml:trace contextRef="#ctx0" brushRef="#br0" timeOffset="30">30995 3938 8146,'0'-22'0,"-1"3"0,-4 8 435,-5 1 1,-2 7 0,-3 0-142,1 6 1,0 5 0,0 5 0,0-1-47,-1 3 1,6-4 0,-1 8 0,-1-2 42,-1 2 1,-2-2 0,-2 7-340,-3 1 1,1 1 0,-4-1-1,2-1-701,2 1 1,3-5 0,0-2 0,3-6-65,2-2 0,5-7 813,10 2 0,9-23 0,9-5 0</inkml:trace>
  <inkml:trace contextRef="#ctx0" brushRef="#br0" timeOffset="31">30938 3924 8138,'14'-22'0,"1"3"275,-7 9 0,-1 4-28,-2 6 1,-2 1-1,7 4-403,1 5 0,2 2 0,2 3 0,3-1-297,1 0 0,0 0 453,-5 0 0,6 1 0,3-1 0</inkml:trace>
  <inkml:trace contextRef="#ctx0" brushRef="#br0" timeOffset="32">30796 4364 8020,'-13'-6'0,"4"-3"169,4-4 0,7-1 0,7 0 0,10-2-50,7-3 0,7 1 0,1-4 0,3 2-711,2 2 1,-2 3 0,-1 0 591,-1 1 0,4 0 0,-2 0 0</inkml:trace>
  <inkml:trace contextRef="#ctx0" brushRef="#br0" timeOffset="33">31550 3753 8075,'-21'0'510,"-1"0"0,-6 2-597,-1 2 0,5 11 0,2 8 1,2 3-272,2-3 1,4 3 0,5-7 0,2 0 287,1 1 1,4-4-1,-2 4 1,2-1-334,2 0 0,2 0 403,2-5 0,-2 1 0,4-1 0</inkml:trace>
  <inkml:trace contextRef="#ctx0" brushRef="#br0" timeOffset="34">31621 3526 8087,'-15'-29'294,"-2"7"0,1 3 2504,4 3-2896,1 8 1,4 4-1,9 8-164,11 6 1,7-2 0,8 3 183,1 5 0,4-2 0,2 6 0,1 1-266,4 3 1,-1 4-1,-2 4 1,-9 1-128,-8-2 1,-5 4 0,-6-2 470,-4-1 0,-10-2 0,-3-2 0</inkml:trace>
  <inkml:trace contextRef="#ctx0" brushRef="#br0" timeOffset="35">31564 3881 8087,'-5'-14'1141,"0"0"-915,1-1 0,4 6-60,0-1 0,8 7 0,4-1-486,6 2 0,8 2 0,1 0 0,5 0-51,-1 0 1,-1 8 0,-1 5 0,-2 5 143,-4 5 1,-2-4 0,-8 4 0,-4 3 65,-4 0 1,-10 3 0,-4-1 360,-4 1 1,-6-1-1,-2 1 1,-1-1 82,-3 0 0,0 1 1,0-1-1,2 1-302,3-1 1,-1-6-1,4-3-186,-2-3 1,0-8-1,5-3-4,0-4 1,1-15 208,3-10 0,4-9 0,6-10 0</inkml:trace>
  <inkml:trace contextRef="#ctx0" brushRef="#br0" timeOffset="36">31891 3654 8087,'27'-19'-1159,"-4"0"1011,-4 1 1,-3 4 0,-3 3 706,-4 2 78,-2 5 0,-6-2-469,4 6 1,3 0 0,6 0 0,0 2-395,0 2 0,2 4 0,0 8 226,-2 3 0,10-3 0,-8 4 0</inkml:trace>
  <inkml:trace contextRef="#ctx0" brushRef="#br0" timeOffset="37">32488 3440 8119,'0'-26'0,"-2"2"358,-2 5-431,2 9 0,-4 6 1,4 10-1,-3 7-360,-4 4 0,-4 8 0,-1-3 0,0 2 263,0 0 0,-7-1 0,-1 4 0,-2-1 170,1-3 0,-1-5 0,-5 2 0,1-1 0,0 0 0,1 0 0,3-5 453,5 0-25,3-6 1,12 3-49,8-6 0,6-2 0,15-6 0,5-3-137,6-2 1,5-2 0,2-2 0,0 1-447,-1 1 1,0 2-1,-5-3 1,-5 3-629,-7 2 0,-9 0 831,-6 1 0,-14-3 0,3-6 0</inkml:trace>
  <inkml:trace contextRef="#ctx0" brushRef="#br0" timeOffset="38">32303 3213 8119,'14'-22'-12,"-1"3"305,-4 3-193,-2 8 1,-9 3-96,-3 10 1,-2 9 0,-8 12 0,3 5 25,2 7 1,-1 8 0,6 4 0,2 4-66,2 5 0,1 5 0,1 0 0,2 0-129,2 4 1,5 2-1,-6-1 1,0-2-238,-3-6 1,-1-4-1,0-5 400,0-4 0,-6-10 0,-2-4 0</inkml:trace>
  <inkml:trace contextRef="#ctx0" brushRef="#br0" timeOffset="39">32275 3782 8119,'0'-15'0,"0"7"118,0 2 1,-2 6-1,-1 2 1,-2 2-279,2 6 0,-3 3 0,1 2 0,0 3 196,-1 1 1,0 6-1,-5-1 1,1 3 79,-1 1 0,-2-3 0,-1 0 0,0 1-208,0-6 0,4 2 0,2-3-555,2-1 1,3-9 646,8-4 0,9-16 0,8-5 0</inkml:trace>
  <inkml:trace contextRef="#ctx0" brushRef="#br0" timeOffset="40">32317 3910 8119,'15'-21'690,"-6"10"470,1-3-461,-7 3-971,3 3 1,-6 8 0,-2 11-1,-1 5-938,-1 3 1,-3 6 1209,2-1 0,-9 2 0,-8 3 0</inkml:trace>
  <inkml:trace contextRef="#ctx0" brushRef="#br0" timeOffset="41">31734 4407 8156,'-22'5'2330,"3"0"-2572,10-1 0,7-10 0,15-5 1,14-5 77,11-3 1,9-6 0,13 1 0,0-3-58,-5-1 0,1 1 0,-10 2 0,-4 3 116,-2 1 0,-7 2 0,2 7 0,-4 2-967,-4 5 1072,-8-3 0,2 1 0,-7-8 0</inkml:trace>
  <inkml:trace contextRef="#ctx0" brushRef="#br0" timeOffset="42">32218 4009 8538,'8'2'377,"-4"2"-252,-2 4 1,-8 13-1,-4 4 1,-1 5-8,2 3 1,-9 7 0,4-2 0,-2 1-141,1-1 0,0 2 0,1-7-178,0-2 0,0 4 1,-1-2-1,3-3-205,2-4 0,-1-1 1,7-6 404,0-2 0,-4-1 0,1-2 0</inkml:trace>
  <inkml:trace contextRef="#ctx0" brushRef="#br0" timeOffset="43">32260 4279 8228,'-6'-16'4540,"5"4"-4319,-6 12 1,9 1-409,3 4 0,4 3 1,8 8-1,4 1 1,1 4-299,3 1 0,1 1 1,-1 4-1,-3-1-703,-1-3 0,1-1 1188,-8 2 0,3-3 0,-9-7 0</inkml:trace>
  <inkml:trace contextRef="#ctx0" brushRef="#br0" timeOffset="44">31635 3952 8023,'0'-22'149,"-6"8"0,4 15-178,-3 14 1,4 5 27,1 9 0,-7 5 0,-2 4 0,-4 3 0,-1 4-58,0 2 1,0-3 0,-2 2-1,-2-5-179,-1-3 238,1-6 0,-3 2 0,-1-5 0</inkml:trace>
  <inkml:trace contextRef="#ctx0" brushRef="#br0" timeOffset="45">29147 5018 8126,'-11'0'217,"8"0"0,14 2 0,16 3 0,18 3 0,23 0 0,-22-6 0,3 0-30,9 0 0,3-2 0,5-6 0,3-2 0,9-4 0,2-2 0,-22 2 0,1-1 0,1-1 1,6-3-1,2 0 0,0-1-112,5-2 1,1 0-1,1 0 1,0-1 0,1 0-1,0 0 1,-15 4 0,0 0-1,1 0 1,-1 1 0,-1 1-1,0-1 1,0 2 0,0-1-302,-1 1 1,0 0 0,1 1 0,-1 0-1,2 2 1,-1 0 0,1 0 0,0 2-1,0 0 1,-1 1 0,0 1 0,-1 1 0,17-2-1,-1 1 1,-1 1 127,-3 2 0,-1 1 0,-1 1 98,-6 0 0,0 2 0,-1-1 0,1-1 0,1 0 0,-2-1 0,-2 1 0</inkml:trace>
  <inkml:trace contextRef="#ctx0" brushRef="#br0" timeOffset="46">31251 5459 8474,'-14'-14'-213,"0"0"1,-1 3-1,1 6 1,0 10-1,0 7 1,0 6 163,-1 1 0,3 6 0,1-3 0,3 2 0,1-2 0,3 0 261,-3 0 0,6 2 0,-4 6 0,3 3-122,2 5 0,-1 4 0,-4 6 0,-4 6 1,-6 4-67,-4 4 0,-1 6 1,-7-2-1,0 3-54,-3 2 0,-1-3 0,2-4 0,1-9-17,-1-5 0,2-10 0,4-12 1,4-7-5,3-5-84,8-8 0,2-4 1,7-8-1,4-6-850,5-3 985,9-7 0,-4 4 0,6-4 0</inkml:trace>
  <inkml:trace contextRef="#ctx0" brushRef="#br0" timeOffset="47">30569 6582 8159,'0'-14'-163,"1"1"1,4 4-1,4 4 190,4 4 1,-3 2-1,-1 4 1,0 6 0,-1 6-49,-3 7 1,-3 3 0,-2 3 0,-2 1-32,-3 3 0,-3 4 0,-4-5 1,1-3 49,1-5 0,2-4 147,-1-7 0,4-6 0,11-4 0,10-5-56,11-9 1,9-10 0,10-17 0,3-2-192,2-5 0,4-8 1,4-1-1,-3-2 102,-26 27 0,0-1 0,27-28 0,-25 29 0,0 0 0</inkml:trace>
  <inkml:trace contextRef="#ctx0" brushRef="#br0" timeOffset="48">32189 5715 8356,'-1'-14'-23,"-2"0"1,-2-1 219,2 1 1,-4 5-1,4 1 230,5 1 0,-1 4 0,7 8-241,-1 4 0,4 6 0,-3 4 24,0 4 0,4 11 1,-4 3-1,2 6 4,-1 4 1,-4 4-1,3 6 1,0 1-143,-1 4 0,-3 7 1,0 9-236,-2 1 1,-2-7-1,0 3 1,0-6-1,0-1-348,0-5 1,-5-3-1,-1-6 222,-2-7 1,0-1 0,-1-14 0,2-5-193,1-7 0,4-9 405,-2-1 1,2-15 0,2-6 0,0-13-171,0-7 0,5-9 0,0 4 0,-2-2 1,-2 3-16,-1 5 1,-1 0 0,-4 13 260,-5 4 0,-2 4 0,-4 6 0,-1-2 0,-2 2 0,-5 1 0,5 2 0,2 0 485,1 0 0,2 5 346,-1 0 0,9-1-614,6-4 1,6 5 0,9 1-49,-1 2 0,0 2 0,0 4 0,1 2-52,-1 3 0,-5-2 1,-1 7-77,-2 1 0,4 7 1,-5 1-1,-2 0-39,-2 2 0,-1-7 0,0 2 0,0-5-145,0 1 1,0-6 0,0-1-95,0-3 1,2-8 0,3-3 62,4-4 0,7-13 0,8-7 0,9-8 43,6-6 1,15-15 0,-25 20 0,1-1 0,0 0 0,1 0 130,0 0 0,1-1 0,5-4 0,1-1 0,-2-1 0,0-1 0</inkml:trace>
  <inkml:trace contextRef="#ctx0" brushRef="#br0" timeOffset="49">32929 5360 8040,'0'-15'-274,"0"1"0,-2 2 1,-1 0 180,-2 3 1,1 7-1,5 2 1,4 10-1,4 6 368,4 3 1,1 6-1,2 0 1,1 5-1,4 3-91,1-1 0,0 3 1,3-2-127,-1-2 1,-5 6-1,3 1 1,0 3 42,0 1 0,-4 3 1,1 2-1,-3 7-166,-2 6 1,-2 0 0,-2 6 0,-5 2-187,-4 2 1,-1 1-1,0-2 1,-1-2-29,-4-6 1,2-4 0,-5-3-1,0-5 77,0-5 0,5 0 0,-2-12 0,4-5 202,1-7 0,-7-4 0,-1-2 0</inkml:trace>
  <inkml:trace contextRef="#ctx0" brushRef="#br0" timeOffset="50">33000 6525 8040,'-10'-4'177,"1"-1"-91,-2 2 0,3 1 1,0 4-380,2 2 1,1 6 0,5 7 0,2 4 350,2 1 1,3 2 0,4 4 0,0 1-7,5-1 0,-2 0 0,5 1 0,-4-1 39,0 1 1,-1-2-1,0-4-38,0-4 1,-4-3 0,-1-3-14,2-4 1,-3-1-1,2-5-56,1 2 0,0-7 0,0-9 0,-2-6 34,2-7 0,2-9 0,1-6 0,2-6-83,3-2 1,-2 1 0,7 5 0,0 2-186,-2-1 1,0 2 0,-5 11 249,2 4 0,7 2 0,-4 7 0</inkml:trace>
  <inkml:trace contextRef="#ctx0" brushRef="#br0" timeOffset="51">31336 8914 8055,'-4'-15'213,"-3"1"1,1 0-166,0 0 1,7 6 0,9 5-1,1 6 1,0 8 0,0 5-205,5 3 0,-2 6 0,5-3 0,-3 0-43,-2-3 0,5 2 1,0-4-1,-2-3 1,-1-4-964,-2-4 1162,-6 5 0,5-9 0,-5 4 0</inkml:trace>
  <inkml:trace contextRef="#ctx0" brushRef="#br0" timeOffset="52">31066 9454 8055,'-27'13'0,"4"-4"560,4-4 0,8-5-571,1-5 0,9-8 0,2-7 0,13-1-196,13 1 0,3-5 0,8 1 0,2-3 167,1-1 0,6-1 0,-1 2-86,-5 4 0,0 4 0,-8 9 0,-3 5-210,-4 4 0,-1 1 183,-6 0 0,-7 6 1,-7 4 200,-3 2 0,-4 2 0,-3 2 0,-6 2 127,-6 1 1,1 4 0,-3-2 0,3 1-15,2 3 0,0 4 1,0 4-1,0 6 25,-1 7 0,1 5 0,0 6 0,0 1-192,-1 4 1,1 2 0,0 7 0,-2 0 0,-1 1-292,-2-1 0,0-8 0,5-5 52,0-4 0,-1-10 1,1-1-1,1-8-581,4-5 826,-4-8 0,5-2 0,-6-5 0</inkml:trace>
  <inkml:trace contextRef="#ctx0" brushRef="#br0" timeOffset="53">31009 9909 8055,'-8'-14'-140,"-3"4"214,7 1 0,-1 4-341,5-5 0,6 7 1,4-1-1,2 2 26,3 2 0,-6 0 1,1 0-1,-1 2 167,-1 2 1,3 4-1,-6 6 89,-2 1 0,-2 4 1,-2 1-1,-4 1 1,-4 1 52,-4 0 0,0 0 0,2 2 0,3-5 665,2-4-764,-5 0 0,16-9 1,-1-6-132,8-8 1,8-12-1,4-7 1,3-5 161,1 1 0,2-6 0,2-1 0,1-1 0,-2 1 0,-1 3 0,-3 7 0,-3 1 0,-5 3 0,-3 5 0,-2 8-419,0 2 604,0 5 0,-4-2 14,-1 6 0,-4 0 1,5 0-90,1 0 0,1-6 0,3-2 0,-1-3 31,0-3 1,0 7 0,0-7-135,1 2 1,-1 4-1,0 0-255,0 1 0,-6 4 107,-3 8 0,-4 4 1,-2 10 104,-4 5 0,-3-2 0,-6 2 0,-2 1 45,-3 2 1,3-5 0,-2-1 32,2-1 1,6-4 0,1 3 0,-1-3 273,2-2-290,-4 0 0,12-6 0,0-5-51,8-6 1,4-5-1,1-6 1,-2 0-121,-2 0 0,-4 1 1,3 2-133,-2 1 259,-1 7 1,-5-2 0,0 10 30,0 5 0,0-2 0,-1-1 12,-4 0 1,2-1-1,-5-1 1,0 3 96,0 0 0,0 0 0,-3-5 1,3 3-28,2 2 0,-4-3 1,4 3 197,-2-2-177,5-1 1,-3-4 0,7 2-290,4 2 0,-2 0 1,7-5-1,1 0-13,1 0 0,3 0 1,-1 0 224,0 0 0,-1 1 1,-2 4-1,-3 5-49,-2 2 1,-1 4-1,-5 1 1,0 4 0,0 0 19,0-1 1,0 1 0,-2-4 0,-3 2 3,-4-2 0,1-1 1,-2-2-1,1 1 175,1-1 0,-5 0 0,6 0 0,-3 0-134,1 1 0,-1 4 1,-4 0-198,0-2 0,-2 3 1,-2-1-1,-2-1-68,-2-2 1,3-2 0,-3-2 0,0-2 0,1-5 172,1-4 1,-3-4-1,8-6 1,4-10 36,3-7 0,5-4 0,7-3 0,4-3 0,6-7 0</inkml:trace>
  <inkml:trace contextRef="#ctx0" brushRef="#br0" timeOffset="54">31692 9895 8461,'0'-15'-236,"1"1"1,4 0-1,3 0 1,1 0-1,1-1 259,1 1 1,8 0 0,3 0 0,2-1 0,-1 1 53,3 0 1,-1 0-1,0 1 1,-3 2-199,-1 2 1,3 4-1,-5-3 1,-2 0-86,-1 0 1,-2 5 11,0-2 0,-7 4 285,-7 1 1,-7 8-1,-9 4 1,-1 7 212,-2 3 1,-6 0 0,3 4-1,0-3-50,3 3 0,-2-4 1,2 0-1,3-2-183,5-2 0,5-2 0,8-2-237,2 0 1,9-6 0,7-3 0,3-4 0,2-2-128,2-4 0,0-1 1,-4-5-1,-2 3 123,-1 1 0,-5 1 0,0 3 139,-4-2 1,-7 2-1,0 8 115,-2 4 1,-4 4-1,-2 3 1,-6 1 168,-3 2 1,-1 6 0,0-3 0,0 2-42,0 0 1,-1-7 0,1 2-1,0-3 1,0-2-206,-1 0 1,8-4-1,0-2-672,1-2 0,4-3 379,-2-8 0,4-7 1,3-9-1,3 1 3,2-1 0,-5 1 0,3 2 361,1-1 961,-6 0 26,-1 11-886,-1 2 0,1 6 0,9 0 0,6 0-314,3 0 1,0-6-1,6-5 1,1-5 0,2-5-233,1-1 0,-4 3 0,-1-4 1,1-1 183,-2 2 1,-1-3-1,-7 6 1,0 1 182,0 2 0,1 2 0,-1 2 22,0 2 0,-6-3 139,-3 4 1,-4 1 162,-1-1 0,0 4 0,2-3 666,3 2-918,-4 1 1,12 5 0,-4 0-115,4 0 0,-3 5 1,-1-1-1,2 0-241,2-3 1,1 4 0,0 0 0,0-2 282,1-2 0,-1-1 0,0 0 0</inkml:trace>
  <inkml:trace contextRef="#ctx0" brushRef="#br0" timeOffset="55">32715 9155 8081,'8'-49'0,"-1"10"0,-7-1 301,0 9 0,0 1 0,1 11-267,4 1 1,-3 7-289,2 2 0,-2 9 0,-2 5 0,-2 12 352,-2 8 0,-3 12 1,-4 5 53,2 9 1,-1 15 0,-4 7 0,0 4-19,6-36 1,2 0 0,0 3 0,2 1 0,0 1 0,0 1 0,0 2 0,0 0-169,0 4 0,0 0 0,2-2 0,0 1 0,-2-3 0,0-1 0,0-3 0,1-3-60,0 36 0,0-7 0,0-5 1,-3-4-172,-2-4 1,3-12 0,-4-5 0,-3-5 38,0-4 1,-2-2-1,-2-3 1,-2-3-18,0-5 0,-8-5 0,1-3 0,-5-3 243,-3-2 0,0-1 0,4-5 0,1 0 0</inkml:trace>
  <inkml:trace contextRef="#ctx0" brushRef="#br0" timeOffset="56">31891 11359 8175,'-30'22'-25,"-2"-1"-65,-1-1 1,6 7 0,7 6 0,1-1 98,0-2 0,0 3 0,6 0 0,2-1-53,2-2 0,5-8 1,-2-3-1,1-3-298,1-2 270,-1-6 0,11-4 1,4-10-1,4-10 51,5-11 0,3-9 1,5-10 20,-3-1 0,9-13 0,-3 1 0</inkml:trace>
  <inkml:trace contextRef="#ctx0" brushRef="#br0" timeOffset="57">31919 11245 8098,'22'-46'-14,"-3"2"-40,-3 3 0,-8 14 127,-3 4 0,-4 8 1,-2 12 113,-4 13 1,2 15 0,-7 14-148,-1 7 1,3 0-1,1 5 1,0-1-94,4 1 0,1-10 0,2 1 0,2-1 61,3 1 0,-2-6 0,6-5-15,3-5 1,0-6 0,2-6-1,1-1 4,-1-3 0,0-6 0,2-10 0,1-8-52,2-8 1,5-12 0,-5-5 0,0-7-223,1-6 1,-4 2-1,5-3 1,-2 1-97,0 2 0,-1 2 1,-3 10 372,-1 5 0,-6 10 0,-2 2 0,-6 7 0</inkml:trace>
  <inkml:trace contextRef="#ctx0" brushRef="#br0" timeOffset="58">32346 11245 8100,'-10'14'269,"2"1"12,2-1 1,0 0-1,3 0 1,-2 0-288,2 1 1,1 0 0,2 3-1,0 1-40,0-2 0,-5-1 1,-1 0-1,0 1 29,-1 2 0,1 2 0,1-2 0,-3 3 185,1 0 0,0 3 0,7-4 0,0-1-11,0 1 0,2 2 0,3-4-143,4-1 1,8-9-1,4-4 1,1-5-321,3-5 1,7-9-1,1-10 1,0-4-167,2-5 0,-6 3 0,1-5 0,-7 2 149,-2 0 1,-7 4 0,-5 7 0,1 0 322,-2 0 0,-2 4 0,-12-2 0,-2 6 0</inkml:trace>
  <inkml:trace contextRef="#ctx0" brushRef="#br0" timeOffset="59">32445 11231 8047,'5'-10'115,"1"3"89,2 0 0,-3 1 0,5 3-601,1-2 1,1 0 0,2 5-786,1 0 1182,-1 0 0,0 0 0,0 0 0</inkml:trace>
  <inkml:trace contextRef="#ctx0" brushRef="#br0" timeOffset="60">32417 11544 8047,'1'8'199,"4"-4"-644,3-8 1,6-11 0,2-8 0,3-4 444,5-2 0,3 1 0,1 0 0</inkml:trace>
  <inkml:trace contextRef="#ctx0" brushRef="#br0" timeOffset="61">32872 11131 7935,'-6'8'-4,"-2"7"0,-7-3-74,1 6 0,0 7 1,0-1-1,0 2 363,-1 3 0,3-1 0,1-1 1,1-2-232,-1-1 0,3-7 0,0 4 1,2-2 19,3 0 1,1 0-409,2-5 62,0 0 1,2-7 0,1-7-1,3-11-35,2-12 0,2-7 0,2-14 0,-1-2 142,-1-1 1,-2-7 0,3 4-1,-2-1 381,2 4 0,-4 6 1,-3 6-1,-2 8 2578,-2 5-2352,6 3 0,-3 11 0,7 3-457,1 4 0,3-1 0,5-1 1,5-3-60,3-2 0,1 5 0,1-4-326,-1 1 0,-4 5 0,-2-3 0,-2 8 61,-2 5 0,-9 10 0,-4 3 0,-3 2 250,-2-1 0,-8 6 0,-5 4 162,-4-1 1,-4-1 0,4 1 0,-4 1 382,-1-1 1,5-2 0,-1-4 0,6 0-69,2-3 1,7 0 0,-2 0 0,5-4-252,5-3 0,5-3 1,7-2-395,2-2 1,5-6 0,-4 2 0,1-2-387,-1 2 0,1-3 0,-4 2-294,2-2 1,0-4 936,-5-2 0,-6-4 0,-2-7 0</inkml:trace>
  <inkml:trace contextRef="#ctx0" brushRef="#br0" timeOffset="62">31450 12297 7899,'-5'0'117,"9"0"0,11 0 1,11 0-1,8 0 1,9-1-1,11-6 266,12-7 0,10-8 0,-33 6 0,1-1 0,0-2 0,0 0 0,2-2 0,0-1-289,0-1 0,1-1 1,3-1-1,1-1 1,3-2-1,1-1 1,0 2-1,1-1-287,-1 2 0,-1 0 0,-5 1 0,-2 1 1,-2 3-1,-1 1 0,-1 1 0,0 2-87,-1 2 1,-1 1 0,0 3-1,0 2 1,28-1 0,-9 5-164,-9 4 1,-8 9 0,-6 4 0,-5 6 5,-7-1 0,-4 2 1,-7-5-1,-1-4 385,-4-2 0,-1-7 0,-5 2 1,2-6 51,-2-6 0,-1-5 0,-2-5 0,6-3 0,2-7 0</inkml:trace>
  <inkml:trace contextRef="#ctx0" brushRef="#br0" timeOffset="63">29289 13179 8400,'0'-16'-49,"0"-2"1,2-2 0,4-1 0,8-1 0,10 0 0,7-3 0,7 0 0,5-1 161,4 3 1,-4 5-1,1 1 1,-4 6-1,-2 6 1,0 4-311,-1 1 1,-3 0 0,2 0 0,0 0-4,1 0 1,-4 1 0,3 2 0,-3 2-40,-6-2 0,-5 3 0,-7-1 0,-3 0 239,-2 1 0,-4-3 0,-8 5 0,-4 0-28,-8 0 1,-7-3 0,-7 4 0,-1 2-14,1 2 1,1 1-1,2 0 1,3-1 179,1-3 0,-2 1 595,4-7-228,6 1-406,7-5 0,6 6 0,-2 4 0,-1 4-15,-2 5 1,-4 3 0,2 7 0,1 1 0,-2 1-162,0 2 1,5 2 0,-2-5-138,4-1 1,1 1-1,0-11 1,0-2-619,0-1 831,6-2 0,-4-6 0,4-2 0</inkml:trace>
  <inkml:trace contextRef="#ctx0" brushRef="#br0" timeOffset="64">29758 13292 8355,'0'-9'-83,"0"-1"67,0-1 0,5 3 1,1 1-1,2-1-46,3 0 0,2 5 1,1-2-1,0 3-94,0 2 1,5 0 0,0 0 0,-1 2-88,-2 3 0,-2-4 1,0 4-144,0-4 430,0-1 1,-6 2-1,-4 1 1,-8 4 110,-5 0 0,-5 1 1,-4 3-1,-1-1-1,2 1 0,6 0 0,1 0-58,-1-1 0,5-6-305,1 6 0,5-7 24,5 2 0,-2-2 0,5 2-124,-2 4 1,-1 4 308,-5 1 0,-6 0 0,-2 0 0</inkml:trace>
  <inkml:trace contextRef="#ctx0" brushRef="#br0" timeOffset="65">29275 13705 8355,'-14'14'0,"-1"-6"230,7-2 1,10-6 0,14 0 0,11-2-384,9-2 0,13-4 0,6-6 0,5-2-217,0-3 1,-3 2-1,-5-7 1,-4 0 296,-4 2 1,-8 1 0,-4 9-1,-7 2 316,-6 6 0,-8 2-97,-1 2 0,-9 8 1,-1 5 93,-8 4 0,-4 8 1,-4-1-1,-1 4-250,-2 6 1,0-9 0,4 3 0,1-3-358,0-2 0,0-3 1,0-7-1,-1-2 104,1-2 0,-5 1 0,-1 4 0,-4 0 263,-6 0 0,0 2 0,-8 2 0,0 1 0,0-4-8,0-4 0,7 0 0,-1-6 0,5-2 188,3-1 0,12-2-21,-2 0 0,9-8 0,3-5 0,10-4-102,11 0 0,11-4 0,5 1 0,0-1-34,-1 1 0,4 1 1,-4 4-64,-3 1 1,-7 6-1,-4 4 1,-1 2 0,0 2-18,-1 0 1,-3 2-1,0 1 42,-1 1 1,0 6-1,0-4-193,1 2 1,-1-5-122,0 2 0,-1-5 329,-4-5 0,-3 2 0,-6-6 0,-1-1-5,-4 2 0,-1-4 0,-4 2 0,6-3 35,2-1 1,2-6 0,2-6 0,2-5 51,6-7 1,9-5 0,3-6-83,0-8 0,5 1 0,-5-8 0</inkml:trace>
  <inkml:trace contextRef="#ctx0" brushRef="#br0" timeOffset="66">29829 12653 8323,'-12'-2'57,"2"-3"109,4 4 0,7-4-246,4 10 1,3-1-1,5 11 1,-2 5-1,-3 7-130,-2 6 1,-1 5-1,-7 10 1,-3 5 192,-4 7 0,-4 0 0,1 8 0,1 5 119,1 6 0,8-35 0,1 2 0,-2 0 0,1 1 0,1 0 0,1 1 23,0 0 1,0-1-1,0-5 1,0-1 0,0 2-1,1 0 1,1-2-1,-1 0-293,4 38 0,5-3 0,-6-10-188,-1-4 1,-1-10-1,-4-5 1,-2-6 355,-6-8 0,-2 0 0,-3-10 0</inkml:trace>
  <inkml:trace contextRef="#ctx0" brushRef="#br0" timeOffset="67">30298 13321 8367,'-7'14'-1355,"2"2"1118,3 3 1,1 4-1,-3 9 1,-2 3 236,-2 1 0,0-3 0,-3 2 0,2-3 0,-1-7-27,2-3 0,-4-5 0,4-6 27,0-1 0,-5-7 0,13-3 0,0-9 0,8-4 0,5-1 0,3 0 0,1-1 6,2 1 0,-2 0 0,-6 0 0,-1-1-2,1 1 0,-3 6 0,0 2 1,-2 0 0,-1 6 0,-5 0 103,0 8 1,0 6-1,0 3 191,0 2 0,0 6 1,0-1-1,0 1-305,0-1 1,0 1 0,0-4 0,1-2 0,3-2-517,0-4 1,3-8 521,-3-1 0,-2-2 0,4-2 0</inkml:trace>
  <inkml:trace contextRef="#ctx0" brushRef="#br0" timeOffset="68">30512 13378 8199,'0'-15'12,"0"6"411,0-1-464,0 7 1,6 2 0,5 7 0,5 0-172,3 1 0,8 2 0,0-4 0,6 0-26,3 1 1,-4-4 0,1 2 53,-3-2 0,-2-4 0,-1-1 0,-3-3 126,-5-2 0,-3 3 0,-4-4 1,-2-2 51,-6-2 0,-2-1 1,-2 0-1,-2-1 41,-2 1 1,-4-2-1,-6-3 1,-1-3 82,1 0 1,5-3-1,-1 6 1,1 2 75,1 1 1,2 2-26,6-1 1,1 7 0,4 5-155,4 6 0,-2 7 1,-3 7-1,-2 4-72,-2 1 1,0 3 0,-2 7 0,-2 3 89,-6 1 0,2 2 1,-1 4 44,-2 1 1,0 1-1,0 2 1,3 2-1,1-1 88,4 2 1,2-5 0,1 5 0,0-3-205,0-3 0,0 1 0,0-10 1,0 1-192,0 0 1,0-7 0,0-5 0,0-3-70,0-3 1,-2-7-1,-3-5 1,-4-4 297,-4-1 0,-3-11 0,-1-3 0,-4-3 0,-1-4 0,-3 5 0,-6-3 0,-3 5-17,3 5 1,1 1 0,3 5 0,3-2 535,5 2 0,8-4-172,2 3 0,7-7 0,2 1 0,10-3-348,7-1 0,7-5 1,9-1-1,5-2-26,3-4 1,3 4-1,2 0 1,1 2-405,-1 2 0,-2 4 431,-1 5 0,-7-10 0,-1 3 0</inkml:trace>
  <inkml:trace contextRef="#ctx0" brushRef="#br0" timeOffset="69">26161 13221 8619,'0'14'26,"0"7"1,0 4 0,-1 7 0,-3 9 0,0 8 0,0 8 0,3 4 0,1 6 0,0 5 0,0 7-1,0-35 1,0-1 0,0 0-1,0 1 1,0 4 0,0 0-1,0 2 1,0 0 0,-1 2-1,0 0 1,-1 3 0,0 1 14,-3 4 1,0 0 0,2 0 0,0 0 0,0 5 0,-1 1-197,1-1 0,0 0 0,2 0 0,-1 1 0,-2 4 0,0 0 0,1-1 0,0 0 0,1-2 0,1 0-13,0 0 1,0 0 0,1-3 0,0 0-1,0 0 1,0-1 0,0-6 0,0-1 167,0-5 0,0-1 0,-2-3 0,-1 0 0,1-5 0,0 1 0,0-1 0,0 1 0,2 0 0,-1-1 0</inkml:trace>
  <inkml:trace contextRef="#ctx0" brushRef="#br0" timeOffset="70">26289 13207 9400,'0'-28'-10,"2"-1"1,1 2 0,3 5 0,2 6 0,5 7 0,4 3 0,8 1 0,7 0 0,6-1 30,3-2 1,8 0 0,5-5 0,9 1-1,14-6 56,-31 8 1,1 0 0,7-2 0,1 0 0,4-2 0,-1 0 0,1-1 0,1 0-68,2-2 1,1 1 0,0 0-1,2 2 1,9-4 0,2 1 0,-3 0-1,1 1-205,-4-1 1,0 0 0,1 1 0,0 1 0,-4 2 0,-1 2 0,-2 1-1,0 1 47,-3 1 1,-4 0 0,-11 2-1,-3 0 1,36-4 0,-13 6-159,-10 2 0,-8 4 1,-11 1-1,-10 3-209,-12 2 0,-3 1 515,-12 6 0,9-1 0,-7 0 0</inkml:trace>
  <inkml:trace contextRef="#ctx0" brushRef="#br0" timeOffset="71">28692 12738 8284,'1'8'-1616,"4"-3"1888,-3-4 0,6-1-141,-4 0 0,4 2 0,6 1 0,1 3 54,-1 2 0,5 2 0,0 5 0,-2 4-23,-1 5 1,3 9 0,-2 7-41,-4 5 0,0 8 1,-9 11-1,0 11-58,-3-34 1,-1 1 0,0 9 0,0 1 0,0 1 0,0 1 0,0 6 0,0 0 5,0 6 0,0 0 0,0-1 0,0 2 0,0 7 0,0 1 0,1 0 0,0 0-170,1 3 1,0 0-1,0 2 1,0 1 0,0-25-1,1 0 1,-1 0-1,1-1 1,-1 1 0,0 0 29,-1 1 0,0 1 1,0-1-1,0-1 1,-1 0-1,1 0 0,-1-1 1,0 1-1,0-1 1,0 23-1,0-2-125,0 0 1,0-1 0,-2-5 0,-1-1 0,0-2 0,-1 0 0,1-7 0,-1 0-41,-1-3 1,-1 0 0,-3-6 0,0-1 0,0-2 0,-1 0 0,1-3 0,1-2 234,-8 36 0,0-3 0,-3-3 0,-4-2 0,-4-3 0</inkml:trace>
  <inkml:trace contextRef="#ctx0" brushRef="#br0" timeOffset="72">26289 17088 8212,'-28'0'-55,"-1"0"1,2 0 0,2 0 0,3 0-1,1 0 1,4 0 295,1 0 1,2 0 0,0 0 0,0 2 711,-1 2-1144,7-2 1,4 4 0,10-6-1,10-3 306,11-6 0,15-9 0,20-16-74,-23 13 1,1-1 0,3-2 0,2-1 0,10-4 0,1 0-1,1-2 1,1 0-55,2-2 0,2 0 0,-14 9 1,3 1-1,0 0 0,2 0 0,0-1 1,1 2-1,1-1 0,1 1 1,0 0-1,1 1 0,1 1 0,1 1-7,1 0 1,1 1 0,-1 1-1,1 2 1,0 1 0,1 1 0,1 1-1,0 2 1,0 0 0,-2 1 0,0 1-1,-1 0-213,-2 1 0,-1 1 0,-1 0 0,21-1 0,-1 0 0,-8 1 0,-2 1 0,1 0 0,-1 0 233,-4 0 0,-1-1 0,0-1 0,0-2 0,-7 2 0,1 0 0,1 2 0,0-1 0</inkml:trace>
  <inkml:trace contextRef="#ctx0" brushRef="#br0" timeOffset="73">26701 13506 8385,'-1'-7'-104,"-2"7"1,-2 8 0,2 5 0,1 3 0,2 1 59,0 2 1,0 5 0,0-4 0,0 1 0,0 1 0,0-2 25,0 1 0,2-1 1,1-1-1,2 5-63,-2 3 0,-2-3 0,1-1 0,1 3-138,2 0 1,1-2 0,-3-2 218,2-1 0,6-2 0,-3-5 0</inkml:trace>
  <inkml:trace contextRef="#ctx0" brushRef="#br0" timeOffset="74">26772 13577 8585,'-7'-10'0,"2"1"-24,3 6 1,2-5 0,2 5 0,3-2-196,4 2 1,5-4 0,4 1 0,2-2 330,2-3 0,8-2 1,7 1-1,1 1 33,-1 1 0,5 1 0,3-5 0,0 1-108,0 3 1,0-2 0,-7 4-1,-5-2-22,-3 1 1,3 1 0,0-3 0,-3 1-53,-5-1 1,1 4 0,-7-1 0,-2 0-66,-1 0 1,-4 3 0,-1-3 51,-1 2 237,-7 1-193,3 5 0,-7 6 1,-2 4-1,-2 3-67,2 1 1,1 2 0,2 1 24,0 2 1,0 0 0,0-5 30,0 0 0,0 1 0,-1 0 0,-3 3-2,0 1 0,-6 6 0,4 0 0,0 5-126,-1 3 1,-2 1 0,4-4-1,2 0-823,1-2 968,2 4 0,-6-17 0,-2 6 0</inkml:trace>
  <inkml:trace contextRef="#ctx0" brushRef="#br0" timeOffset="75">26673 14216 8444,'-6'-20'-160,"4"3"0,-3-7-64,4-1 0,12-2 0,5-2 0,4 1 164,5-1 0,9 3 1,3 2-1,6 5 221,5 3 0,-4 7 1,5 1-1,-2 3-148,1 7 1,-6 4-1,-6 8 1,-1 0-71,-3 1 0,-2-1 0,0-2 1,1-2-73,3-5 1,-1-5-1,-5-5 1,2-6-367,3-7 495,-3-4 0,-1-12 0,-9-3 0</inkml:trace>
  <inkml:trace contextRef="#ctx0" brushRef="#br0" timeOffset="76">26801 13435 8573,'-2'-8'-190,"-2"4"0,-4 8 0,-2 8 0,1 9 0,-1 9 0,2 5 65,4 4 1,2 2 0,2 0 0,0-3-1,0-5 89,0-3 0,0-8 0,2-4-196,2-7 232,4-5 0,6-12 0,1-2 0</inkml:trace>
  <inkml:trace contextRef="#ctx0" brushRef="#br0" timeOffset="77">26858 13406 8545,'8'-24'-150,"-2"1"-41,0-3 1,2 6 0,6-1 0,2 2 125,3 0 1,3 5-1,7 5 1,-1-1 4,1 2 0,-1 0 1,2 5-1,3-3 64,5-2 1,2 3 0,-1-4-1,1-2-58,4-2 0,-2 1 1,7 0-1,-1 3-55,-1-2 0,-6 5 1,-8 1 59,-2 3 1,-9 2 49,-3 0 0,-12 7 1,-5 4-1,-5 4-3,0 4 0,3 5 0,4-3 0,8 1-207,5 3 209,5-4 0,13 5 0,1-3 0</inkml:trace>
  <inkml:trace contextRef="#ctx0" brushRef="#br0" timeOffset="78">28280 13719 8124,'-21'8'-68,"5"4"0,-1-2-99,6 2 0,0 9 1,4 3-1,1 4 108,0 5 0,-4 5 1,4 8-1,0 1 1,-2-2 22,0-6 0,5 1 0,-4-7 1,3-2 21,-1-1 0,0-1 1,5-2-69,0-4 1,-5 4 0,1-3 0,0 3 0,1 0-77,-1-4 0,2-2 0,-4-7 158,-1 0 0,6-6 0,-6-1 0</inkml:trace>
  <inkml:trace contextRef="#ctx0" brushRef="#br0" timeOffset="79">28180 14216 8124,'9'-33'0,"1"0"-28,1 1 0,-3 4 0,1 3 0,1 3 72,-2 1 1,4 4 0,-2 6 0,3 1-13,1-1 1,2 3 0,1 0 0,3 0-85,3 1 0,-4-1 1,4-3-1,1 1-87,-2-1 0,-1-2 1,-7 1-1,0 1-138,0 1 0,-1 1 441,-4-5-68,-2-1 0,-7 9 0,0 6 0,-2 10 0,-1 7 51,-2 7 0,0 4 0,5 4 0,0 1-104,0-2 0,5 4 1,2-2-1,0-1-230,4-2 0,-3-6 1,0-2-1,-1 0-112,-4 0 1,0-5 0,0 2 88,2-3 1,-5-2 0,-7-1 209,0-4 0,-3 4 0,-4-5 0</inkml:trace>
  <inkml:trace contextRef="#ctx0" brushRef="#br0" timeOffset="80">26630 15553 8160,'0'-27'-353,"2"6"0,1 13 0,3 16 0,1 13 229,-1 6 1,3 8 0,-2 2 0,1 6 0,1 3 75,-1 1 1,0-6-1,-5-6 1,2-3 96,-2-4 1,3 7-1,-1-10 1,0-1-90,1-2 40,-4 3 0,4-9 0,-6 5 0</inkml:trace>
  <inkml:trace contextRef="#ctx0" brushRef="#br0" timeOffset="81">26801 15581 8314,'0'-28'0,"1"1"0,4 3-220,5 5 0,9 5 0,4 3 0,6 2 45,4-3 1,5 1 0,8-1 0,3-1 123,1-3 0,1-1 0,1 3 0,-5-2 5,-2-3 1,-4 3 0,-4-3 0,-3 3-1,-6 2 5,-4 0 1,-4 5 362,-5-1 0,-8 8-115,-2 2 0,-3 2 1,-2 8-1,0 1-85,0 1 1,0 2 0,0 1-1,1-1-98,4 0 1,-2 0-1,5 1 1,0-1-140,0 0 0,-3 0 0,3 0 0,-2 2-78,-3 3 0,-1 3 1,-2 7-1,0-1 73,0 1 1,0-1 0,-2 0 0,-3 1-84,-4-1 1,1 1 202,-2-1 0,-5 7 0,-7 1 0</inkml:trace>
  <inkml:trace contextRef="#ctx0" brushRef="#br0" timeOffset="82">26602 16335 8162,'-6'-43'0,"9"-1"322,14-4 1,18-2-1,20-5 1,-23 27-1,2 2-333,5-1 1,3 2 0,8 0-1,3 1 1,4-1 0,1 2-587,-1 3 0,1 2 1,2 7-1,-1 4 0,-5 0 1,-1 1-1</inkml:trace>
  <inkml:trace contextRef="#ctx0" brushRef="#br0" timeOffset="83">28791 15027 7887,'-1'14'-339,"-2"0"0,-1-1 0,6-5 643,6-8 0,9-2 0,4-7 0,1-1 1,5 1 465,4-1 1,1-1 0,8-6 0,2-2-313,4 1 1,8-2-1,-1 1 1,11 0-328,11-2 0,-33 10 1,2-1-1,6-4 0,2-1-58,2-2 1,1 0 0,4-4 0,2-2 0,10-1 0,2-1-1,-20 7 1,0 0 0,1 0 0,3-2 0,2 0 0,0 1-316,3-1 1,1 0-1,0 1 1,3-1-1,1 1 1,1 1-1,4 0 1,3 1-1,-1 1 1,0-1-1,1 1 1,0 0 241,1 0 0,1 1 0,-1 0 0,2-1 0,0 1 0,0 1 0</inkml:trace>
  <inkml:trace contextRef="#ctx0" brushRef="#br0" timeOffset="84">3910 15610 8115,'8'-7'-51,"5"4"0,-4-6 0,4-2 0,1-2 0,0-1 0,1 0 1,-1-1-1,0 1 0,0 0-1410,0 0 1461,1-1 0,-7 8 0,-2 0 0</inkml:trace>
  <inkml:trace contextRef="#ctx0" brushRef="#br0" timeOffset="85">3939 15169 8109,'-10'8'161,"1"-3"0,-1-2 1,1 0-1,1 3 1,0 2-1,0 5 1,-1 3-1,1 2 125,3 0 1,3 4 0,2 2 0,0 4-261,0 5 1,0 5 0,-1 8-1,-2 3 1,-4 3-292,-1 7 0,4-3 0,-6 6 0,1-4-127,1-1 1,2-12 0,6-9-1,0-9 37,0-8 0,1-10 1,4-6-1,4-9 355,4-13 0,3-9 0,1-17 0,2 0-96,-1-3 1,-3-2-1,0 5 1,-3 6 254,-2 3 1,1 9 0,-7 8 0,0 3 409,-3 2 1,4 4-1,1 2-345,2 2 0,2-5 1,4 2-1,0-6 0,0-2-518,0-2 0,1 0 0,-1 5-214,0 0 0,-4 6 0,-2 5 250,-2 6 1,-3 6-1,-6 10 1,-5 6 0,-3 7 257,-5 6 0,-1 3 0,2 3 0,1 4 0,0-4 0,0 3 0,0-4 0,-1-5 87,1-3 0,6-9 211,4-2 0,2-8-132,2-7 0,11-17 0,5-3 0,3-9 0,3-9 0,0-4-159,3-3 0,1 0 0,-3-2-91,-4 5 0,-5 9 1,-3 6-1,-3 6-826,-1 2 594,-3 7 0,-5 2 316,-4 5 0,-3 14 0,-6-3 0</inkml:trace>
  <inkml:trace contextRef="#ctx0" brushRef="#br0" timeOffset="86">4081 15652 7764,'0'-8'83,"0"2"1,0 8 249,0 2 1,0 7-1,0 12-56,0 5 0,0 10 1,-2 1-1,-1 4-170,-2 0 0,-4 7 0,3-9 0,-1 0-298,1-1 1,-3-9 0,4 1-1,2-7-1621,1-6 1812,-4-3 0,-2-8 0,-6-2 0</inkml:trace>
  <inkml:trace contextRef="#ctx0" brushRef="#br0" timeOffset="87">4067 15908 8109,'9'-5'-1,"1"1"113,-7 5 1,5 7-1,-4 6-117,6 1 1,1-1-1,0 0 1,-1 0-173,1 0 0,1-1 1,1-2-1,-2-3 102,-2-2 0,1-1 75,4-5 0,0 0 0,1 0 0</inkml:trace>
  <inkml:trace contextRef="#ctx0" brushRef="#br0" timeOffset="88">4266 15738 8109,'0'-8'571,"0"1"-1391,0 7 472,0 0 0,6 2 310,4 3 1,-4 3 0,0 6 0,-1 0 21,0 0 1,-1-4 0,-4-1-73,0 2-10,7 2 0,1-5 0,4-5 0,-1-8-51,-1-9 1,-1-7 0,6-7 0,-1 0 109,0-1 1,-1 7 0,-2 3-1,-3 3 517,-2 2-272,-1 6 0,-4 2 0,2 7 0,2 4-20,-2 5 1,-1 2 0,-2 2-1,0 1-200,0-1 0,1 0 0,3 0 1,0 1-344,-1-1 1,1-6-31,0-4 0,0-2 387,5-2 0,-6-13 0,3-2 0</inkml:trace>
  <inkml:trace contextRef="#ctx0" brushRef="#br0" timeOffset="89">4621 15425 8109,'5'-24'115,"0"2"41,-2 1 1,-2 3-539,-1 3 0,2 3 17,3 2 1,-2 5-1,5 10 143,-2 5 1,-1 2 0,-5 4 0,0 1 221,0 2 0,0 7 0,0-3 0,-2 3 10,-2-3 0,0 4 1,-4-5-1,2 0 204,3-3 1,1-8-123,2-1 0,2-7 1,3 0-1,4-6-54,4-6 1,6-4-1,0 0-105,-2 4 1,-1-2 0,-3 8 112,-4 4 1,2 6 0,-6 8 0,-2 4 206,-1 5 0,-4 3 0,-1 1 0,-2 1 170,2-1 1,1-4-1,2-2 1,0-2-55,0-2 1,0-2 0,2-4-412,3-2 1,3-4 0,6-6 0,0-1-439,0-4 0,-1-5 0,-2-9 0,-3-4 480,-2-4 0,-1-8 0,-5-1 0</inkml:trace>
  <inkml:trace contextRef="#ctx0" brushRef="#br0" timeOffset="90">4806 15311 8091,'6'-14'1874,"-4"6"-2194,4 2 197,-6 6 0,7 1-203,2 4 1,4 3 202,1 6 1,-1 0-1,-4 1 1,-3-1-42,1 0 1,-6-5 0,4 1-42,-3 1 1,2-3 41,1 1 0,6-6 0,-1 1 85,2-8 0,2-5 0,1-10 1,-1-5 131,0-2 0,0-3 0,1 1 0,-3 1 321,-2 3 1,2 4-136,-2 5 0,2 7 1,1 5-303,-3 6 1,1 1 0,-5 5-8,2 2 1,-3-3-1,2 2 1,1-1-469,0-1 369,-5 5 1,5-10 154,-3 6 0,-3 1 1,2 5 95,-2 4 1,-4-1 0,-2 5 0,-6 4-76,-3 5 0,-2 4 0,-3 5 0,-1-3-8,2-5 0,3-4 1,3-5-516,1-6 258,7-8 0,-3-5 257,6-10 0,6-9 0,2-8 0</inkml:trace>
  <inkml:trace contextRef="#ctx0" brushRef="#br0" timeOffset="91">5105 15581 8018,'-2'16'542,"-3"1"1,-4 2-330,-4-1 1,-1 2 0,0 1-1,0-1-156,-1 1 1,3-2 0,1-7 0,1-1-1096,-1-1 322,5-7 1,-1 0-617,7-12 1332,7-1 0,1-17 0,6 5 0</inkml:trace>
  <inkml:trace contextRef="#ctx0" brushRef="#br0" timeOffset="92">5161 15567 8078,'19'-8'0,"0"3"149,-1 4 0,-1 1 0,2 0 0,-2 6 0,6 4 0,-1 2 21,0 2 0,-3 1 1,4-1-1,3 0-237,1 0 1,1-1 0,0-4-604,1-4 0,-1-3 670,1-2 0,-1-7 0,1-1 0</inkml:trace>
  <inkml:trace contextRef="#ctx0" brushRef="#br0" timeOffset="93">5645 14899 8107,'-14'-13'2413,"-1"4"-2284,1 2 0,6 9 0,4 3 0,2 4-245,2 4 1,0 9-1,0 6 236,0 9-122,0 4 1,0 3-1,0 2 1,0 1-161,0-1 1,6 3 0,4-3 0,2-2-233,3 0 1,-1-9 0,0 6-1,-1-5 394,-4-4 0,4-8 0,-5-4 0</inkml:trace>
  <inkml:trace contextRef="#ctx0" brushRef="#br0" timeOffset="94">5673 15013 8092,'10'-38'0,"-1"1"0,1 3 314,-2 2 1,9 0 0,-1 1 0,4-2-294,6 1 0,5 2 0,2 3 0,-1 2-298,-2 1 0,-2 13 0,1 2 0,-1 7 78,1 7 1,-6 6 0,0 13-1,-1 10 191,0 11 1,-3 5 0,4 9 0,3 2 141,1 5 0,1 6 0,0 2 0,-1 2 11,-3-2 0,1-5 0,-7-5 1,-4-9-410,-3-5 1,-8-9 0,2-7-1,-4-6-369,-1-4 633,0-4 0,-12-12 0,-4-2 0</inkml:trace>
  <inkml:trace contextRef="#ctx0" brushRef="#br0" timeOffset="95">5830 14913 7915,'-8'6'667,"1"4"-449,1 2 0,5 9 1,-4 1-1,3 2 1,2-1-620,0 3 0,0-6 1,0 1 124,0-1 1,0-9 0,2 4 81,3-3 1,-2-5 0,6-3 38,2-2 1,-3-7 0,0-1 0,0-2 192,0-3 0,1-2 0,4-1 0,-2 1 83,-1 4 1,-1-2 0,5 6-61,0 2 0,1-3 1,-1 1-69,0 2 0,-6 3 0,-3 5 1,-4 4-1,-1 4 1,0 2 0,-1 3-1,-4 1 142,-4-2 0,1-1 0,-2-2 0,-1 0 61,-2 1 1,4-1 0,1 0 0,2 0-55,3 0 1,1 5-1,2 0-220,0-1 1,5-2-1,1-4 1,2-2-265,3-6 0,2-4 1,1-4 188,0-6 1,-1-7 0,-2-4 0,-2 1 324,2-1 0,2-3 1,1 7 87,0 4 1,1 7 0,-3 11-157,-2 4 0,-4 6 0,-6 4 0,-2 4-97,-2 4 1,1 2 0,-7-1 0,1 0-132,1 1 1,-3-5 0,4-2 0,1 0-70,0 0 1,-4-3-1,4 3 1,0 0 127,-1 0 0,3-3 0,4 3 65,0-1 1,1-4-11,4-7 1,3-18-1,6-16 1,2-11-164,3-6 0,-2-8 173,7-3 0,0-3 0,4-2 0</inkml:trace>
  <inkml:trace contextRef="#ctx0" brushRef="#br0" timeOffset="96">6569 14913 7809,'-8'2'692,"3"2"-602,4 6 0,1 4 0,0 3 0,0 2-571,0-1 0,5 2 1,-1-1-831,-1-1 1311,5-3 0,-6 0 0,4-1 0</inkml:trace>
  <inkml:trace contextRef="#ctx0" brushRef="#br0" timeOffset="97">6455 15240 7809,'-4'14'1397,"-1"0"-1679,0-6-59,5-1 1,11-14-1,3-4 178,2-6 1,5 0-1,-2-6 1,0 3 8,1 2 1,-4 4 0,3 5 189,-3 4 0,-4 11 1,-1 9-1,-3 8 49,-1 9 0,-3 9 0,-2 8 0,1 0 3,2 0 1,1-6-1,-3-7 1,4-3-103,1-6 0,-4-7 1,6-10-1,1-7-256,1-6 0,3-18 270,-1-12 0,6-19 0,3-6 0</inkml:trace>
  <inkml:trace contextRef="#ctx0" brushRef="#br0" timeOffset="98">6683 14515 7809,'0'-14'0,"1"0"0,3-1 556,0 1 0,7 6 1,-3 2-477,0 0 0,5 4 1,-5-1-295,0 6 1,4 6 0,-4 10 0,0 5-9,-3 3 1,1-3 0,0-1-1,2 1 44,3-2 1,-1-3-1,2-9 1,6-6 177,2-2 0,4-8 0,4-2 0</inkml:trace>
  <inkml:trace contextRef="#ctx0" brushRef="#br0" timeOffset="99">7138 14359 7809,'-8'14'0,"-6"3"-125,-8 7 0,-1 0 1,-2 10 27,-5 1 0,2 0 1,-6 4-1,4-2 18,2-3 0,0 1 1,1-5-1,1 0 90,3-3 0,7-8 1,0-2 142,5-6 1,10 0 0,2-7 0,12-8-121,9-8 0,6-4 1,4-9-1,3-4-259,1-2 0,0-2 0,4 4 0,-4 2-41,-1 4 1,-7 4 0,-6 9 265,-1 5 0,-2 4 0,-11 9 0,-3 6 0,-4 8 0,-2 5 0,-4 0 0,-5-2 130,-2-1 0,-2-2 0,-1 3 1,1-3 337,0-1 0,0-1 0,1-2 1,4 2-1,4 1-315,3-1 0,2-1 0,2-6 0,3-2-460,4-2 0,-1-1 0,0 3 0,0-3-1105,0-1 1412,-5-3 0,9-4 0,-4 0 0</inkml:trace>
  <inkml:trace contextRef="#ctx0" brushRef="#br0" timeOffset="100">6811 14970 7809,'-14'14'98,"-1"0"1,1 1 201,0-1 0,6 0 0,3 0-436,4 0 0,2 1 0,2-1-152,2 0 0,6-6 1,-1-3-1,2-4-57,3-1 1,3 0 0,3 0-129,1 0 473,2-6 0,4-8 0,1-8 0</inkml:trace>
  <inkml:trace contextRef="#ctx0" brushRef="#br0" timeOffset="101">7351 14856 7809,'-28'36'94,"-1"-1"0,1-6 173,-1-1 0,1-4 0,-1-2-566,1-2 0,0 4 0,-1-3 0,1-1 110,-1 1 1,2 2 0,4-4 0,5-1 0,7-2 242,6-2 1,4-5 77,1 1 0,8-7 0,6 2 1,8-5-83,5-5 1,1-5 0,1-7-82,-1-2 0,-1-6 1,-2 1-1,-1-1-359,1 1 1,-4 5 334,-2 10 0,-11 15 0,-8 15 363,-8 9-269,-5 6 0,-3 2 1,-1-2 689,-2-1-509,0-2 1,5 0 0,1-1-1,4-4 180,4-2 1,4-4-1,1 3 1,0-3-283,0-1 0,4 2 1,3-4-1,0-1-253,5-3 1,-6 0-1,0-1-431,0 0 0,-4-8 205,3-6 1,-4-8 0,-1-12 0,0-8 116,0-9 1,2-2 0,1 1 0,3 3 369,2 0 1,-3 10-1,5-2 1,1 5 0,1 9 1,2 9-1,1 2-73,-1 2 1,2 2 0,1 2-258,2 6 1,0 3 0,-6 2 0,-2 3-4,-2 1 1,-6 1 0,2-1 0,-3 5 248,-2 3 0,-2-4 1,-3-1-1,-4 1-10,-4-1 1,-1-5 0,0 2-1,0-5 221,-1-4 1,1-4 0,2-8 21,2-2 1,4-4-277,6-6 0,6-13 0,2-3 0</inkml:trace>
  <inkml:trace contextRef="#ctx0" brushRef="#br0" timeOffset="102">8304 15467 7787,'-8'-1'282,"3"-4"646,3-4 0,2 4-470,0 5 0,7 6 0,2 8-13,4 1 1,3-6-1,3-1 1,4-2-160,4-2 0,8-3 1,6-1-1,10 0-145,10 0 1,7-6 0,3-2 0,0 0-210,0 3 0,-4 5 0,-3 5 0,0 6-365,-4 6 0,0 7 0,0 8 1,1 2-318,-1 3 0,-4-1 0,-7 4 1,-5-6 749,2-4 0,-10 2 0,5-10 0</inkml:trace>
  <inkml:trace contextRef="#ctx0" brushRef="#br0" timeOffset="103">9541 15382 7854,'-15'-6'544,"6"0"525,-1-4 0,7 2-619,-2 3 0,10 4 1,5-2-103,2 6 0,3 0 1,0 8-1,4 5 35,5 6 1,3 0 0,1 2 0,1 1-230,-1 2 1,1 0 0,1-2 0,1-3-241,2-1 1,-1-2 0,-7-4 0,-3 3-16,-1 1 1,-7 4 0,-6-2 0,-3 1-68,-7 3 0,-10 4 0,-14 2 0,-5 3-192,-7-3 0,-5 4 1,-4 0-1,-4-1-252,1 1 0,-4-2 0,6-4 1,3-2-24,0-4 1,9 3-1,5-7 192,5-2 0,14-8 443,12-4 0,19-16 0,11-5 0</inkml:trace>
  <inkml:trace contextRef="#ctx0" brushRef="#br0" timeOffset="104">10138 15624 7787,'8'19'1878,"-4"0"-1579,-2-2 1,-2-1 0,0 0 0,0 1-140,0 2 0,0 8 1,-2 0-1,-1 4-25,-2 1 1,1 3-1,2-1 1,-1 3-1,-2 2 27,2 2 1,1-3-1,2-1-194,0-3 1,2-2 0,3-8 0,4-7 0,4-6-224,1-6 1,0-7-1,1-7 1,-1-12-23,0-9 1,0-17 0,0-10-1,2-3 37,3-3 0,-3-2 0,3-3 0,-3 6 203,-2 10 1,0 10 0,-1 8 0,-4 11 162,-4 5 1,1 12-114,-1 6 1,0 6-1,-5 9-97,0-1 1,0 5 0,0 0 0,0-2-1,0-1-35,0-2 1,0 0-1,0 1 1,0 0 75,0 4 1,1-1 0,3 4 0,2 0 88,2 0 1,-3-3-1,4 3 1,4-1 42,4-4 0,-1-1 1,3-4-1,-2-2-279,2-5 0,-2-5 0,6-5 0,-3-6 190,-2-6 0,4-6 0,0-5 0</inkml:trace>
  <inkml:trace contextRef="#ctx0" brushRef="#br0" timeOffset="105">10195 15809 7787,'-8'-7'1340,"1"6"0,9-6-915,3 7 0,3 0-188,6 0 1,6 7-1,4 2 1,3 4 113,1 1 1,1 0 0,-1 2 0,1 1-192,-1 2 1,-1 7 0,-3-4 0,-5 2-62,-4-1 0,-5-1 1,-2 4-1,-2-4 120,-3-2 0,0-1-260,2-5 0,-2-6 0,5-5 0,0-7-164,0-10 0,1-15 0,7-15 0,3-13-124,5-13 0,1-5 0,-12 34 0,-1 1 0,12-36-57,1 4 0,1 13 0,-1 9 0,-3 9-350,-1 7 1,-7 17 301,-5 8 0,-6 18 0,2 10 0,-5 5-491,-5-1 925,4 4 0,-5-11 0,6 5 0</inkml:trace>
  <inkml:trace contextRef="#ctx0" brushRef="#br0" timeOffset="106">10962 15482 8547,'-9'14'2135,"1"0"-1806,2 0 1,-5 5 0,3 3-1,-2 4-136,1 4 0,1 8 0,-3 0 43,1 3 1,1 1 0,-4-1 4,4-3 0,2 2 0,7-9 0,0-4-78,0-6 0,2-1 1,3-2-1,4-4-183,4-3 0,9-8 0,5 2 1,6-5-1,3-5 0,2-3 1,6-6-1,2 0-337,2-1 1,-6-3 0,-5-1 0,-4 1-718,-6 2 1,-7 7 0,-9 1 88,-1 2 0,-9-4 1,-1 4 984,-8-2 0,-11-1 0,-3-6 0</inkml:trace>
  <inkml:trace contextRef="#ctx0" brushRef="#br0" timeOffset="107">11375 15510 7746,'8'-6'1983,"-2"4"-1409,0-4 0,-4 7-189,2 4 1,-2 3-1,-2 6-104,0 1 0,0 0 0,0 4 0,0 5 72,0 3 1,-2 8 0,-1 3 0,-3 4-150,-2 6 0,0 1 0,-3 4 0,2-1-80,-2 2 1,3 6-1,0 3 1,2 2 10,2 3 0,3 1 0,1 3 0,0-3-506,0-3 1,0-9 0,1-11-1,3-8-2811,0-10 2433,1-5 0,-5-22 1,0-7-1,0-10-138,0-8 0,0-4 887,0-5 0,6-4 0,2-5 0</inkml:trace>
  <inkml:trace contextRef="#ctx0" brushRef="#br0" timeOffset="108">11574 15510 7700,'0'-8'1621,"6"2"0,-1 6-1549,9 0 0,-1 0 1,10 0-46,3 0 0,7-5 0,3 0 1,2 2 120,0 2 1,-2 1 0,2 0 0,-5 0 43,-3 0 0,-3 1 1,-3 6-1,-5 5-103,-3 6 0,-8 8 0,-4 1 0,-4 6 122,-4 4 0,-6-4 0,-7 3 0,-4 1 22,-1-1 0,-2-4 0,-4-1 1,-1-6-278,1-6 1,-5 2 0,-2-4 0,0-2-498,1-4 1,0-8 0,6 1 0,0-2-1072,-1-2 1,1-2 1611,-1-2 0,1-10 0,-1-9 0</inkml:trace>
  <inkml:trace contextRef="#ctx0" brushRef="#br0" timeOffset="109">3782 16690 7866,'-22'-28'-172,"2"6"0,7 3 0,4 3 0,5 3 1,8 4 156,5 4 1,10 3-1,3 4 1,2 3-1,0 3 1,1 1 946,2 1 0,3-6 1,3 4-1,6-2-229,7-2 0,5-8 0,9-3 1,8-6-476,-29 3 1,2-1 0,9-2 0,3 0 0,5-3 0,2-2 0,4-1 0,0-1-96,4-2 1,2-2 0,-18 6 0,2 0 0,1-1 0,4-1-1,2-1 1,1 2 0,2-1 0,0 1 0,2 1-307,3-1 0,2 1 0,-1 1 0,-2 3 0,-1 1 1,2 1-1,4-1 0,2 0 0,0 1 0,-2 1 0,0 1 1,0 1 23,-1 1 0,0 0 0,1 0 0,-1-1 0,1 0 0,-2 0 0,-8 1 0,-3 1 0,0-1 1,-3-1-1,-1 0 0,-1 0-40,18-5 0,-3-1 0,-6-1 0,-3-1 0,-7 1 0,-2 0 0,-4 3 0,-1 0 409,-5 2 1,-2 1 0,22-6 0,-12 4 0,-10 2-241,-12 5-328,-6 4 1,-15 1 302,-7 0 0,-7 0 0,-7 0 1,0 0 651,0 0 0,-1 1 0,1 3 46,0 0 0,0 1 1805,-1-5-3016,8 0 1,-1 0-2063,3 0 946,3 0 1,-10 0 1673,2 0 0,-9-6 0,-3-2 0</inkml:trace>
  <inkml:trace contextRef="#ctx0" brushRef="#br0" timeOffset="110">10195 16662 7736,'-15'-15'65,"6"3"1,-1 2 0,-1 6 576,-1 2 0,2 7 0,1-1 0,-2 1 1539,-2 2-1756,5-6 1,3 5-266,10-6 0,3 0 1,8 0-1,3 0 94,4 0 0,0 0 0,0 0 0,4 0-34,5 0 0,6 0 0,11 0 0,8 0 38,7 0 0,9 2 0,6 1 1,-36 0-1,1 0-121,1 2 1,1-2-1,4 0 1,0-1-1,5 2 1,1 0-1,2-1 1,0 0-177,0-1 0,-2-1 0,0 0 0,-1-2 0,-4 0 0,0-2 1,2-2-1,0-1 0,0-2 0,-1 0-163,-1-1 0,-1-1 0,-4-2 0,-2 0 0,30-8 0,-8-1-47,-9 1 0,-8 2 1,-13 9-71,-7 4 1,-12-1 290,-7 1 1,-9 0 0,-1 7 137,-8 3 1,1-2-1,-3 5 1,-1 0 195,-2-1 1,-1 3-824,0 4-314,6-6 0,0-2-145,3-6 1,2 0 0,-6 2 975,-2 3 0,-2-4 0,-1 6 0</inkml:trace>
  <inkml:trace contextRef="#ctx0" brushRef="#br0" timeOffset="111">14630 15624 7677,'0'-8'732,"0"3"-644,0 10 1,0 9 0,0 10 0,0 4 0,-1 5-1,-2 7 1,-2 4 0,0 5 63,-1 2 1,3-4-1,-5 4 1,2-4-1,2-6-84,3-6 1,1-7 0,0-4-1,0-5-286,0-3 0,6-8 0,2-5-77,0-6 0,-2-12 0,-6-10 0,0-8 0,0-8 43,0-5 1,0-9 0,2 0 0,1-6 192,2 1 0,4 8 0,-4 7 1,-2 5 724,-1 7 0,2 9-186,1 5 0,0 11 0,-5 8 0,0 10-255,0 7 0,5 2 0,1 8 0,2 3-92,3 0 1,-3 0-1,1-2 1,2 1-79,2-1 0,6 1 0,0-1 0,-2-1-70,-1-3 0,-2-4 1,2-6-1,2-1-80,0-3 0,8-4 1,-4-9-1,2-5 10,-1-6 1,1-16 0,4-4 0,1-7-73,-1-6 0,-4-2 0,-2-5 0,-1 5-321,-4 5 0,-6 5 1,-3 12 77,-2 3 0,1 5 0,-4 11 400,1 8 0,1 7 0,-5 7 0</inkml:trace>
  <inkml:trace contextRef="#ctx0" brushRef="#br0" timeOffset="112">15398 15467 8116,'-20'15'677,"2"0"0,-5 6-446,-3 7 0,4 7 1,0 8-1,2-1 155,2 1 0,2 0 0,4-1-231,2 1 1,2-2 0,5-3 0,-1-3-3,0 0 1,8-7 0,3 2-87,6-5 1,0-7-1,10 1 1,4-5-26,5-5 0,4-2 1,8-7-1,1-2-359,-3-3 1,7-7-1,-11-9 1,-3-1-350,-3-3 1,-6-1-1,-2 3 1,-7 4-1232,-5 3 1513,-6 2 0,-6 4 384,0 1 0,-13-1 0,-3-4 0</inkml:trace>
  <inkml:trace contextRef="#ctx0" brushRef="#br0" timeOffset="113">15270 15510 7677,'-8'0'1559,"-4"0"-1577,10 6 1,-4-2 0,7 5-207,4 2 1,3 2 0,8 1 0,3-1-109,5-4 0,2-3 0,1-6 0,-1 0 332,-3 0 0,-5 0 0,2 0 0</inkml:trace>
  <inkml:trace contextRef="#ctx0" brushRef="#br0" timeOffset="114">15157 15908 7870,'14'-8'257,"6"-4"1,4 2-408,3-2 1,6 2-1,2 2 1,0 0 51,-1 0 1,6 5-1,-4-2 98,0 4 0,-1 1 0,-6 0 0</inkml:trace>
  <inkml:trace contextRef="#ctx0" brushRef="#br0" timeOffset="115">15739 15738 9586,'-4'14'811,"-1"2"-728,2 3 1,0 4 0,0 7 0,-2 2-48,2-1 0,1-8 0,2 5 0,0-3-45,0-3 0,0 4 1,0-7-72,0-2 0,5-6-223,0-1 1,-2-7-225,-8 1 1,3-10 0,-4-8 0,1-10 47,1-7 1,-1-6-1,5-7-268,0-3 747,0-4 0,0-4 0,0 3 126,0 4 0,1 6 0,4 4 1,3 5-1,2 4 581,-1 5 1,-1 4-1,3 6-187,-2-1 1,1 6 0,6 1-1,1 2-287,2 3 1,6-1 0,-1 1 0,4-1-212,6 0 0,-3 4 0,6 5 1,-3 5-73,-2 2 0,-2 2 0,-3 1 0,-4 0 37,-4 4 1,-8-1-1,-3 6 1,-1 1 142,-4 2 0,-3 3 0,-6 1 1,-7 4-1,-4 0-7,-1-1 1,-4 0 0,-2-7-1,-3-4-230,-1-4 1,0-9-1,-1-6 1,1-2 21,-1-2 0,2-2 0,4-2 0,4-4 117,3 0 0,8-5 1,2 5 560,-1 0 1,6 1-126,-4 2 0,10 3 0,4-3 7,4 4 1,-4 7 0,3 2-1,2 2-151,3-1 1,7 4 0,-4 4 0,2-1 0,4 1-167,1-1 1,1 0-1,0-2 1,1 0-66,-1 0 1,1-1 0,-1-2 0,-1-1-204,-3 1 0,-2-5 1,-6 0-1,-1-1-1671,-2 0 899,-2 0 1,-3-7 142,-3-3 1,-4-3 37,-1-6 0,-1 6-871,-4 3 1572,4 4 0,-6 14 0,7 2 0</inkml:trace>
  <inkml:trace contextRef="#ctx0" brushRef="#br0" timeOffset="116">18057 15666 7656,'-14'0'643,"4"0"0,1 0 95,-2 0 1,4 2 0,3 3-478,2 4 0,2 6 0,0 3 0,0 6 0,0 3-50,0 1 1,-5 6-1,-1-3-310,-2-4 0,5-5 0,-2-8-1207,4 1 921,-6-7 0,6-10 1,-4-11-1,3-6 36,2-3 0,2-8 0,1-6 1,4-2-1,0 2 236,4 1 1,-3 2 0,0 4 0,-1 2 566,-4 4 1,3 7 408,-1 6 1,0 9 212,-5 1-910,6 6 1,-3 15 0,5 4 54,-2 7 1,4 4 0,-4 7-142,2-1 0,-3 1 1,4 0-1,2-4 1,0-4-229,-1-7 1,4-9-1,-1-1 1,4-7-44,0-7 0,-1-2 0,-2-5 0,2-7 73,3-9 0,-1-14 0,5-10 0,1-7 39,-2-5 0,5-2 0,-5 3 0,2 5-142,-1 6 0,-10 17-527,1 2 1,-9 14 81,0 10 0,-4 12 0,-1 6 666,0 0 0,0-2 0,0-2 0</inkml:trace>
  <inkml:trace contextRef="#ctx0" brushRef="#br0" timeOffset="117">18668 15581 9872,'0'16'930,"-1"3"-71,-4 5-547,-3 9 84,0-3 1,-3 11-42,6-3 1,1 1-266,4-1 0,0 2 62,0-7 0,6 0-69,3-5 1,9-5-51,1-4 1,11-10-171,-2-4 0,4-4-402,-4-1 1,1-8 287,-1-6 0,-1-2-786,-3-7 0,1 4 85,-6-5 459,-6 7-259,-1 2 0,-10 3 247,3 2 0,-5 4 505,-5 1 0,-3 4 0,-13-6 0,-1 0 0</inkml:trace>
  <inkml:trace contextRef="#ctx0" brushRef="#br0" timeOffset="118">18711 15567 7656,'-8'-8'0,"-5"2"611,4 6 1,3 1 0,1 4-536,3 5 0,4 5-110,3 0-1348,3 2 946,6-9 0,0 1-271,0 1 707,0-7 0,7 3 0,1-6 0</inkml:trace>
  <inkml:trace contextRef="#ctx0" brushRef="#br0" timeOffset="119">18668 15937 7666,'15'-2'-451,"0"-3"572,4-4 0,3 1 1,7-2-1,-1 1-246,1 1 1,-2-3 124,-4 6 0,4-6 0,-5 3 0</inkml:trace>
  <inkml:trace contextRef="#ctx0" brushRef="#br0" timeOffset="120">19308 15595 7695,'-1'11'1411,"-3"4"-1358,0 5 1,-7 5-1,3 4 1,-2 1 170,1 3 0,1 2 1,-3 4-1,3-1-200,2 2 0,-4-5 0,5-4 0,2-6-298,2-6 151,1-3-90,0-2-25,0-6 0,1-1 0,2-9 0,2-3-171,-2-4 1,-1-10-1,-2-5 409,0-3 0,0-7 0,0-3 0</inkml:trace>
  <inkml:trace contextRef="#ctx0" brushRef="#br0" timeOffset="121">19251 15709 7695,'13'-28'184,"-2"1"281,-2 3 0,-1 4-160,2 5 1,7 3 0,-3 1 0,2 1 449,0-1-409,5-1-175,1 4 1,6-3-303,1 6 0,-3-5-121,-2 6 1,-2-1-65,-3 5 1,-5 6-1,1 4 1,-8 2 41,0 3 0,-7 0 1,1 3-1,-7 2 236,-7 2 0,1 2 0,-12 4 0,0 1 1,1-1 234,-1 1 1,7-1 0,-2 1 0,4-2 331,6-4 1,3-2-1,6-7 1,0 0-318,0 0 1,12-1 0,7-3 0,8-6-396,6-2 0,5-2 0,6 0 0,1 0-172,-4 0 1,-8 0-1,0 0 1,-4 0-1331,-6 0 1685,-9 0 0,-7 0 0,-7 0 0</inkml:trace>
  <inkml:trace contextRef="#ctx0" brushRef="#br0" timeOffset="122">16792 15894 7700,'-23'-21'535,"3"6"0,6-4 1582,0 3-531,6 8-949,1 2 1,7 7 0,2 2-195,3 2 1,4 6 0,10-1-82,5 2 0,4-4 1,5-3-112,5-3 1,3-2-1,4 0 1,2-2-90,5-3 0,3-1 1,1-4-1,-3 6-28,0 2 1,-12 2 0,1 0 0,-2 2-102,-4 2 0,-3 4 1,-9 7-1,-5-3-729,-3-2 1,-2 1 31,0-7 1,-1 0-1,-2-9 54,-2-5 1,-6-2 0,2-2 0,-3-1-352,-2 1 1,-7 1-1,-4 4 961,-6 4 0,-5 10 0,-7 3 0</inkml:trace>
  <inkml:trace contextRef="#ctx0" brushRef="#br0" timeOffset="123">3626 15055 7805,'-28'-24'-844,"-1"2"814,1 2 0,-2 7 1,-2 8-1,-1 5 1,0 5-1,0 6 1,1 7-1,3 7 1,4 5 375,0 3 1,4 7 0,2-1-1,5 5 1,3 4-161,2-2 0,6 6 1,-2 3-1,3 5-118,2 0 0,0 3 0,0 0 0,2 2 10,3 3 1,-2 2 0,8-1 0,3-3 27,3-4 0,10-5 1,2-5-1,7-5-24,5-2 1,8-11 0,5-5 0,7-9 25,10-4 1,-28-11-1,1-2 1,6 0 0,1-1-112,3-1 0,0-1 0,5 0 1,0 0-1,0 0 0,1 0 1,5 1-1,1 0-143,3 1 1,1 1-1,2-3 1,1 1-1,2 2 1,0-1-1,2-1 1,1 0 67,-23-1 0,0 0 0,-1 0-127,27 0 1,0 0-1,-27-4 1,1 0 0,0-1-1,0-1 1,0 0-1,1-1-13,1-1 0,0 0 0,1-1 171,3-2 1,1-1 0,0 0 0,-4-1 0,-1-2 0,2 0-1,2-1 1,2-1 0,-1 0 0,0-1 0,0 1 0,0 0-30,0-1 0,-1 1 0,0-1 1,-2 1-1,0-1 0,0 0 1,-1-2-1,0 0 0,-1-2 1,0 0-1,-1 0 0,-1-2 33,-1 0 1,-1-1-1,-1 0 1,21-10-1,-2 0 1,1-1-1,-2-2 1,-7 1-1,-4-2-5,-7 2 1,-3-3 0,-4 0-1,-3-2 1,-3-2 0,-4-2-1,-3-1 1,-4-1 91,-3 0 1,-4-2-1,-5 2 1,-4 0-1,-3 0 1,-5-1-1,-3 1 1,-4 0-50,-3 2 0,-5 0 0,-5 2 0,-4 0 0,-7 1 0,-3 1 0,-4-2 0,-2 1 103,-4-3 1,-3 2 0,-5 0-1,-2 1 1,-10-3 0,-2 2-78,-1 0 0,-2 1 0,-1 0 0,-1 1 0,1-1 1,-2 0-1,21 15 0,0 1 0,-1 0 22,-2 1 1,0 1 0,0 0 0,-23-10 0,1 1-1,-2 5 1,1 3 0,-2-1 0,0 3 0,-1 2-1,0 3 41,0 2 1,0 4 0,0 4-1,1 4 1,0 4 0,0 5-16,-4 3 0,1 3 0,0 3 0,1 4 0,26-2 0,-1 3 0,0 0 0,-1 2 0,-1 1 0,0 1-56,-2 3 1,-1 1 0,1 2-1,0 2 1,1 3 0,0 0-1,2 3 1,0 0 0,1 1-1,2 0 1,0 0 0,0 0-22,2-1 0,0 1 0,1-1 0,3-1 1,1 0-1,2-1 0,-15 14 0,3-1 0,3-3 1,2 0-192,5-2 0,2-1 0,6-6 1,2-1-1,4-4 0,1-1 1,-18 21-219,12-6 1,13 1 416,16-12 0,4-6 0,1-7 0</inkml:trace>
  <inkml:trace contextRef="#ctx0" brushRef="#br0" timeOffset="124">10266 15922 7902,'-22'-38'-107,"3"1"1,1-1 0,1 0-1,-5-2 1,-4-4 0,-2-5 0,3 0-1,4 6 246,5 9 1,-3 10-1,0 7 1,2 6 267,1 6 1,2 6 0,0 10-1,0 13 1,-1 12-140,1 10 1,6 11 0,4 10 0,2 4-166,2 4 0,8-2 0,6 4 0,10-1-115,-9-38 1,1 0 0,4 1 0,1 0-1,3-2 1,0 0 0,-1 1 0,1 0-84,0-1 0,1 0 1,1-3-1,2-2 0,4-1 1,2-2-1,5-1 1,1-4 89,5-1 1,2-3 0,3-3 0,3-4 0,5-3 0,2-3-1,2-1 1,1-2-58,2-3 0,1-2 0,8-2 0,0-2 0,4-4 0,-1-3 0,1-1 1,-1-2-1,-23 3 0,-1 0 0,1-2 93,2-1 0,0 0 0,0-1 0,-4 1 1,0 0-1,-1-2 0,21-10 0,-2-3 0,-4-1 1,-1-1 24,-3-1 0,-1-2 0,-6 0 0,-3-1 0,-5 1 0,-4 0-69,-4 3 1,-3-2 0,-5 0 0,-4 0 0,5-28 0,-15 1 0,-17-1-309,-17 1 1,-26 1-1,11 32 1,-4 2 0,-4 0-1,-2 1 112,-4 1 0,-1-1 0,-4-2 0,-1-1 0,-3 0 0,-2 1 0,-5-3 0,-2 0 25,-5 0 0,0 0 0,3 0 1,-1 1-1,-3 1 0,0-1 0,0 1 1,1 0 183,-2-1 0,0 1 0,-4-1 0,0 1 0,1-1 0,1 1 0</inkml:trace>
  <inkml:trace contextRef="#ctx0" brushRef="#br0" timeOffset="125">11090 15894 8116,'-57'-14'18,"12"-2"1,4-1 0,4-4 0,6 0-1,1-1 1,3 0 0,3-3 0,5-2 0,5-1-31,4-1 1,-1 1 0,7-1 0,0 1 0,3-2 35,1-3 1,0 3-1,0-3 1,0 1 0,0 0-65,0-1 1,0-5 0,-2 5 0,-2 2 99,-6 1 0,-9 1 1,-5 2-1,-6 4 98,-8 4 1,-1 11 0,-15 11-1,-3 16-84,-3 17 1,29-10 0,1 3-1,1 6 1,2 2 0,0 3 0,1 2 32,-1 4 1,2 1-1,3 0 1,3 2-1,-2 5 1,2 0-1,3-2 1,2 0 69,4-3 0,3 0 0,1-3 0,4-1 0,3-4 1,4-1-1,11 36-128,11-3 0,14-7 0,-15-33 1,2-1-1,1-1 0,2-1 1,3-1-1,3-3-65,4 0 0,1-3 0,2 0 0,2-3 1,8-1-1,1-2-129,1-1 0,-1-3 0,0-2 0,1-2 0,1-3 1,1-2-1,3-2 0,1-1 79,2-1 0,0-3 0,-1-5 1,0-5-1,5-3 0,0-4 0,0-2 1,0-3-90,1-2 1,0-3-1,2-5 1,-2-3-1,-4 1 1,-2-2 0,-1-2-1,-2-1 139,-1-3 0,-1 0 1,-2-2-1,-2-1 1,-1-3-1,-3-1 0,-5 0 1,-3-2 19,-6 1 0,-3-1 0,-4 1 0,-4-2 0,-7 0 0,-4 0 1,-3 1-1,-3 0-50,-2 1 0,-4 1 1,-9 0-1,-5 1 1,-5 3-1,-4 1 1,-8 1-1,-6 2 1,-8 0-1,-5 3-26,-7-1 1,-4 3-1,-4 2 1,-3 3-1,16 12 1,0 2-1,-2 1 57,-3-2 1,0 1-1,-1 2 1,2 2-1,-1 1 1,0 2-1,-4 0 1,-1 1-1,0 2 1,2 1-1,0 2 1,0 1-32,-1 1 1,0 2 0,1 2 0,-22 1-1,2 4 1,1 3 0,2 4 0,2 3-1,2 5 59,0 4 1,2 4-1,1 3 1,1 4-1,3 2 1,2 3-1,3 2 1,3 1-213,2 1 0,2 2 1,4-2-1,2 1 199,3 1 0,1 0 0,3-4 0,1 0 0,4-1 0,1 1 0,2-1 0,-1 0 0</inkml:trace>
  <inkml:trace contextRef="#ctx0" brushRef="#br0" timeOffset="126">6868 16363 8105,'-10'5'284,"1"0"0,-1-4 1477,2-4-1114,2 1-389,6-4 1,0 12 0,0 5-1,0 7-117,0 6 1,0 4-1,0 8 1,0 10-1,0 11-103,0 6 1,0 10 0,0 7-47,0-38 0,0 0 0,0 4 0,0 0 1,0 0-1,0 1 0,0 0 0,2-1-145,-1 0 0,2-2 0,1-3 0,0-1 0,10 34 0,1-8-306,-1-9 0,5-9 1,0-15-1,-3-10-1424,-5-5 1730,1-10 1,-12-10 0,-1-11 0,-12-5-123,-9-5 1,-5 1 0,-1-3 0,-1 3 116,1 1 0,1-2 1,3 4-1,5 3 158,3 5 1,2-2-1,0 4 1,1-4 24,4-1 1,-4 0 0,4 1 0,-2 2 189,1 2 1,-2-1 0,2-3 0,-3 4 275,-1 4 1,5 4 142,-1 1 1,7 1-266,-2 4 1,4 3-1,2 6-137,4 0 0,3 0 0,6 1-89,0-1 1,1 6 0,-1 4 0,0 6 113,0 8 1,-1 6-1,-2 15 1,-3 1-1,-2 1 49,-3-1 0,4-1 0,-3-5 0,1-7-222,2-9 0,-4-13 0,6-8-222,2-5 1,2-9 0,1-11-1,0-10-163,1-7 0,0-6 0,3-12 0,2 0 118,2 1 1,0-4-1,4 3 1,-3 5-97,3 2 1,-4 6 0,0-3-1,0 4-80,0 6 1,-4-4 0,1 5 0,-5 0 0,-5 3-680,-4 3 0,1 6 1038,-1 1 0,0 6 0,-18-10 0,-3 5 0</inkml:trace>
  <inkml:trace contextRef="#ctx0" brushRef="#br0" timeOffset="127">6797 16434 8244,'-5'14'113,"0"1"0,2 0 0,1 4 0,2 5 0,0 4 0,0 6 0,0 5 111,0 7 0,0 6 1,0 10-1,0 4-186,0 4 1,5 7 0,-2-36 0,0 0 0,1 2-1,0 1-30,2 1 0,-1 0 1,-1-2-1,0-1 1,4 37-1,-2-3-287,-2-6 0,-3-9 0,1-13 1,1-11-261,2-5 1,-1-10-1,-5-4 270,-4-7 1,-3-5-1,-6-8 1,0-4 268,0-8 0,-2-2 0,-3-8 0,3 1 0,-5-6 0</inkml:trace>
  <inkml:trace contextRef="#ctx0" brushRef="#br0" timeOffset="128">6612 17429 8094,'-10'-8'193,"1"4"-64,6 2 1,-2 2 0,10 2-83,4 2 0,-1 6 1,3 9-1,3 5 1,4 6-1,-1 6 13,-1 7 0,-2 2 0,0-2 0,-1 0-54,-4-1 1,4-4 0,-5-3 0,1-5 60,1-8 1,-5-5 0,4-4-39,2-3 1,2-10 0,1-11 0,0-7-37,0-6 1,5-7 0,2-4 0,-1-3-76,1-6 1,3 0-1,-4-7 1,1 2-190,-1 3 1,1 7 0,-5 4 0,-1 4-120,-2 4 0,-7 8 1,2 0-1,-1 3 390,-4 2 0,-2 6 0,-1-5 0,0 5 0</inkml:trace>
  <inkml:trace contextRef="#ctx0" brushRef="#br0" timeOffset="129">14844 14074 7968,'-8'7'1268,"3"2"-1240,4 4 1,2-5-1,4-4 1,4-2-1,6-2 1,4-2-1,6-2-76,6-6 1,1-9 0,6-5 0,1-2 0,1-1-1,-1 1-284,-1 3 0,-6 5 0,1-1 0,-5 4-113,-4 0 1,-3 6 0,-9-1 301,-2-1 0,-5 4 0,-10-3 0,-5-1 136,-2-2 1,-4-1-1,-1 0 1,-2-2-1,1-1 124,2-2 1,7 0 0,1 5-1,2-1 945,3 1-852,1 6 1,2 4 0,0 8-81,0 6 0,5 9 1,-1 6-1,0 7-37,-3 6 1,-1 9-1,0 7 1,0 6-114,0 6 0,0 3 0,0 1 0,0-4 0,0-2-42,0-1 0,0-6 0,2-1 28,3-7 0,-4-8 0,4-6 0,-4-8-204,-1-5 0,4-11 87,-4-11 0,-2-12 1,-9-12-1,0-3-208,-5-1 0,2-6 315,-5 1 1,3 2 181,2 7 0,1 3 0,2 7 155,2 0 0,4 5-102,-4-1 0,12 5 0,1-3 1,9 1-242,6-1 1,-2-3-101,7-8 1,0-3-87,4-7 1,7-6-719,3-3 658,9-3 1,-3-8-1,5-1 1</inkml:trace>
  <inkml:trace contextRef="#ctx0" brushRef="#br0" timeOffset="130">15697 13591 7940,'8'-14'60,"4"-1"0,-2 1-211,2 0 0,3 1 0,0 4 0,3 3-231,1-1 1,5 4 0,-6-5 0,1 2 357,2 3 0,-5-5 0,3 0 277,-3 0 1,-4 0-135,-2 3 1,-4 12 0,-6 2 0,-2 12 28,-2 6 0,-6 7 0,-7 4 1,-4 5 1,-1 4 1,-2-1 0,-4 6 0,1 0-205,3-1 0,4 3 1,6-7-1,-1-3-113,1-4 0,6-7 0,2-9-118,0-5 1,4-12-1,-3-8 285,4-12 0,7-7 0,2-9 0</inkml:trace>
  <inkml:trace contextRef="#ctx0" brushRef="#br0" timeOffset="131">15697 13904 7940,'-14'6'0,"-1"3"-179,1 4 1,2 1 0,0 1 418,3-1 0,1 0 0,-1 2-150,4 3 1,3-3 0,2 4 0,0-1-195,0 0 0,0 6 0,0-1 1,2 3-22,3 1 0,-4 5 1,4 2-1,-3 1-198,-2 4 0,0 3 0,-2 2 323,-3 3 0,-3-1 0,-6-4 0</inkml:trace>
  <inkml:trace contextRef="#ctx0" brushRef="#br0" timeOffset="132">15697 14401 7881,'-10'-9'634,"1"-1"-426,6 7 0,-2-5 0,10 5-496,4-2 1,5-6 0,5 3 0,5-1 132,3-1 1,1 1-1,1-4 1,-1 4 163,1 4 1,-2 4-1,-4 2 1,-4 5-23,-3 9 1,-8 0-1,-3 11 1,-5 4 78,-5 6 1,-9 5 0,-8 2-1,-4-1 80,-2 1 1,4 0 0,-6-2-1,5-5 69,0-7 1,4-4-1,4-9 1,4-5-102,4-3 0,5-10 0,0-9 0,2-8-77,2-9 0,11-9 1,5-9-1,6-3-33,8-1 1,0 4 0,8 0 0,0 8-166,-2 10 1,-1 1 160,-7 8 0,1 0 0,-1 5 0</inkml:trace>
  <inkml:trace contextRef="#ctx0" brushRef="#br0" timeOffset="133">10123 13619 7842,'0'-14'180,"-4"0"1,-3 1-1,3 4-201,2 4 0,5 3 0,11 4 1,1 3-1,-1 4 0,0 4 33,0 1 0,1 5 0,-1 0 0,0 0-336,0 2 0,-1-6 0,-2 4 324,-2-3 0,-5 5 0,2 1 0</inkml:trace>
  <inkml:trace contextRef="#ctx0" brushRef="#br0" timeOffset="134">9967 14145 7842,'-8'0'-118,"2"-12"1,12 2-47,4-9 0,9 2 0,4 0 80,4-2 0,2-2 0,-3 4 0,0-2 31,-3 1 1,-5 9-1,1 4 1,-3 4 58,-2 1 1,-6 11-1,-4 4 1,-2 7 108,-2 9 1,0-1-1,0 7 1,0 1 134,0-1 1,0 2 0,0-4 0,0 0-99,0-1 0,2-5 0,1-7 0,3-2-486,2-2 1,-3-9 0,4-4-12,2-3 0,2-15 0,0-6 345,-4-6 0,10-16 0,-3-3 0</inkml:trace>
  <inkml:trace contextRef="#ctx0" brushRef="#br0" timeOffset="135">10522 13662 7844,'14'-35'-28,"-6"7"0,-4-1 342,-2 9-126,-2 4 1,0 10 0,0 6-180,0 8 0,0 11 1,0 4-1,0 4-109,0 2 0,0 5 0,0 3 1,0 1 50,0-1 1,2 0-1,1 1 1,3-5-30,2-3 1,0-2 0,3-1-520,-2-3 433,1-4 0,-2-24 0,-3-11 0,-4-10 49,-1-8 0,0-3 0,0-9 0,0 1 96,0 2 0,5-3 0,1 12 0,0 2 253,1 1 1,2 3 0,-2 3 63,0 5 1,-2 8 0,5 3-261,1 2 0,1 1 0,3 5 1,-1-2-135,0-2 1,0 2 0,2-3 0,1 4 87,2 1 0,0 1 1,-4 3-1,-3 3-114,-2 6 1,1 4-1,-7 12 1,0-1 11,-3 1 1,-1 4 0,0 2 0,0-1 327,0 1 0,-5 3 0,-1-6 0,0-4-186,0-3 0,-4-7 0,4-1 0,-1-4-78,1-4 1,-5-6 0,2 2 0,-4-3 66,-1-2 1,-1 0-1,1 0 1,0 0 236,0 0 1,0 4 0,1 3 0,2 1 339,1 3 0,7 1-335,-1 3 0,4-3-447,4-2 0,4-4 1,8-8-1,1-2-117,2-6 1,5-2-1,-5-3 1,-2 3-501,-1 2 755,-2-2 1,-6 18-1,-5 3 1,-6 12 119,-6 6 0,-4 1 1,-3 1-1,-1-1-3,-2 1 1,-5-3 0,5-2 0,2-5 129,1-3 1,8-7-301,4 1 1,5-13 0,7-4-36,6-8 0,10-8 0,-2-7 0,2-3-10,-1-5 1,0 4 0,0-1 0,-4 3 81,-3 4 0,-3-2 1,-4 11 83,-4 1 0,-5 7 31,-5 2 0,-3 6 0,-6-4 0,0 1 2,0-3 1,-1-4 0,1-1 0,2-2 25,2-3 1,4 3 0,6-3-14,0 3 0,1 4 0,4 2-20,5 6 1,2 2 0,1 5 0,-4 7 27,-4 9 1,1 8 0,-1 7-1,-2 9-40,-1 7 0,-4 7 1,-1 3-1,-3 4 1,-1 0-27,1 4 0,1-5 1,5-1-1,0-4-43,0-1 1,7 0 0,1-2-1,1-2-113,1-6 0,-7-11 0,1-7-969,-2-9 1115,-2-10 0,0-23 0,0-11 0</inkml:trace>
  <inkml:trace contextRef="#ctx0" brushRef="#br0" timeOffset="136">10820 14259 8050,'-14'2'664,"0"2"-608,-1 6 0,1 7 1,2 2-1,1 0-98,1 2 0,1-6 1,-4 4-1,2-3-481,1-2 1,7 1 522,-1-1 0,-4 0 0,0 0 0</inkml:trace>
  <inkml:trace contextRef="#ctx0" brushRef="#br0" timeOffset="137">10834 14259 7844,'8'-8'0,"0"2"317,-3 6 0,-2 6 1,7 4-1,1 1-360,1-2 1,4 2-1,3-4 1,5-1-372,3 0 0,3-1 0,1-5 0,2 0-480,-1 0 894,-2 0 0,-2 6 0,1 2 0</inkml:trace>
  <inkml:trace contextRef="#ctx0" brushRef="#br0" timeOffset="138">18938 14131 7839,'-1'-8'2600,"-4"3"-2636,4 4 1,-4 1-1,10 0 1,4 0 0,4 0-710,1 0 1,0 1 744,0 4 0,1 3 0,-1 6 0</inkml:trace>
  <inkml:trace contextRef="#ctx0" brushRef="#br0" timeOffset="139">18839 14415 7839,'8'-1'450,"-3"-4"-125,-4-3 1,5-1-432,4-1 1,-2 7 0,1-2-1,2 5-166,2 5 0,-5 3 1,-2 6 127,1 0 0,-4 7 0,6 3 0,1 3 251,-2 1 1,-1 0 0,-3 1 0,0-1 104,0 1 1,-3-6 0,-1 0 0,0-3 0,2-4 46,2-5 0,0 0-582,5-6 0,-1-2 0,3-9 0,0-9-294,5-7 1,-2-17 616,5-9 0,3-12 0,0-4 0</inkml:trace>
  <inkml:trace contextRef="#ctx0" brushRef="#br0" timeOffset="140">19337 13889 7839,'12'-14'-184,"-2"0"273,-4 6 1,-6 3-1,0 10 1,0 5 74,0 2 1,-5 2-1,-1 1 1,0-1-126,-1 0 0,-4 0 0,3 1-22,0-1 0,1-5 0,3 1 0,-2 1-41,-2 1 1,3 3 0,-2 0-1,-1 3-98,0 1 1,3 4 0,-3-2 0,2-1-557,3 1 0,1-7 356,2-4 0,6-9 1,2-1 331,0-8 1,3-4-1,-4-4 1,-1-1 181,0-2 0,0 6 1078,-1 8-700,-3 4 0,4 7-614,-6 3 0,2 4 0,1 1 0,3-1-168,2-4 0,-5 4 1,4-5 211,-1 0 0,-5 5 0,6-6 0</inkml:trace>
  <inkml:trace contextRef="#ctx0" brushRef="#br0" timeOffset="141">19251 14444 7839,'-27'35'0,"4"-5"823,4-5-759,3-8 1,16-6 0,8-14 0,11-11-204,8-7 1,-2-7-1,8-5 1,-3 1-11,-1 2 0,-3 8 0,-2 5 0,-5 4-73,-3 4 0,-7 7 0,-1 2 129,-1 8 1,-3 11 0,-5 5 0,-2 1 259,-2-1 1,-6 2-1,3-2 1,-2 1 80,1-1 0,6-3 1,-2-7-73,3 0 1,2-4-112,0-1 0,7-6 1,2 2-1,4-5-87,1-5 0,0 2 1,1-6-1,0-3-216,4 0 1,-3-4 0,5-3 0,-2-5 237,0-2 0,6-9 0,-3-2 0</inkml:trace>
  <inkml:trace contextRef="#ctx0" brushRef="#br0" timeOffset="142">19777 13946 7839,'-9'0'1312,"-1"0"-1323,7 0 1,-2 0 0,10 0-81,5 0 0,2 0 0,4 0-86,3 0 1,2-1-1,4-4 1,-3-4-141,-1-4 0,-3 5 0,-3 3 344,-1 4 0,-6 2 0,-3 6 236,-4 7 0,-4 13 0,-5 11 0,-6 4 142,-2 6 1,-4-3-1,-1 6 1,0-2-13,1-3 1,1-2-1,6-3 1,4-3-307,4-5 1,4-4 0,2-6 0,4-4-792,4-3 1,4-8 0,1-3 185,0-4 1,1-4-1,-3-5 1,-1-8-304,-1-4 1,-7-5 820,2-9 0,3 4 0,-1-4 0</inkml:trace>
  <inkml:trace contextRef="#ctx0" brushRef="#br0" timeOffset="143">19863 14288 7839,'-7'0'394,"7"0"-175,0-7 0,13 4 0,-2-6-96,6-3 0,1 5 0,4-1-212,-2 1 1,1-2 0,-4 4 0,2 2-229,-1 1 0,-3 2 278,0 0 1,-3 8 0,-2 5 0,-5 6 173,-4 3 1,-2 2 0,-4 6 0,-3 1-10,0 2 0,-5 1 1,4-4-1,-4 1 116,-1 2 0,5 1 0,1-6 0,0-1-209,0-3 0,5 1 0,-2-6 0,3-2-969,2-1 721,0-8 0,2-3 1,1-10 288,2-5 1,4 3 0,-2-3 0,1-1 253,3-2 1,-3 4 0,1-1 0,2-1-297,2-1 1,7 2-1,2 1 1,2-2-541,0-2 1,-1-1-1,6 0 508,-1-1 0,7-5 0,1-2 0</inkml:trace>
  <inkml:trace contextRef="#ctx0" brushRef="#br0" timeOffset="144">20488 13932 7714,'-6'0'368,"6"0"0,8-1 0,4-4 0,4-5 0,3-2-391,5-3 0,3 0 0,1-4 0,2-3 0,2-2-288,1 0 1,0 7 0,-6-2 0,-3 5-203,-5 4 0,-4 4 0,-2 7 513,-3 4 0,-6 3 0,-8 8 0,-6 1 0,-3 2 0,-6 5 0,1-5 0,-8 6 0,4-3 0</inkml:trace>
  <inkml:trace contextRef="#ctx0" brushRef="#br0" timeOffset="145">20645 13932 7723,'-8'8'-295,"1"-2"539,7-6 1,0 7 99,0 2 0,0 5 0,2 5 0,1 5 183,2 3 0,4 3 0,-4 3-345,-2 5 1,-1 1 0,-2 1 0,0-2-245,0 1 1,-2-4 0,-1-2 0,-2-3-741,2-1 0,2-12-21,1-3 1,1-11 0,2-4 822,2-12 0,12-20 0,-1-11 0</inkml:trace>
  <inkml:trace contextRef="#ctx0" brushRef="#br0" timeOffset="146">20773 13932 7723,'0'-14'915,"0"0"-665,0 6-286,0-5 1,0 13-1,0 0 1,1 8 123,4 5 0,1 7 0,5 4 0,-1 4 0,1 5 148,1 5 1,1 5-1,-2 3-60,-1 1 0,-2 9 1,3-1-1,-4 6-206,0 4 1,4-3 0,-3 4-43,0 2 1,3-5 0,-7-3 0,1-6-98,1-7 1,-4-13 0,3-8-257,-4-3 0,-2-12 0,-4-13-125,-4-11 0,-4-9 0,-1-9 550,0-3 0,-5-5 0,0 1 0,-13-9 0,2-4 0</inkml:trace>
  <inkml:trace contextRef="#ctx0" brushRef="#br0" timeOffset="147">20673 14401 7723,'-14'-22'0,"1"2"251,4 5 971,-4 7-1279,11 2 1,-4 5-1,8-3 1,2-2-1,6-2-305,3-3 1,7 0 0,2 0 268,0 2 0,4 5 0,-7-2 0,0 1-7,1 1 1,-9-1 0,3 6-1,-3 4 244,-3 5 1,-1 4 0,-9 3 0,-3 4 170,-4 1 0,-4 6 0,-1 5 0,0-1-51,0-2 1,4-1 0,2-3 0,0 0-181,0-3 0,5-5 0,-2 1-509,4-4 0,1-5 0,1-2 20,4-2 0,-3-7 0,4-9 0,-1-4 16,0-5 1,6 2-1,-3-7 389,-1-1 0,0-2 0,-1-2 0,2 1 0</inkml:trace>
  <inkml:trace contextRef="#ctx0" brushRef="#br0" timeOffset="148">21142 13733 7741,'-9'2'38,"-1"2"89,-1 6 1,3-2 0,0 1-1,2 2 146,3 2 0,1 1 0,2 2 0,0 1-439,0 2 0,5 0 1,1-5-1,1 1-267,-1-1 0,4 0 0,-4-1 1,2-4-592,3-4 1024,1-3 0,3-2 0,-1 0 0</inkml:trace>
  <inkml:trace contextRef="#ctx0" brushRef="#br0" timeOffset="149">21299 13733 7399,'-8'14'-754,"1"-1"823,1-4 0,5 4 0,-6-3 0,2 2 44,1 2 1,-3 1-1,4-1-172,-2 0 1,-1-1 0,3-2 0,-2-2-66,2 2 1,2 3 0,-1 4 11,-3 1 0,4 6 1,-4-1-1,3 3 59,2 1 0,0 0 0,0-1 0,0-1 31,0-3 0,0-5 0,0 1 194,0-4 0,7-8-144,2-7 0,-1-2 0,0-7 0,0-1-76,0 2 1,-4-4 19,6 2 0,-7 5 19,2 5 1,-5 7 0,-5 7 0,-3 0 9,0 0 1,-4 1 0,4-1 45,0 0 1,-3 0 0,6 1 0,0-1 43,-1 0 0,4-5 0,-2 1 0,4 1 0,4 2-68,6 1 1,-2 0 0,1 0-370,2 0 1,-3-6 345,2-3 0,-7-10 0,3-3 0</inkml:trace>
  <inkml:trace contextRef="#ctx0" brushRef="#br0" timeOffset="150">21654 14231 7741,'27'0'-262,"-2"0"-655,-1 0 917,-7 0 0,10 0 0,-5 0 0</inkml:trace>
  <inkml:trace contextRef="#ctx0" brushRef="#br0" timeOffset="151">18085 16633 7807,'-20'7'71,"6"-7"0,10-12 0,14-10 0,17-12 0,20-12 245,-14 18 0,4-1 1,13-5-1,6 0 1,9-4-1,4 0 1,-19 13-1,2-1 1,1 1-1,3-1 1,1 0 0,2 1 0,5-1 0,2 1 0,1 0-988,6-1 0,1 1 0,2 0 0,-13 5 0,2 0 0,1 0 0,-1 1 767,-2 2 1,-1 1 0,1 0 0,0-1 0,7-1 0,1-1 0,0 0 0,0 1-112,0 0 1,-1 0-1,1 0 1,1 1-1,-9 2 1,2 0-1,-1-1 1,1 1-1,1 0 1,1-1-1,0 0 1,1-1-1,0 1 1,0 0-1,0 1 1,0-1-1,0 1 1,1 0-1,-1 0-269,1 1 1,0-1 0,0 0 0,0 1 0,1 0 283,2 0 0,2 1 0,-1 1 0,0-1 0,0 0 0,-4 0 0</inkml:trace>
  <inkml:trace contextRef="#ctx0" brushRef="#br0" timeOffset="152">13351 1365 7336,'-5'-10'963,"0"1"1,4-2-753,4-2 0,5-6 0,8 0 0,4 0 0,7-1 0,6-2-257,4-1 1,1 1 0,4 5 0,1-2-243,-1 2 1,-5-4 0,-4 2 0,-3 0-299,-2-1 1,-1 4 0,-3-5 0,-7 1 585,-6-4 0,2-3 0,-5-1 0</inkml:trace>
  <inkml:trace contextRef="#ctx0" brushRef="#br0" timeOffset="153">13806 768 7907,'-6'8'-636,"4"-1"833,-3-2-174,4 3 1,-1 11-1,-1 0 1,-2 0 6,2 2 0,1 1 0,2 6 1,0 1-1,0-1 1,-1 0 0,-2 2-1,-4 4 39,-1 3 1,-1 0 0,-5 1 0,0 3-207,-1 5 0,1-7 0,1 2 1,4-5-844,4-4 980,4-8 0,-6-4 0,-1-5 0</inkml:trace>
  <inkml:trace contextRef="#ctx0" brushRef="#br0" timeOffset="154">13792 1137 7907,'0'15'-215,"0"0"57,0 4 0,1-3 0,4 5 0,4-1 1,4 4 110,1 3 1,1 1 0,-1 1-18,0-1 0,0-1 0,-1-2 0,-2-3-623,-2-1 687,-5 4 0,2-9 0,-6 4 0</inkml:trace>
  <inkml:trace contextRef="#ctx0" brushRef="#br0" timeOffset="155">13408 1706 7907,'-14'14'653,"-1"-6"-866,7-2 1,4-1 0,10 0 311,8-2 0,8-1 0,12-4-67,3-3 1,6-3 0,3-6-46,1 0 1,2-5 0,-4 2-1,-3 2-108,-6 4 1,-9 2 0,-5-4 339,-1 4-27,-8 2 0,-15 14 0,-11 4 0,-6 6-11,-3 7 1,-1 3 0,-6 1-1,2 1 112,4-1 1,-3 0 0,7-1 0,4-3-378,4-5 1,0-3 0,6-2-1636,2 0 800,1-6 0,4-2 721,2-6 0,3-6 0,4-2 0,-2-1 392,2-1 1,-3 7 0,2-3 0,1 1 286,1 0 0,3 1 0,-1 4-262,0 0 0,0 0 0,0 0 0,1 0-143,-1 0 1,-5 0-94,1 0 0,-5 0-641,4 0 311,-6 0 1,-3 4 120,-9 1 1,2 6-66,3-1 0,4-4 110,4-1 1,4-5-1,7-7 1,-1-5 183,0-6 1,0-7-1,-1 1 1,-2-1 202,-2 1 1,-1-1 0,2 6 163,-6 2 0,0 3 1,-1 2 905,2 3-1114,-1 6 0,-4-2 0,2 10-166,3 4 1,-4 6 0,4 2 0,-4 3 86,-1 3 1,0-1 0,0 5 0,0-1-188,0 4 0,0 2 1,0-4-1,-1 1 89,-4-1 1,-4 5 0,-10 2 0,-5 0-23,-3 0 1,-1-2 0,-2-5-1,-3 1-162,-5-1 1,-3-3 0,-1-4 0,5-8-69,3-5 0,1-4 1,5-4-1,6-3-77,4-6 0,6-9 0,4-15 344,8-5 0,12-16 0,11-4 0</inkml:trace>
  <inkml:trace contextRef="#ctx0" brushRef="#br0" timeOffset="156">13322 2829 7816,'-22'-6'-75,"-3"-8"1,5-12-1,-4-7 1,-5-8-1,-4-8 1,-3-5-1,-4-4 1,-4-2-1,-5-3 57,23 30 1,0-1 0,-3 1 0,1 0 0,5-1 0,2-2 0,2 0 0,2-2 0,3 0 0,4-1 0,3-1-1,3-1 1,3 0 0,3 0 0,5-1 0,2-1 158,5-3 1,4 0-1,4-4 1,5-1 0,5-1-1,4 0 1,0 0-1,0 1-116,2 1 1,0-1 0,5-1 0,1 0 0,-1-1 0,1 0 0,1 0 0,2 0-108,0 0 0,2 0 1,-1 4-1,0 2 1,0 4-1,-1 2 1,-3 5-1,1 3 97,-4 5 0,0 2 0,-3 4 1,0 3-1,30-3 0,-5 9 7,-5 12 1,1 20 0,-12 17 0,-3 13-15,-4 13 1,-23-26-1,-1 2 1,-3 2-1,-2 2 1,-1 2-1,-1 0-10,-1 3 1,-1 1-1,-2 1 1,-2 0-1,0 1 1,-1 0-1,-1 0 1,0 1-5,-1 1 0,0 0 0,-4-1 0,0-1 1,-3 2-1,-1 0 0,-2-2 0,-2 0 0,-1-2 1,-2 0 31,-1 0 0,-1-1 0,-4 0 1,-3-1-1,-2 3 0,-3-1 0,-1-2 1,-1 1-1,-1-1 0,-1-1 24,0 0 0,-2-1 1,-2-3-1,-2-2 1,-1-1-1,0-1 1,-3-3-1,0 0-372,-1-2 1,-2-3 0,1-5-1,0-2 322,0-2 0,0-2 0,2-3 0,1-2 0,-34 6 0,36-13 0,-1-2 0,-1-3 0,1 1 0</inkml:trace>
  <inkml:trace contextRef="#ctx0" brushRef="#br0" timeOffset="157">13308 4379 8583,'-14'0'101,"0"0"0,0 1 0,1 4 1,2 6-1,1 5 0,1 4 1,-1 2-1,3 2 142,0-2 1,-2 4 0,4-7 0,2-2 0,3-3-271,5-4 1,3-4-1,7-9 0,4-8-67,5-13 0,-2-15 0,2-17 0,1-9 72,2-10 0,-11 32 1,1-1-1,0-2 0,1 0 1,-1 0-1,1-1 14,-1-1 0,0 0 0,2 0 1,0 1-1,-2-1 0,-1 1 0,0 1 1,0 0-32,0 0 0,-2-1 0,-2 1 0,-2 1 1,0 4-1,-1 3 0,7-32 111,-2 12 1,-6 4 0,-3 13-1,-4 8 277,-1 6 0,0 9-201,0 0 1,0 6-93,0 3 1,-1 6-85,-4-2 0,-3 4-26,-6 1 0,0 1 1,-1 4-1,1 4 3,0 4 1,-2 7-1,-1 6 1,-4 4-20,-1 3 0,3 2 1,-3-2-1,0 5-70,0 3 0,3 2 0,-3-1 0,0-1-111,0-3 0,4-3 1,1-8-1,4-4-443,4-4 0,7-8-429,2-11 1123,6-9 0,15-26 0,1-1 0</inkml:trace>
  <inkml:trace contextRef="#ctx0" brushRef="#br0" timeOffset="158">13777 2943 8480,'5'-10'415,"0"1"-335,6 12 0,-8 0 1,7 16-1,1 6-61,1 7 1,3 4-1,-1 9 1,2 2-502,2 5 0,-6 8 0,2 3 482,-2 2 0,1-5 0,1 3 0</inkml:trace>
  <inkml:trace contextRef="#ctx0" brushRef="#br0" timeOffset="159">17346 1578 7956,'-1'-21'2233,"-4"7"-1831,3 0 0,-6 12 0,5-1 0,-3 6 0,-1 7 1,0 4-1,-1 5 40,-3 5 0,3 11 1,0 7-1,2 9-216,2 4 0,-2 8 1,0 5-1,-1 5-360,1 3 1,-3-1 0,2-5 0,1-4-166,0-4 1,1-5 0,5-5-30,0-5 1,0-7-1,0-5 1,0-4-748,0-4 1,6-10 0,4-2-1402,2-9 2476,3-5 0,-1-13 0,0-4 0</inkml:trace>
  <inkml:trace contextRef="#ctx0" brushRef="#br0" timeOffset="160">17346 1720 7956,'-6'-14'105,"4"0"0,-3 0 1,4-1 149,1 1 0,3 5-212,7-1 0,1 2 1,12-3-1,3 2-258,0-2 1,3 4 0,-1 1-1,1 1-144,-1 1 1,1 0 0,-3 8-394,-2 0 752,-3 7 0,-7 4 0,0 7 0</inkml:trace>
  <inkml:trace contextRef="#ctx0" brushRef="#br0" timeOffset="161">17360 1976 7956,'-20'6'582,"10"-2"0,-1 3-261,3 0 1,7-1 0,-2-3-1,6 4-599,6 0 1,5-2-1,5 3 1,5-2-137,3-2 0,1-3 1,2-1-87,4 0 0,-4 0 500,3 0 0,-3-12 0,-2-4 0</inkml:trace>
  <inkml:trace contextRef="#ctx0" brushRef="#br0" timeOffset="162">18114 1805 7956,'-14'-7'1305,"-1"3"-736,1 8 1,5-1 0,-1 8-1,-1 5-337,-1 6 0,-4 11 0,-2 5-81,-1 3 0,-4 13 1,2 2-131,-1 3 0,5-1 0,-2-1 0,5 0-316,4 0 0,-1-11 0,6-7 0,2-6-477,1-6 1,2-13-1,2-1 214,3-5 1,1-11 0,5-13 0,0-11 297,5-9 1,0-16 0,6-8 0,0-8 259,0-10 0,-3 3 0,5-1 0,0 6 38,-2 9 1,3 2 0,-6 17 0,-3 5 1396,-5 6 1,0 9-522,-6 3 1,1 9-1,-3 7-610,2 6 0,1 5 0,-1 6 0,3 2-87,0 3 0,4 8 1,-2 8-1,2 2-56,3 8 1,-6-1-1,1 10 1,-1 1-269,-1 0 1,3 5 0,-5-9 0,1-1-371,-1-2 1,-1-6 0,-5-4-1,0-5 33,0-3 0,0-7 1,0-4-1,-2-4-194,-3 0 1,-3-8-1,-6-2 1,0-3 637,0-2 0,-7-7 0,-1 0 0</inkml:trace>
  <inkml:trace contextRef="#ctx0" brushRef="#br0" timeOffset="163">17915 2403 7956,'-30'-7'0,"6"-1"1515,7 0-1026,9 2 0,8 6-477,9 0 0,10-1 0,7-3 0,5-2-180,7-2 0,3 5 0,2-2 0,-2 4-392,-3 1 0,3 0 1,-3 0 559,3 0 0,1 0 0,1 0 0</inkml:trace>
  <inkml:trace contextRef="#ctx0" brushRef="#br0" timeOffset="164">18896 1678 7923,'0'-23'373,"-6"-2"0,-4 6-125,-3 2 1,4 1 0,-1 3 0,-1 2-102,-1 2 1,-4 6 0,-3 0 0,-3 6 31,0 6 1,-5 10 0,3 6-1,-3 9-43,-1 8 0,6 7 0,1 10 0,2 4 12,0 8 0,7 2 1,7 6 60,3-2 0,9-6 1,4-8-1,8-3-73,9-4 0,2-15 0,8-4 0,2-6-130,1-8 0,3-9 0,2-9-217,1-3 0,5-5 1,-3-7-1,-1-9 38,-4-6 0,-2-10 0,-12-3 0,-4-3-32,-4-2 0,-9-5 0,-9-5 0,-4-2-63,-4-2 1,-11 2 0,-8 1 0,-6 5 238,-4 5 1,1 5 0,-4 12 0,1 3 148,4 5 0,-2 10 1,4 4-1,5 3-184,2 2 1,11 0-247,-3 0 0,5 2-46,-1 3 0,-1-2 0,6 6 557,2 2 0,2 2 0,1 3 0,0 1 396,0 2 1,1 6-1,2-1 1,4 3-1,0 1-40,5 1 1,-5-1 0,3 1-1,1-1-103,2 0 0,6 6 0,1-1 0,1-2-301,-1-1 1,5-1 0,1-1-379,5 1 1,-1-1 0,5-1-1,-2-2-892,0-1 1,1-5 0,-6 3 0,0-1-2331,1-4 3447,-7 5 0,5-6 0,-5 4 0</inkml:trace>
  <inkml:trace contextRef="#ctx0" brushRef="#br0" timeOffset="165">16649 3511 8054,'-25'-36'102,"5"6"1,7 8-1,7 9 1,7 5 0,9 7 10,7 4 0,7 5 0,9 5 0,6-4 0,7-4 165,6-4 0,10-2 0,6-6 0,9-7-156,-32 4 0,0-2 0,7-4 0,1-1 0,5-2 0,2 0 0,-1-1 0,1-1 0,0 0 1,1-1-1,2 1 0,1 1-214,1 1 0,1 0 0,4 1 1,2 2-1,-3 1 0,1 1 104,-1 0 1,1 0 0,-1 2 0,-1 2 0,0 0 0,-1 2 0,-4 2 0,-2 1-122,-2 2 0,-2 1 0,-5 1 1,0 1-1,-1 0 0,-1 1 1,-3 1-1,-2 1-56,-4 1 1,-2 2-1,23 8 1,-11 5 5,-10 5 1,-15 2 0,-11 3 0,-9-1 111,-4 1 0,-2-2 0,0-4 0,0-4 0,0-3-348,0-2 1,0-4-443,0-1 0,1-7 837,4-2 0,-4-7 0,6-7 0</inkml:trace>
  <inkml:trace contextRef="#ctx0" brushRef="#br0" timeOffset="166">18910 3867 7957,'6'-21'-112,"4"1"0,9-5 0,4 1 0,4 0 1,2 0-1,-1 2 0,1 3 0,-1 5 0,1 5 372,-1 2 0,0 4 1,1 8-1,-1 4 0,1 6 47,-1 4 1,1 3 0,-1 8-1,-1 3-22,-3 5 0,2 14 0,-3 6 1,-1 6 45,-3 3 0,-5 5 0,-3 3-234,-6-35 1,-1 1 0,-2 3 0,0 0 0,0 1 0,0-1-1,-1-1 1,0 1 0,-1-2 0,0-1-89,0 1 1,0-1 0,-1 1-1,0-1 1,-2 30 0,-3-7 59,-2-9 0,5-3 0,-2-9-48,3-7 1,2-11 0,0-6-324,0-3 184,0-8 1,-6-10 0,-3-12 0,-2-8-101,1-5 1,-4-3 0,1-1-168,-4-3 0,-2 3 0,5 7 121,-1 5 1,1 3 0,0 4-1,0 1 108,0 1 0,-1 7 1,3-3 708,2-1 559,-2 6-733,10-6 0,-4 19 0,6 3 0,0 7-49,0 8 1,4 4 0,1 5-1,-2-3-325,-1-1 1,-2 5 0,0-4 0,0 0-90,0-3 0,0-4 1,0-5-1,1-7-141,4-6 0,-2 0 1,7-6 188,1-2 1,6-8 0,2-6 0,-1-6 25,-3-7 1,6-11-1,4-7 1,7-9-154,6-4 1,3-2-1,1 0 1,3 2-618,2 3 0,-7 4 0,2 10 780,-1 5 0,-6-3 0,0 0 0</inkml:trace>
  <inkml:trace contextRef="#ctx0" brushRef="#br0" timeOffset="167">6825 1095 7943,'0'-15'646,"0"1"1,2 3-484,2 6 0,-2 9 0,4 15 0,-1 6 0,0 5 0,-2 5-123,-2 1 1,1 8 0,1 7 0,2 1-1,-2-2 1,-1-1-26,-2-3 0,0-8 1,0-6-204,0-7 0,0-5 68,0-5 1,0-9 0,0-8 0,0-10 0,0-12-163,0-8 1,0-5 138,0-11 1,0 2 0,0-4 0,0 2 2,0 7 1,0 5 0,1 9 341,4 3 1,-2 6 11,7 8 1,-6 4-1,6 6 1,1 0-77,1 0 1,3 0-1,0 0 69,4 0 1,-3 0 0,3 0-143,-3 0 0,-2 0 0,0 1 0,-1 4-3,-3 5 0,1 7 0,-5 5 0,0 5 69,1 8 1,-3 4 0,-4 5 0,0 1-202,0-3 0,0-2 1,0-13-128,0-4 1,2-4-88,3-9 1,1-7 0,5-13 264,-2-9 0,1-6 0,4-5 0,-1-1 1,-2-4 31,-2-2 0,-4 6 0,3-2 1,-2 4 26,-3 6 0,-1 2 0,0 8 100,2 4-225,-2 3 0,11 1 0,-4 0 92,4 2 1,-4 1 0,1 2 51,1 0 1,1 2-1,1 3 1,-4 4 19,-4 4 1,2 6-1,-3 3 1,-1 3-58,-1 5 0,-2 2 0,0-4-183,0 1 1,0-3 0,2-2-1,2-6-457,6-7 1,2-5 0,3-6 0,-1-2-663,0-2 1280,7-4 0,-6-19 0,6-3 0</inkml:trace>
  <inkml:trace contextRef="#ctx0" brushRef="#br0" timeOffset="168">7664 1166 7943,'8'1'-30,"-4"4"249,4 3 0,-6 11 0,3 1 0,-2 3-91,2 2 0,-4 3 1,4 4-1,-4 1-10,-1-1 1,0-7-1,0-3 230,0-1 1,0-2-155,0-5 1,0-10-97,0-8 1,0-7-1,0-16 1,0-5-145,0-3 0,0 4 1,0-2-59,0 3 1,0 8 0,0 3 79,0 3 1,2 3 0,3 4-107,4 4 1,4 3-1,1 4 1,0 1-177,1 2 0,0 0 0,3-4 1,2 2-12,2 2 1,0 0 0,4-5 0,-1 0-20,5 0 0,-2-2 1,7-1-1,-2-2 198,1 2 0,2 2 1,-6 1 137,-3 0 0,-4 0 0,1 0 0,-5 0 50,-3 0 1,-2 0 220,0 0 0,-4 0 257,-1 0 1,-6-2-1,2-3 1,-3-4-1,-2-4 0,0-1 0,0 0 0,0 0 0,0-1-235,0 1 1,-2 0 0,-3 0-241,-4-1 1,-5 8 0,-4 0-1,-2 2 113,-2 1 1,0 1-1,-4 7 1,3 7-46,-3 7 0,6 4 0,1 6 0,5 1-40,4-1 1,-1 7-1,6 1-245,2 1 1,3 2 0,3-6 0,5-1-276,5-2 0,0-8 0,9-3 170,-2-3 0,6-4 0,-3-2 0,4-5 63,2-4 1,-3-1-1,0 0 1,-4 0-42,-2 0 0,-1-5 1,-5-1-1,-1-2-308,-3-3 0,1 3 1,-7-1 43,0-2 0,2 3 511,-1-2 0,-7-5 0,-6-8 0</inkml:trace>
  <inkml:trace contextRef="#ctx0" brushRef="#br0" timeOffset="169">6654 2189 7890,'-20'18'1508,"6"-4"-1472,6-9 0,11 1 0,6-8 1,13-2 171,13-6 1,13-4-1,20-5 1,-29 8 0,2 0 42,4 0 1,2 0 0,1-3 0,2 1 0,0 1 0,1 0-75,1-1 0,0-1 0,1 3 0,1 0 0,3 2 0,0 1 1,-1 1-1,0 1-185,-1 1 1,-1 1 0,0 2 0,0 1-1,-2-2 1,0 1 0,2 1 0,-1 0-23,1 1 0,0 0 1,-2 0-1,-1 0 0,-5 0 1,-1 0-1,-3 0 0,0-1-583,37-4 1,-5 3 0,-7-4 0,-7 1 612,-7 1 0,-2-4 0,-7 1 0,-1-2 0,-4-1 0</inkml:trace>
  <inkml:trace contextRef="#ctx0" brushRef="#br0" timeOffset="170">1820 1095 8043,'-1'-10'-131,"-4"1"0,3-1 1,-4-4-1,1 0 1,1 0 2076,0-1-1099,3 1-697,1 6 0,-2 2 0,-1 8-25,-2 2 1,1 6-1,4 7-165,0 2 0,0 3 0,0 0 0,0 8 6,0 5 0,0 3 1,0 6-1,0 4-146,0 4 1,-2 5 0,-1 3 0,-2 1-103,2-1 1,-3-3 0,1-5 0,2-4-50,1-4 1,7-13 0,1-5 0,2-9-1,3-9 331,2-5 0,1-9 0,0-2 0</inkml:trace>
  <inkml:trace contextRef="#ctx0" brushRef="#br0" timeOffset="171">1707 881 7930,'-8'-9'-485,"3"-1"564,3 7 1,4-9-1,4 2 147,8-2 1,2 2 0,8 2 36,1 2 0,10-4 0,8 4 1,7 0-1,7-2 13,5 0 1,7 5 0,7-2 0,0 3-197,1 2 0,-36-2 0,0 0 0,6-1 1,1-1-1,4 1 0,2-1-166,3-1 1,1-2 0,0-1 0,0-1 0,3-2 0,1 0-1,1-1 1,0 0 33,4 0 0,-1-1 0,-2 1 0,0 0 0,-6 5 0,-1 0 30,-1 0 1,-1 0 0,-4 2 0,1 2 0,-2 0 0,1 1 0,-4 1-1,-1 1 1,34 1 224,-10 4 0,-5 3 0,-18 6-15,-1 0 1,-3 5-1,-4 2 1,-3-1-35,-1 1 1,0-2 0,-4-7 0,3 0-49,-3-3 1,-2-6 0,-4 2 0,-3-4-310,-1-1 0,-2 0 112,-5 0 0,-6-1 374,-4-4 589,-2 4-600,-2-6-73,0 7 1128,0 0-1402,0 7 0,0 7 111,0 9 0,-2 11 1,-1 5-1,-1 5-41,0 4 1,1 4 0,0-5-1,-2-1-364,2-2 0,2-6 0,2-1-333,4-3 1,-2-2 0,5-7 0,-2-3-27,-3-1 0,-1-2 0,-2-5-249,0 0 977,0 0 0,-13 1 0,-2-1 0</inkml:trace>
  <inkml:trace contextRef="#ctx0" brushRef="#br0" timeOffset="172">1849 1550 7979,'9'0'-286,"1"0"-195,1 0 945,8 0 1,11 0-1,12 0 1,12 1-1,11 2 388,11 2 1,-35-2-1,1-1-716,3-2 0,0 0 0,7 0 0,2 0 0,6 0 0,0 0 0,4-1 0,0 0-162,2-1 1,1-1-1,2 0 1,1-1 0,-1-3-1,-1-1 1,1 2 0,0 0 45,-3 1 0,1 0 0,0-1 1,0 1-1,-4 2 0,-1 1 0,0 0 1,0 0-67,-2-2 0,-3 1 1,-5 3-1,-2-1 1,-7-2-1,-1 1 1,34 1-66,-8 1 0,-10 0 1,-9 0-1,-5 0 23,-7 0 0,-7 0 0,-7 0-274,-4 0 523,-3 0 1,-10-2-1,-6-3 153,-8-4 0,-4 1 1,-2 0-235,-1 2 0,1-4 0,0 5-20,0 2 0,4 0-771,1-2 0,-1 4-605,-4-4 0,0-1-541,0 1 1857,6 0 0,-5 5 0,5 0 0</inkml:trace>
  <inkml:trace contextRef="#ctx0" brushRef="#br0" timeOffset="173">5588 1365 7803,'0'-14'65,"-2"-2"1,-1-2-1,-1-1 1,-1 2-1,0 1 1,-3 2-1,-3 0 1,-5 1-1,-1 2 140,-4 2 0,-2 5 0,-9 0 0,-3 2 0,-1 2 244,-3 0 1,-4 0-1,-5 2-282,-4 2 1,-5 3 0,-3 4 0,-1-3 0,1 0 76,1 0 0,4-4 0,1 4 0,4-1-7,1-4 0,1 0 0,6 0 0,1 2-427,3-2 0,3-2 1,8-1-583,3 0 0,-1 0-921,6 0 1106,7 0 0,7 2 1,10 3-1,3 4 587,-1 4 0,6 1 0,-5 0 0</inkml:trace>
  <inkml:trace contextRef="#ctx0" brushRef="#br0" timeOffset="174">4493 1194 9337,'-14'6'92,"-2"-2"0,-3 5 78,-4 2 1,0 0-1,0 0-40,-3-1 1,1-1 0,0 5 0,3 1 5,1-1 0,2 0 0,7 0 0,2 1-135,5-1 0,4 0 0,1 2 0,1 1-145,4 2-1,5 0 1,9-3 0,4 1-66,4 2 0,8-5 0,3-6-28,3-1 1,-2 2-1,3-4-69,2-2-1,-3-1 1,-5-2 0,-1 0-121,-4 0 0,3-5 0,-4 0 428,-3 2 0,-2-5 0,3 0 0</inkml:trace>
  <inkml:trace contextRef="#ctx0" brushRef="#br0" timeOffset="175">5574 682 7824,'-7'-14'0,"0"0"-165,-8 0 1,1 0-1,2-1 1,0 3-1,3 1 677,-2 1 1,0 5 0,0-3 195,1 2 1,6-3-489,-6 4 1,1 2 0,-6 8 0,1 6-148,0 6 1,0 7 0,-2 9-1,-1 6-111,-2 7 0,1 0 0,7 4 0,3-1 0,2-4-241,3-6 0,8-4 0,4-8 0,4-4 77,1-4 0,5-9 0,1-5 138,2-4 0,2-2 0,5-6 0,-1-7 30,0-8 1,3-6 0,-1-6 0,0-4 0,-5-3 59,-3-1 0,-5 4 1,-7 2-1,-5-1-40,-4 1 1,-2 6 0,-4 0 0,-6 8-15,-7 6 0,-4 0 0,-6 11 23,-1 2 1,6 2-1,1 1 1,-1 1-56,1 4 0,10 1 1,-3 5-1,4-1-193,3 1 1,-3-3 0,7 1 400,1 2 1,1-3 0,4 2 0,1 1 85,1 1 0,7 7 0,-3 2 0,2 1 404,-1 3 0,1-3 0,4 2 0,0 0-251,0-2 0,-1 0 1,-2-5-1,-1 2-507,1-1 0,1-7 0,3-2 0,-1 1-318,0-2 0,0-2 0,0-6-481,1 0 1,-1 0 253,0 0 0,-4-2-179,-1-2 1,-6 0 843,2-5 0,3-1 0,0-4 0</inkml:trace>
  <inkml:trace contextRef="#ctx0" brushRef="#br0" timeOffset="176">5815 810 9064,'7'15'423,"-6"-1"1,4 0-478,-3 0 1,-2 0 0,1-1-297,4-3 0,-2 1 28,7-7 247,-1 1 1,5-11-1,1-4 1,-3-2-29,-2-3 1,2 1 0,-4 0 0,2 0 43,-1 0 0,-6 4 1,4 1 88,-1-2 339,-4 4-217,4 1-96,-6 6 1,0 6-1,1 4-14,4 2 0,-2 3 1,5-1-184,-1 0 1,-1-5 0,-1-1-218,4-1 1,-1-3-1,1-4-1,3 0 1,-6-1 0,-1-4 358,-4-4 0,6-10 0,0-3 0</inkml:trace>
  <inkml:trace contextRef="#ctx0" brushRef="#br0" timeOffset="177">6157 739 7824,'8'7'403,"-2"-6"-781,0 5 303,-4 1 1,4-4 12,-6 6 417,0-5-739,0 2-204,0-6 1,0-2 48,0-2 695,0-4 88,0 0 0,0 3 186,0 10 1,0-2 166,0 6 1,2-5-498,2 0 0,4-2 0,7-2 0,-1 0-157,0 0 1,5-5 0,2-1 0,1-2-71,3-3 0,-3-2 1,2-1-1,-1 0-55,0 0 1,-3 1 0,-6 3 0,-1 4 42,-4 0 0,-4 4 1,-10-2 278,-4 2 0,-4 8 0,-1 2 0,0 2 24,0-1 0,-1-1 0,1 2 7,0-6 1,5 3 168,-1-3-531,7 1 0,-2 1 0,8 4 18,2 2 0,5 3 0,-4-1-47,2 0 1,-4-4 0,6-1-1,1 1-93,2-3 0,-4 5 0,1-8 313,1-1 0,1-7 0,3-4 0</inkml:trace>
  <inkml:trace contextRef="#ctx0" brushRef="#br0" timeOffset="178">6555 654 7824,'9'0'0,"1"0"0,-5 0 277,4 0 1,-4 0-277,4 0 1,-4 0-1,3 2 1,-2 2-200,-3 6 1,-1-2-1,-2 1 193,0 2 1,-2 0-1,-1 0 1,-2-1-27,2 1 0,-3-3 33,1 1 1,0-4 104,5 4 1,2-5 0,3-1-1,4-6 61,4-7 0,6-9 0,1-3-262,3 0 0,0-5 1,7 2-1,2-5-265,1-3 0,5 4 359,-5 5 0,7 1 0,-4-6 0</inkml:trace>
  <inkml:trace contextRef="#ctx0" brushRef="#br0" timeOffset="179">1408 3853 7710,'8'-15'408,"-3"1"1,-4 5 0,1 1-451,3 2 0,-2 2 0,5 9 0,-4 6 0,-5 8 0,-7 10 0,-6 7-27,-5 5 0,-3 6-99,-7 1 0,-4-1 0,0-6 0,3-3 90,4-5 1,4-4 0,7-6 0,-1-4-31,3-3 0,8-6-157,1-1 1,10-6 0,7 2 231,4-3 1,2-2-1,-5-2 1,0-3 126,1-4 1,-1-4-1,0 1 485,0 2-170,0-3 0,-6 20 0,-1 1-120,-1 7 1,-4 11 0,2-3 0,-2 6-137,-2 4 1,5-1 0,1 4 0,2 0-429,3 1 1,0-6-1,0 4 1,-3-2-275,-2 0 0,4-6 0,-6-8 549,0-3 0,4-8 0,-1-2 0</inkml:trace>
  <inkml:trace contextRef="#ctx0" brushRef="#br0" timeOffset="180">1522 4194 7731,'1'-8'1492,"2"2"-1395,2-1 1,8 4 0,-1-6-619,6-2 0,6-2 0,-5 0 1,-1 2 84,3 2 0,-5 1 0,3-2 345,-3 6 1,-4 4 111,-2 4 1,-4 6 0,-6 9 0,0 5 0,-6 2 0,-4 4 1,-2 2 107,-3 1 0,1 2 0,0-3 1,-2 1 24,-3-2 1,3-1 0,-3-3 0,5-3-68,5-5 1,-2-8-793,6-2 393,0-5 0,5 0 347,0-8 0,5 0 0,1-4 0,2 1 120,3-1 1,2-2 0,3-4-1,1-2-62,2-3 0,5 3 1,-4-4-1,2 1-5,4 0 0,2-5 1,4 5-1,2 2-143,3 1 0,-4 2 0,3 1-5,-1 4 1,1-2 0,-6 6 0,-3 2-9,0 1 1,-6 4-1,-4 3 127,-6 4 0,-5 5 1,-6 4-1,-1 2 0,-4 1 65,-4-1 0,-4 4 0,-3-4-161,-3 3 1,2-6-1,-7 4 1,-1-4 31,-2-3 0,-2 3 0,1-9 0,0 0-98,-1-3 0,2-3 1,2-2-1,3 0-55,1 0 1,-2-11 0,4-5 0,1-5 32,3-4 0,2-3 1,2-4-1,1-3 98,-1-1 0,5 3 1,1-4-1,2 4 139,-2 6 1,4 0 0,-4 9 435,3 0 1,1 2 696,-4 2-1051,4 6 1,-6 3-174,7 10 1,0 3-1,2 6 1,1 1-17,2-1 0,6 5 0,-3 1 0,1 1-158,1-1 1,-6 4 0,4-3 0,-1-1-217,-4 1 0,-2-2 0,-1-5-704,0 0 934,0-6 1,0-8 0,0-11 0,0-7 137,0-5 0,0-4 0,0-2 0,7-5 0,1-3 0</inkml:trace>
  <inkml:trace contextRef="#ctx0" brushRef="#br0" timeOffset="181">1707 3995 7808,'0'-30'0,"0"3"287,0 13 1,0 0 52,0-1 1,1 7-97,4 4 1,-2 2-180,7 2 1,-6 0 0,4 2-1,0 2-20,0 6 0,0 9 0,3 6 0,-2 5 64,2 3 1,-3 12 0,0-1 0,0 5-29,0 4 1,-3 3 0,3 1 0,0-1-58,-1 1 1,-3-1 0,2-6-1,-1-7-161,-1-8 0,3-2 0,-4-5 1,2-6-894,-2-4 229,-2-4 507,-1-6 0,0-4 23,0-8 1,0-4 0,0-6-82,0-1 352,0 8 0,7-12 0,1 3 0</inkml:trace>
  <inkml:trace contextRef="#ctx0" brushRef="#br0" timeOffset="182">2417 3995 7874,'7'-5'-157,"-7"2"1,-8 4 18,-5 7 0,1 5 0,1 1 0,1 0 1,1 1 194,1-1 1,-3 0 0,6 0 0,2 1-185,1-1 0,2 0 0,2 0-239,2 0 0,0-1 366,5-3 0,1-4 0,4-6 0</inkml:trace>
  <inkml:trace contextRef="#ctx0" brushRef="#br0" timeOffset="183">2389 4165 7874,'8'0'-378,"-2"7"421,-6 2 0,2 5 1,1 4-78,2 1 1,1 6 0,-3-3 0,4 0-316,0-3 1,1-3 348,2-2 0,2 0 0,-4 1 0</inkml:trace>
  <inkml:trace contextRef="#ctx0" brushRef="#br0" timeOffset="184">2773 3966 7874,'1'-9'1725,"4"-1"-2261,-3 7 0,6-3 267,-4 6 0,-2 2 1,4 1-1,-1 3 46,0 2 1,0 6 0,-5 5 0,-2 0 0,-1 0 422,-2 0 0,-4 5 0,2-5 0,1-2 6,0-1 1,1-2 0,5 0 289,0 0 145,0 1-641,0-1 0,6-6 0,2-2 0</inkml:trace>
  <inkml:trace contextRef="#ctx0" brushRef="#br0" timeOffset="185">2830 4094 7874,'-2'-14'-163,"-3"0"301,4 0 499,-5 6 1,4 1-309,-3 7 0,5 0-380,0 0 1,7 5 0,7 0 0,0-2-160,0-1 1,5 2 0,0 1-397,-2-2 0,-1 4-638,-1-3 1244,-8 7 0,4-3 0,-6 7 0,-2-8 0,-7-2 0,2-3-232,-11-2 568,12 6-102,-5 2 1,1 1 175,0 1-457,0-1 1,1 6-389,-1-1 1,0-5 237,5 1 1,0-1-1,0 5 197,0 1 0,0-6 0,0 1 0,0-1 0,0 5 0</inkml:trace>
  <inkml:trace contextRef="#ctx0" brushRef="#br0" timeOffset="186">882 5772 7719,'-36'24'154,"15"-2"0,21-24 1,22-12-1,27-16 1,-13 6-1,2-1 1,12-6-1,3-1 1,10-6-1,4 0 1,-17 11-1,2-1 1,0 1-118,4-2 1,1 1-1,1-1 1,2 0 0,1 1-1,1-1 1,3-2 0,0 1-1,1-1 1,3-1-1,2-1 1,-1 0 0,-15 8-1,0-1 1,0 1 0,1 0-90,3 0 1,0 0 0,0 1 0,0 0-1,-1 1 1,-1 1 0,1 0 0,-1 1 0,1 1-1,0 0 1,-1 2 0,1 0-421,0 0 0,0 1 1,0 0-1,0 1 0,2-1 1,-1 0-1,0 0 0,0 1 1,15 0-1,0-1 0,-1 0 1</inkml:trace>
  <inkml:trace contextRef="#ctx0" brushRef="#br0" timeOffset="187">1948 4194 8086,'-19'0'-117,"-1"1"1,-1 3 0,-1 2 0,0 3 0,-3 6 0,-2 4 0,-3 3 0,-2 3 116,-1 2 1,-6 3 0,2 1 0,-1 3 0,2-4 0,0-5 418,-1-6 0,6-10 0,-2-4-260,3-3 0,1-17 0,1-10 0,1-16-220,3-14 0,-3-15 0,16 30 0,0-2 0,-1-3 0,0-1-38,0-6 0,1-1 1,2 2-1,2 0 0,-1-6 1,0 0 50,2 1 1,1 0-1,4-1 1,1 0 0,-1-2-1,2-1 1,2 0-1,1 0 146,2 2 0,1 0 0,5-2 1,3 1-1,1 4 0,3 1 0,2-2 1,3 0-1,4-2 0,1 1 12,3-3 0,1 1 1,3 3-1,1 0 1,1-3-1,1 0 1,2-2-1,0 0-222,0-1 0,1-1 1,-1 1-1,1 1 1,3 0-1,0 0 1,2 1-1,1 0 55,1 1 0,0 1 0,-3 4 0,0 1 1,-3 3-1,-1 2 0,-4 4 0,0 3-39,-4 3 0,0 3 1,-5 5-1,0 3 1,20-15 68,-5 7 0,-4 16 0,-13 6 0,-4 5-1,-4 5 1,-9 8-1,-5 4 398,-4 4 0,-1 1-60,0 0 1,0-4 73,0-1-601,0-5 1073,0 2-1266,0-6 15,-6 0 1,-2 0-14,-6 0 1,6-2 0,2-1-887,-1-2 1294,-1 1 0,-12-3 0,-2-1 0</inkml:trace>
  <inkml:trace contextRef="#ctx0" brushRef="#br0" timeOffset="188">2517 1038 7937,'6'-8'-406,"4"3"379,2 4 0,3 1 1,0 0-54,4 0 1,-1 6-1,4 3 1,0 4 71,0 1 1,-5 0-1,2 1 1,-4-1 162,-6 0 1,4 0 139,-4 1 1,-2-6 0,-3 0-264,-2 3 1,-8-3-1,-4 4 1,-4 4-77,-5 4 0,-3 9 1,-8 7-1,-2 5-267,-1 0 1,-5 1 310,5 0 0,0-1 0,4 1 0</inkml:trace>
  <inkml:trace contextRef="#ctx0" brushRef="#br0" timeOffset="189">3413 4265 7770,'-10'0'1205,"9"0"-760,10 0 1,15 0 0,3 0 0,7 0-266,7 0 1,7 0 0,15-2 0,8-2-229,8-6 0,0-3 0,0-1 0,-1 0-152,-4 0 0,3 0 0,-1 1 0,-2 2-488,-1 1 1,-8 7 151,-4-1 0,-9 2 0,-7 2 0,-9 0 536,-8 0 0,-9 6 0,-4 2 0,-9 6 0</inkml:trace>
  <inkml:trace contextRef="#ctx0" brushRef="#br0" timeOffset="190">3555 4990 7820,'-5'-5'1635,"10"0"-1835,3 1 1,17 4 0,-4 0-1,2 1-289,7 4 1,2-2 418,11 7 9,-4-7 88,23 9 0,-10-10 50,9 3-1226,-2-4 1101,-2-1 0,0-6 0,-1-2-82,1 0 0,0-3 0,0 5-51,0-2 181,-7 5 0,-1-10 0,-6 5 0</inkml:trace>
  <inkml:trace contextRef="#ctx0" brushRef="#br0" timeOffset="191">3853 5900 7755,'-14'0'5109,"9"0"-5568,17 0 1,10 5-1,8-1 1,1-1-120,2-1 1,7-2 0,-4 0 97,1 0 0,2-6 0,-4-2 235,1 0 1,-3-3 0,4 5 0,-3-1 39,-2 1 1,-2 1 0,-1 7 0,-1 2 204,0 6 0,-6 9 0,-1 3 0</inkml:trace>
  <inkml:trace contextRef="#ctx0" brushRef="#br0" timeOffset="192">3967 6938 7712,'-8'-15'1564,"5"6"-823,13-1 0,1 1 1,12-4-1,3 2-1175,0 2 0,3-1 1,-1-4-1,2-2 80,4-3 1,-3 8 0,7-1 0,2 4 12,1 5 1,1 7 0,1 7 0,-2 7-79,-3 5 0,-3 0 419,-7 0 0,-6 1 0,-1 4 0</inkml:trace>
  <inkml:trace contextRef="#ctx0" brushRef="#br0" timeOffset="193">4052 7791 7691,'-25'17'5310,"6"-3"-4994,7-3 1,20-3 0,6-3-815,8-4 0,11-1 0,5-3 0,6-6 289,8-10 0,7-11 0,-23 13 1,2-1-1,0 1 0,1-1-107,2 1 0,-1 0 1,0 0-1,-1 2 0,27-9 1,-6 7-891,-6 6 1206,-11 5 0,-2 12 0,-5 2 0</inkml:trace>
  <inkml:trace contextRef="#ctx0" brushRef="#br0" timeOffset="194">4138 8942 7659,'-25'43'0,"1"-1"0,2-3 0,1-2 1238,-14 28 0,18-19 1,11-11 1169,12-13 0,26-14-1909,25-23 1,-14-2 0,5-7-466,12-11 1,3-6-1,-15 10 1,0-3-1,0-2-698,5-6 1,1-2 0,0-2-1,-8 8 1,0-2 0,1 0-1,-1 0 449,1-3 1,1-2 0,-1 1 0,1 0 0,-1 2 0,0 1 0,0 0 0,1 1 214,15-10 0,0 1 0,1 1 0,-1 0 0,0 0 0,0 0 0</inkml:trace>
  <inkml:trace contextRef="#ctx0" brushRef="#br0" timeOffset="195">4124 4037 16367,'4'-41'-499,"3"3"0,-1 5 1,0 3-1,-1 5 1,0 4-1,-2 9 494,-5 4 1,-6 5-1,-11 9 1,-6 8-1,-6 8 402,-7 5 0,-2 2 1,2 1-1,7 1-130,5 3 0,7-6 0,10-4 1,6 1-1,8 0-279,9-1 1,14 4 0,15-1 0,7 6 0,7 4-57,5 2 1,4 2-1,-26-19 1,1 0 32,5 2 1,3 0-1,1-2 1,2 0-1,8 1 1,2 0-1,1-2 1,0-1-101,5 0 0,0-2 0,3-2 0,2-1 0,-19-4 0,1 0 0,0-1 0,0-1 0,0-1 0,1-1 165,3-1 1,1-2 0,0 0 0,-2-1 0,0-1 0,1-2 0,5-2 0,2-2 0,0-1 0,0-2 0,0-2 0,1-1-119,1-1 0,1-3 0,-1 0 0,2-2 0,0-2 0,0 0 1,1-3-1,0-1 0,-1 0 0,0-1 0,0-1 0,-1 0 90,-4 0 1,0 0 0,-1-1-1,-1 1 1,0 0 0,-1 0 0,-4 0-1,-1 0 1,-2 0 0,-1 1-1,-1-1 1,-2 0 47,21-11 0,-5-1 1,-9 4-1,-5-2 1,-8 2-1,-3-1 61,-5 2 0,-5-1 0,11-25 1,-26 7-1,-17 1 0,-20 1-145,-21-1 0,-21 5 0,21 20 1,-3 1-1,-4 0 0,-2 3-110,-6 0 1,-2 2 0,-8-2 0,-2 2-1,-3 2 1,0 2 93,-1 0 1,0 1 0,-5 5 0,-1 2 0,1-1-1,-1 1 1,1 2 0,0 1 105,0 0 1,0 2 0,22 3 0,-1 2 0,0 0 0,-2 1 0,-1 1 0,1 0 0,-1 2 0,0-1 0,0 2-37,-1 0 0,1 1 1,-1 1-1,1 1 0,-1 1 1,1 0-1,-3-1 0,0 1 1,1 0-1,-1 1 0,1 0 1,-1 0-17,0 2 0,0 0 0,1 0 0,1-1 0,1-1 0,0 1 0,0 1 0,2 0 0,-1 1 0,1 0 0,0-1 0,0 2-43,0 0 0,0 1 0,1 0 1,5 1-1,1 0 0,1 0 0,-2 3 1,1 0-1,0 1 0,-20 12 1,1 2-195,3 1 0,1 0 233,6-3 0,1 2 0,1 1 0,1 1 0,5-3 0,1 2 0,-1 0 0</inkml:trace>
  <inkml:trace contextRef="#ctx0" brushRef="#br0" timeOffset="196">6697 1208 8319,'-6'-19'-125,"-4"0"437,-2 2 1,-1 1-1,2 4 1,3 1 319,2 1-259,1 7 1,3-3-265,-2 6 0,0 12 0,-5 9 0,-2 10 7,-2 12 1,1 12-1,2 13 1,5 5 43,4 3 1,2-36-1,1 0 1,7 36-145,10-2 1,16-3-1,-12-36 1,3-3-1,6-2 1,2-2-203,6-2 0,3-3 0,2 1 1,3-2-1,2-5 0,3-2 1,0-1-1,1-2 30,1 0 1,2-3-1,3-3 1,2-3 0,5 0-1,0-2 1,-1-2 0,-1-2 123,-3 0 0,1-3 0,6-2 1,1-1-1,-6-1 0,0-1 1,0 0-1,0 0 46,-3-1 1,0-1 0,-5 0 0,0-1 0,-7-1-1,0 0 1,-2-1 0,-1 0 53,-3 1 0,-1-3 0,-5-3 0,-3-2 0,22-20 42,-12-1 0,-14-8 0,-13-3 0,-9-9 0,-13-5-114,-12-9 0,0 34 0,-4-2 0,-2-2 0,-3-1 0,-2-4 0,-2 0-254,-3-3 1,-1 0 0,1 2 0,-2 0 0,0-2 0,-1 2 0,-1 3 0,-2 2 112,-3 1 0,-2 3 0,-3 5 0,-3 4 0,0 5 0,-3 4 0,2 5 1,0 4 218,2 6 1,0 4 0,-6 4 0,-1 4 0,1 7 0,0 4-1022,-5 3 0,1 5 1228,0 7 0,1 3-196,4-1 0,1 3 0,1 4 0,1 2-211,5 1 0,2 0 1,1-1-1,2 2-130,3 3 1,1 1 255,3-2 0,1 0 0,-1 5 0,0 0 0,3-3 0,1-1 0,-1 1 0,0 0 0</inkml:trace>
  <inkml:trace contextRef="#ctx0" brushRef="#br0" timeOffset="197">5176 1066 7962,'-2'-9'-431,"-3"-1"0,-3-1 431,1-1 0,-6 4 0,5 1 0</inkml:trace>
  <inkml:trace contextRef="#ctx0" brushRef="#br0" timeOffset="198">5105 1009 7412,'8'0'-369,"-2"0"1,-6 0 0</inkml:trace>
  <inkml:trace contextRef="#ctx0" brushRef="#br0" timeOffset="199">5161 924 7171,'-12'6'-397,"1"4"1,3 2 510,2 3 1,1-6 0,6 1 201,4 1 0,3-3 0,6 3 0,2 3-110,3 3 0,3 10 0,7 0 0,-1 6 5,0 3 0,1-2 0,1 2 0,3 0-180,5 1 1,5-6 0,6 1 0,7-7-66,9-6 1,6-5 0,4-4 0,0-6 35,0-2 0,4-2 0,-39 0 0,2-2 0,1 1 0,1-2 1,1-1 1,0-2-1,-4 0 1,0-2 0,32-11 10,-6-5 1,-7-2 0,1-4 5,-8-4 0,-4 3 0,-8-7 0,-1-2-104,-2-1 1,-11-1-1,-1-1 1,-5 0 43,-8 1 0,-6-1 0,-7 0 0,-3 1 16,-6-1 0,-9-4 1,-15-2-4,-5-2 0,-3-2 0,-3-8 0,-2-3-2,23 29 0,-1 0 0,-3 4 1,0 1-1,1-4 0,0 1 1,-2 3-1,-1 2-13,-1 1 0,-1 2 62,-34-18 1,-8 16 104,-3 13 1,0 8-318,34 6 1,-1 4 0,1 5 0,0 3 201,-5 3 1,0 3-1,-3 2 1,0 1 0,-2 2 0,0 2 0,0-1 0,1 2-1,3 2 0,1 1 0,2-1 0,2-1 5,4-1 0,2 0 0,4 1 0,3-1-8,-18 16 0,12-4-10,8-14 0,7-4-781,12-5 535,2-1 0,14-6-1,2-4 1,10-2 270,5-2 1,-2 0-222,2 0 1,-1 0 542,6 0 0,-2-5-633,-4 0 1,4-4-48,-3 4 337,-4 1 0,1-3 0,-7-1 0</inkml:trace>
  <inkml:trace contextRef="#ctx0" brushRef="#br0" timeOffset="200">6327 881 8086,'8'15'0,"11"-1"0,-3 0 0</inkml:trace>
  <inkml:trace contextRef="#ctx0" brushRef="#br0" timeOffset="201">10607 1422 7925,'0'20'-228,"1"-4"1,3 3-1,0-3 1,1-4 8,1-2 0,2-10 0,5-10 219,-4-2 0,4-15 0,-5-3 0</inkml:trace>
  <inkml:trace contextRef="#ctx0" brushRef="#br0" timeOffset="202">10578 540 7956,'-20'-6'133,"9"0"1,-2-5 0,7 3-429,7 1 1,12 9 0,11 6-1,4 1-30,5 1 0,-3-7 1,5 3 324,0 1 0,-5-6 0,5 5 0</inkml:trace>
  <inkml:trace contextRef="#ctx0" brushRef="#br0" timeOffset="203">10408 768 7956,'5'-15'274,"2"1"-389,6 0 0,4 5 0,13 1 0,4 1 0,4 4-315,3 2 1,-3 1 0,-2 0 395,-1 0 0,-4 0 0,-7 0-67,-5 0 1,-10 1 0,-4 4 137,-3 4 1,-4 9 0,-3 1 147,-4-2 1,1 0 0,-1 2 0,-3 4 91,0-1 1,2 3-1,2-6 1,2-2-445,3-1 0,3-6 0,5-3-214,4 0 0,9-4 0,2-8 381,2-4 0,8-4 0,7-1 0</inkml:trace>
  <inkml:trace contextRef="#ctx0" brushRef="#br0" timeOffset="204">10991 739 7956,'8'-8'177,"-4"2"59,-8 6 0,-3 6-190,-2 4 0,-9 4 1,4 5-1,-3 5-40,-4 3 0,-2 7 0,-9 4 0,-3 3-191,-1 2 0,-2-2 0,-5-3 0,-1-5-1,-3-3 0,7-8 1,-1-3-1,6-5 68,9-4 0,3 1 90,9-6 0,8-1 1,8-5-1,10-2 43,10-2 0,11-5 0,5 4 0,5-2 0,4-1 81,6 1 0,0-5 1,1 4-121,-2-4 1,0-1-1,5 0 1,-2-1-1,-1 1 24,-2 0 1,-8 0 0,-1 1-15,-8 4 1,-7-2-1,-4 6-535,-5 2 549,-10 1 0,-9 2 0,-7 0 0</inkml:trace>
  <inkml:trace contextRef="#ctx0" brushRef="#br0" timeOffset="205">10863 1180 7956,'-14'6'-36,"4"-4"117,1 3 0,5 2 15,0 3 0,2 3 1,2 1-1,-1 2-96,-4 3 0,3 3 0,-4 8 0,1 1-91,0 2 1,-4 1 0,4-6 0,2-1-386,1-3 0,2-9 197,0-5 1,5-13 0,2-4 0,0-7 278,5-5 0,-1-6 0,0 1 0,-2-3 0,2-1 0,0-5 0,0 0 0,-1 3 9,1 4 0,-3 1 0,0 6 342,-2 2 1,0 6-125,-1 1 0,-2 13 0,5 2-178,-2 6 1,5 3 0,-3 1 0,2-1-84,-1 0 1,1 2 0,2 1 0,-1 2-18,-1-1 0,-2-1 0,3 0 63,-2 2 1,-5 5 0,0-4 0,-2 1-1,-2 0-69,0-4 1,0 3-1,-2-1-3,-2-1 1,0-9 0,-5-4-1,-2-3-19,-2-2 0,4 0 0,-1-2 38,-1-3 0,-6 2 0,-2-6 0,1-1 72,3 2 1,-1 2 0,-2 6 0,0 0 343,0 0 0,7 0-133,2 0 1,7 0 0,2 0-294,8 0 1,5 0-1,1 0 1,0 0-103,0 0 1,0-5 0,1 0-148,-1 2 1,-1 3 178,-4 5 0,-9 3 0,-9 8 1,-4 1-1,-3 4 143,-3 1 0,3-3 0,-4 1 0,1-1 139,0-1 0,0-11 0,5 8 1,-1-4 532,1-3-488,6-2 1,13-8 0,11-2 0,4-6-256,6-2 0,5-3 0,4 0 0,1-3-161,4-1 1,-4 5 0,1 6 0,-4 0-97,-6 0 0,-5 5 0,-8-2 1,0 4 1,-6 2 184,-3 4 0,-5-3 120,-5 2 0,-3-4 0,-6-4 0,-7-4 0,-1-6 0</inkml:trace>
  <inkml:trace contextRef="#ctx0" brushRef="#br0" timeOffset="206">10735 1720 7940,'-8'-14'180,"-5"6"1,12 3 89,-4 10 0,2 3-253,-2 6 0,2 0 1,-5 2-1,0 2 89,0 1 0,5 1 0,-2-3 0,4 2 0,1-1 0,1-2 0,4-4-124,5-2 1,4-4-1,3-6-343,2 0 0,5-6 0,-4-4 0,1-4-222,-1-5 0,-1 3 0,-4-4 583,-1-1 0,0 5 0,0-4 0,0 6 0</inkml:trace>
  <inkml:trace contextRef="#ctx0" brushRef="#br0" timeOffset="207">10905 1706 7940,'0'-10'132,"0"1"0,-1 4 697,-4-4-315,4 6-403,-6-10 0,7 18 1,0 1-1,0 8 36,0 5 1,7 7 0,4-3-164,6 4 1,5-3 0,8-2 0,2-2-261,1-2 1,11-9-1,-1-2 1,1-3-122,0 1 0,-6-2 1,-2-6 116,-1-2 1,-8-6 0,-8 2 0,-3-4-20,-2-1 1,-6 0 0,-3-1 298,-4 1 0,-13-6 0,-4-2 0</inkml:trace>
  <inkml:trace contextRef="#ctx0" brushRef="#br0" timeOffset="208">11062 1663 7930,'-8'-6'554,"2"4"-600,6-10 1,6 10 61,3-3 0,-1 4 1,2 1-47,1 0 0,1 6 0,1 4-168,-3 2 1,1 3 0,-5-1 136,2 0 0,-3 0 1,4-1-91,2-4 151,2-2 0,7-7 0,2 0 0</inkml:trace>
  <inkml:trace contextRef="#ctx0" brushRef="#br0" timeOffset="209">11417 1578 7916,'-8'0'1270,"2"0"-1522,6 0 0,2 0 44,2 0 0,4-2 1,7-2-1,-1-6-1074,0-2 1282,6-3 0,-4-11 0,5-4 0</inkml:trace>
  <inkml:trace contextRef="#ctx0" brushRef="#br0" timeOffset="210">11574 1422 7916,'-7'8'324,"6"-4"39,-4-8 1,11-1-1,7-8 1,8-4-678,5-4 0,4 2 0,10-4-8,-2-3 1,-2 4 0,2 0 0,-5 2 0,-3 2 47,-1 2 1,-7 4 0,-5 1 123,-6 1 0,-4 5 164,-7-4 1,-11 4 0,-5-3 0,-3 0 0,-3 2 331,0 0 0,3-5 76,-5 1 0,8-2 353,2-3 0,8 9-524,10 6 0,-2 8 0,3 11 0,-4 5-149,-1 3 1,-1 12-1,-4 4 1,-6 1-142,-7 0 1,1 4-1,-7 0 1,-1 1-1,0 0-185,1-3 0,4-8 0,5-6 0,3-7-246,2-6 1,5-5 0,10-6 29,5-8 1,7-13 0,4-10 0,1-6 439,3-4 0,0 3 0,1-3 0,-4 3-34,-2 2 1,-1 5 0,-5 4 0,1 4 33,-1 0 0,-5 8 255,1 2 1,-2 10-1,3 4 1,-3 5 261,-2 5 0,5 6 1,-2 5-1,6-3-463,4 0 0,1 0 0,7 0 0,0-3 0,3-5-342,0-4 0,5-7 0,1-3 0,4-5-95,4-5 1,2-9 0,-5-11 0,-3-7 382,-5-6 0,-3-8 0,-3-3 0,-4-1 0,-2-7 0,-9-6 0,-2-2 0,-4-8 0,-6-6 0</inkml:trace>
  <inkml:trace contextRef="#ctx0" brushRef="#br0" timeOffset="211">12526 910 7913,'-16'-36'-1481,"-2"6"1739,-6 9 1,-9 10-1,-7 19 284,-6 11 0,2 4 0,-2 14 0,5-1-327,3 0 1,13-4-1,1 0 6,7-7 0,9 0 0,3-6 1,5-1-56,5-3 0,11-2 1,12-2-1,9-3-90,4-2 0,8-1 0,3-7 0,2-2-231,-2-6 1,1-2-1,-7-3 1,-3 1-314,-4 0 1,-9 0 0,-1-1 131,-9 1 0,-5 0 1,-4 1-1,-4 2 4,0 2 0,-9 6 0,-9-2 1,-6 5 208,-7 5 0,-1-2 1,0 5-1,2 0 285,3 0 0,1-5 0,5 3 621,-1 0-505,8-4 1,7 4-20,9-6 1,2 7-1,-1 4 1,-6 6 79,-2 7 1,3 9-1,-1 5 1,0 3-1,-3 3-253,-1 3 0,0-2 0,0 2 1,0-4-147,0-5 1,0-4 0,0-7-1,0-3-259,0-5 0,0-3-354,0-2 1,0-9 221,0-10 0,0-5 0,0-13 0,-1-1 31,-4 2 0,-3-5 0,-5 5 420,4 0 0,-5 1 0,3 7 0,-4 1 0,3 4 0,1 3-134,-4 6 0,3 1 1626,2 4-276,4-3-967,6 4 1,2-6-1,2 0 1,6 0 0,4 0-341,5 0 1,-3-5-1,4 0-124,1 2 1,-4-3-1,5 0 1,0-1-1,1-1-65,2 0 0,-3-1 0,2-4 97,1 4 1,0-8 0,0 2 0,-2-2-110,-3-4 1,4 6-1,-7-6 193,-4 1 1,-1 4-1,-7-3 186,-2 3 1,-7 3-1,-6 4 1,-3 4 307,-1 4 0,0 1 1,0 1-123,0 4 0,1-2 0,4 6-126,4 3 1,3-5-1,2 3 1,0 1-146,0 2 1,0-4-1,2 1 1,3-1-202,4-1 1,4 3 0,1-6-1,2-2-91,3-2 1,-4-1 0,4 0 0,-1-1 15,1-4 0,-2-3 0,5-8 175,-1-2 1,2-1 0,-4-8 98,-1-3 0,4-15 0,0 1 0</inkml:trace>
  <inkml:trace contextRef="#ctx0" brushRef="#br0" timeOffset="212">13166 711 7903,'8'-35'-55,"-3"7"0,-4 6 619,-1 7 1,0 4 0,-1 5-403,-4 6 1,2 16 0,-5 3 0,2 6-286,2 3 0,-2 7 1,1 5-1,2 5 120,2 8 0,2 8 0,4 6 61,4 2 0,-1 7 0,2 3 0,-5-38 0,1 2-97,0 2 1,1 1-1,-3-4 1,1 0 0,0-2-1,-1 0 1,6 35-341,-2-4 1,3-6 0,-6-4 378,-2-2 0,-8-3 0,-3 1 0</inkml:trace>
  <inkml:trace contextRef="#ctx0" brushRef="#br0" timeOffset="213">9981 2829 7774,'0'-14'154,"0"0"0,0-1 0,0 1 0,2 2 42,3 2 0,-4 12 1,4 10-1,-3 9 1,-1 6-2,4 7 0,-2 12 0,5 6 1,0 5-29,0 5 0,1 14 0,-2-34 0,0 1 0,1 1 0,-1 0-23,0 2 1,0 0 0,0 3 0,0 2-1,0 4 1,0 2 0,1 3 0,0 1-202,2 5 1,-1 1-1,-2 2 1,0 1-1,1 0 1,0 1 0,-2-4-1,-1 0-161,1-5 0,-1-1 1,-1-5-1,-2-1 1,2-9-1,-1-2-10,0-3 0,0-2 0,-1 23 1,2-12-1,0-9-991,0-7 559,-2-11 1,9-12 0,-6-15 659,-2-14 0,5-7 0,0-3 0</inkml:trace>
  <inkml:trace contextRef="#ctx0" brushRef="#br0" timeOffset="214">10266 3057 7804,'0'-8'20,"6"-5"-51,8 11 0,8-10 0,10 2 0,6-2 260,9-3 1,13-4-82,7 1-2274,8-8 2370,-36 15 1,1 0-1,6-3 1,0 0-108,1-1 0,1 1 1,6 0-1,1 0 1,2 0-1,1-1 0,2 1 1,0 0-53,2 0 1,1 0 0,1-1-1,2 1 1,1 0 0,1 0-1,3 0 1,1 1-31,-1 1 1,1 0 0,2-1 0,-1 1-1,1 2 1,1 1 0,1 0 0,1-1-11,-1-1 1,1 1 0,1 2 0,1 1 0,-26 0 0,1 0 0,0 0-147,-1 0 0,1 0 0,0 1 0,2 0 0,0 0 0,-1 0 0,25-5 1,0 0-1,-25 4 0,0-1 0,1 1 54,-2 0 0,0-1 0,0 1 1,2-1-1,-1 0 0,0 0 0,-1-1 1,-1 0-1,0 0 0,2 1 0,0-1 1,1 1 88,-2 0 1,0 0-1,0 0 1,0 1-1,-1-1 1,0 0-1,22-6 1,0 1-1,2 0 1,1 0 36,-1 1 1,-1 1 0,0 0 0,-2 0 0,-2-1 0,0 0-1,-1 2 1,0 1-61,-2 1 0,0 0 1,0 1-1,1 0 1,-7 1-1,0-1 1,1 2-1,0-1-94,-3 1 1,0 1-1,-3 2 1,-1 1-1,-8-2 1,-2 1-1,-2 1 1,-1 0-72,-1 1 0,-1 0 1,37 0-1,-2 0 1,-4 0 309,-8 0 0,-7 0 0,-6 2 0,-6 1-285,-6 2 1,-1 0 0,-6-5 0,-1 0 249,-2 0 0,0 0 0,2-2-263,1-3 1,-2 4 0,-5-4-1,-4 2 30,-2-2 0,-1 3-833,-4-2 1,-14 2 1026,-6 2 0,-12 6 0,-5 2 0</inkml:trace>
  <inkml:trace contextRef="#ctx0" brushRef="#br0" timeOffset="215">16962 2161 7789,'13'-22'-1,"-4"3"459,-4 3 0,-2 7-57,2-1 1,-3 8-1,2 4-390,-2 11 0,3 9 1,1 9-1,0 6 76,1 4 0,-1 0 1,-3 11-1,3 2 1,1 3 19,-1 4 1,3 12-1,-5-32 1,-1 2-101,1 1 1,0 0 0,0 0 0,1 0 0,2 0 0,0-1-1,1 4 1,-1 0 21,-1 0 0,2 0 0,1 1 1,1 1-1,-1-1 0,1 0-197,-1-3 0,-1 0 0,0 0 0,0-1 0,6 28 0,0-4-379,1-5 1,-3-12 0,-2 4 0,-6-4 546,-2-5 0,-7 1 0,1-1 0,0 0 0,3 1 0</inkml:trace>
  <inkml:trace contextRef="#ctx0" brushRef="#br0" timeOffset="216">9939 5615 7830,'36'-23'73,"0"-1"1,2 0 0,0-1 0,3 0 0,2 1 0,5-1 0,2 1 0,7 1-1,3 2 1,6 0 0,4 2 0,4 2 0,2 1 0,-22 6 0,0 0 0,2 0-1,2 1 1,0 0 0,1 0 10,1 1 0,0 1 1,2-1-1,5-1 1,2 0-1,0 0 1,0 1-1,0 0 1,0 0-1,6-1 0,0 1 1,1-2-1,2 1 1,1-2-1,0 1 1,-18 3-1,0-1 1,1 1-1,0-1-489,0 1 1,-1 0-1,1 0 1,1 0-1,6-1 1,2 0-1,0 0 1,1 0-1,-1 2 1,1 0-1,0 1 1,0-1 419,3-1 0,-1 1 0,1-1 0,0 0 0,-1-1 0,0 0 0,0-1 0,1 1 0,0-1 0,1 0 0,0 0 0,0-1 1,1 1-1,-1-1 0,1 0 0,0 0-4,0-1 0,0 0 0,0 0 0,0 0 1,-3-2-1,0 1 0,0-1 0,1 0 1,0 1-1,1-1 0,0 1 0,0 0 1,-2 0-1,0 0 0,0-1 0,-1 1-16,0 0 1,-2 0 0,1-1-1,-2 1 1,-3 0 0,-2 0 0,1 0-1,-1 1 1,-2 0 0,1 0 0,-1 1-1,-1-1 1,18-3 0,0 1 0,-3-1-1,-4 1 1,-2 0 0,-1 1 8,-4 1 0,1 0 1,-3 0-1,-5 1 1,-2 1-1,-1-1 1,24-2-1,-3 1 1,-8 1-1,-1 1 138,-7 1 1,-2 0 0,-9 1-1,-2 1 1,-3 1 0,-1 1 0,28-1-289,-13 4 1,-15 1 0,-11 1-161,-3 4 1,-9-2 0,-6 5 0,-5 0-699,-4 0 0,-3-5 2110,-7 2-1106,-11-4 0,-7 6 0,-6 0 0</inkml:trace>
  <inkml:trace contextRef="#ctx0" brushRef="#br0" timeOffset="217">16905 2701 7725,'-14'14'112,"1"5"0,4 10 0,4 17 0,4 17 1,1 17-1,0-32 0,0 2 0,0 7 1,1 2-1,1 6 0,1 2-112,1 3 0,1 1 0,1-2 0,1-1 0,0-1 0,0 0 0</inkml:trace>
  <inkml:trace contextRef="#ctx0" brushRef="#br0" timeOffset="218">7010 1024 8114,'-37'-37'115,"4"-2"0,8 7 1,3 5-94,1 7 1,2-1-1,7 2 1,1 2-1,1 0 1,-1 1-1,-1 0 1,-4 3-101,-3 1 0,-3 5 0,-8 4 0,-4 6 253,-3 7 0,0 7 0,-1 5 0,-1 5 14,-2 8 1,0 11 0,4 6 0,7 5-1,8 4-70,6 6 1,7-1 0,14 5-1,7 7-140,-2-38 0,2 2 0,2 0 0,2 1 0,5 0 0,3-1 1,-1 1-1,3 0-82,1 0 0,2-1 0,5-2 0,4-1 0,4-1 0,2-2 0,4-2 0,1-2 114,1-2 0,3-3 0,6 1 0,2-2 0,-1-4 0,1-1 0,3-3 0,2-2-100,4-1 0,0-3 0,0-3 0,-1-4 1,5-2-1,-1-2 0,1-3 0,1-3 105,4-3 0,0-3 0,-4-2 0,-2-4 0,1-6 0,-2-3 0,-4 0 0,-1-3 0,-3-2 0,-1-1 40,-2-2 0,-2-2 0,-10 1 1,-3-2-1,-6-3 0,-3-2 39,-6 2 1,-5-1-1,-8 1 1,-6-1 0,-8-1-1,-5-1 1,-4 1 0,-6 0-189,-5 1 1,-6 2 0,-5-1 0,-6 1 0,-4 1 0,-3 2 0,-4-3 0,-2 0-111,-1 0 1,-2-1 0,-8-2-1,0-1 1,1-2 0,0 0 0,-4 1-1,-2 1 1,-2 1 0,-2 2 0,4 1 0,0 2 0,2 4 0,0 1 0,1 4 0,1 1 229,1 3 0,0 4 1,1 6-1,1 4 1,6 4-1,0 3 1,2 2-1,0 3 43,1 4 1,2 2 0,-2 6 0,2 4 0,-1 8 0,3 5 0,0 1 0,2 2-297,-1 2 1,3 2 225,2 4 0,2 2 0,-1 0 0,2 2 0,2 3 0,1 1 0,-1 2 0,0-1 0</inkml:trace>
  <inkml:trace contextRef="#ctx0" brushRef="#br0" timeOffset="219">2176 1123 8538,'-7'-8'568,"6"-4"-514,-5 10 0,7-4 1,4 4-1,6-3 1,8-6-1,9-6 277,9-7 0,13-4 0,12-5 0,-25 14 0,2 1-323,3 0 1,3 0 0,0 0 0,1 1 0,2 3 0,-1 1 0,-3 2 0,-1 0-1,34-5-166,-10 5 0,-11 8 1,-8 0-1,-10 6 127,-7 7 1,-15 2 0,-6 4 0,-7 5 0,-6 6 281,-7 4 0,-6 10 1,-14 2-1,-1 7-363,-2 6 1,-2 2 0,3 2 0,-3 5 111,-1 4 0,14-29 0,0 1 0,-3 6 0,-1-1 0</inkml:trace>
  <inkml:trace contextRef="#ctx0" brushRef="#br0" timeOffset="220">2517 1180 13821,'9'-5'-1,"-1"-1"0,0 0 0,-1-2 0,0 1 0,0-1-94,-1 1 1,0 3-1,-2-2 1,0 0 0,-1-4-85,-1-2 1,-2-3-1,0 1 1,0 0 5,0 0 1,0 0 0,0-1-38,0 1 1,0 0 39,0 0 0,0-1 8,0 1 0,2 5 144,2-1 0,-2 6 1,3-6-142,-4-1 0,-1 3 253,0-1 0,-1 1 242,-4-2 1,3 2 717,-2 4-1065,2 2 1,2-3 0,2 9 0,1 2-291,2 2 1,6-4 0,-2 4 0,4 0-121,1 0 1,0-5 0,0 4-252,1-1 1,-3-3 524,-2 7 0,-4-1 1,-6 5-1</inkml:trace>
  <inkml:trace contextRef="#ctx0" brushRef="#br0" timeOffset="221">2389 1095 11316,'9'-5'185,"3"0"-259,3 2 1,1-5 0,8 0 0,1-1 0,2-1-53,1-1 1,-1 3 0,-1-1 194,-3-2 0,-5 3 157,1-2 1,-4 7-27,0-1-70,-8 2 1,0 4-33,-7 2 0,-2 3 0,-1 4 0,-3-2-86,-2 2 0,3 2 0,-4 1 0,-2 2-130,-2 3 1,3-2 0,3 5 0,-1-1-382,0-4 0,0 4 494,-2-2 1,-9 0 0,4-5-1</inkml:trace>
  <inkml:trace contextRef="#ctx0" brushRef="#br0" timeOffset="222">3441 753 8538,'-8'-6'1020,"3"0"-813,10-4 1,0 4 0,8 6-1,2 0-582,1 0 1,0 0 0,-2 2 43,0 2 1,-4-2 0,-2 4-62,-2 1 1,0-6-1,-2 5 22,0 1 1,0-6 0,-9 6 369,-5-1 0,-9-4 0,-3 4 0</inkml:trace>
  <inkml:trace contextRef="#ctx0" brushRef="#br0" timeOffset="223">3299 867 8538,'-8'8'-431,"3"-2"435,10-6 1,8 0-1,7 0 1,2-1-106,4-4 1,0 4-1,1-6 1,-1 2-40,-3 1 0,-4-3 0,3 4 145,-1-1 4,-2-8 1,-11 12 0,-5 0 183,-6 8 1,-5 10-1,-6 2 58,-1 2 0,0 2 0,-3 5 0,-1-3-20,2-2 0,6 1 0,3-6 0,2-1-545,2-3 0,3 0 1,2-1-1,4-1-1140,5-4 1454,2-3 0,9-6 0,1 0 0</inkml:trace>
  <inkml:trace contextRef="#ctx0" brushRef="#br0" timeOffset="224">3740 881 8538,'0'15'0,"-8"0"-442,-6 4 1,-2 4 0,-8 5 0,-1 2 162,-2 3 0,-8 3 0,-1 7 279,0 0 0,-12-7 0,4-1 0</inkml:trace>
  <inkml:trace contextRef="#ctx0" brushRef="#br0" timeOffset="225">3157 1294 8538,'0'-15'0,"0"1"0,12 0-181,7 0 1,8 0 160,6-1 0,10 1 0,9-2 0,3-1 9,2-2 0,-1-1-130,-4 1 1,3 3-1,-3-3 1,3 3 71,2 2 1,-11 1 0,-6 2 0,-7 3-5,-6 2 1,-15 3 72,-2 7 0,-7 11 0,-3 7 0</inkml:trace>
  <inkml:trace contextRef="#ctx0" brushRef="#br0" timeOffset="226">3583 1223 8538,'0'8'-605,"7"4"0,-6-2 757,4 9 1,-5-2-132,-5 7 1,-1-2-1,-4 3 1,4-3-117,0-1 0,3 1 1,-5-6 114,1-4-283,3-1 1,4-6 0,1-8 178,4-10 0,1-9 0,5 2 0,-3-1 106,-1 1 0,2-6 0,-4 4 0,-2 0 452,-1 3 1,-2 3 752,0 2-96,0 6-1198,0 2 1,4 12 0,3 2-66,0 0 0,1 0 1,3-5-1,-1 2 69,1-2 1,-3-2-1,1-1 1,1 2 2,-2 3 0,0-4 1,-5 6 62,2-1 1,-1-3-1,-5 7 48,-4 1 1,-3 0 0,-6 0-61,0-2 61,-1-6-159,1 4 57,6-7 0,4 0 1,7-2 117,1-3 1,3 4 0,-4-5 290,2-1-470,-1 6 226,-4-6 1,0 14-9,0 2 1,-6 4 0,-3 1 0,-6 0-28,-4 0 0,2 1 1,-5-1-1,1 0 24,4 0 0,-4-4 0,4-1 0,3 1-27,3-2 1,3 4 0,-2-2-82,6 2 1,2 3 0,2-1-21,0 0 1,6 0 0,4-1 55,3-4 0,1-2 0,2-7 1,1 0 15,2 0 1,-2 1-1,-6 2-118,-1 2 1,-1 1 0,6-1 0,-3 5-55,-2 2 1,1-2 0,-5-1 0,2 2 84,3 2 0,2 0 1,1-2-1,0-3-87,0-2 1,2-1-1,1-5 1,4 0-145,1 0 1,-5-7-1,4-2-62,0-4 1,-7-1 0,2-2-1,-7-1-391,-3-2 723,-1 0 0,-11-2 0,-2-1 0</inkml:trace>
  <inkml:trace contextRef="#ctx0" brushRef="#br0" timeOffset="227">3583 1322 7642,'8'14'107,"0"1"0,-3-1 37,4 0 0,4 0 0,1 0 0,0 1-131,1-1 1,-1 0 0,0-1-128,0-4 1,0 2-1,-1-4 1,-2-1-705,-1 0 818,-7-1 0,9-5 0,-4 0 0</inkml:trace>
  <inkml:trace contextRef="#ctx0" brushRef="#br0" timeOffset="228">3711 1365 8470,'8'0'611,"5"0"-924,-4 0 1,4 1 0,1 3-1,0 2 85,1 2 1,4-4 0,1 6-1,1-1-30,-1-1 1,4 5 0,-4-4 257,2 4 0,2 1 0,5 1 0</inkml:trace>
  <inkml:trace contextRef="#ctx0" brushRef="#br0" timeOffset="229">4323 1493 9347,'-8'-7'-145,"3"4"1,11-5 0,9 0 0,8 1 0,10-5 0,10-2 0,6-3 0,3-4 149,0-1 0,0-8 1,5-6-1</inkml:trace>
  <inkml:trace contextRef="#ctx0" brushRef="#br0" timeOffset="230">4607 1137 8465,'0'-15'-579,"0"-4"721,0 3 0,0 0 473,0 6-671,0 7 0,0 10 0,0 13 134,0 10 0,-13 8 1,-6 9-44,-6 6 1,0-1 0,0 5 0,-2 4-84,1 2 1,7-4 0,2-9 0,6-1-212,6-3 1,4-3 0,1-5 0,0-7 258,0-5 0,0-6 0,0-6 0</inkml:trace>
  <inkml:trace contextRef="#ctx0" brushRef="#br0" timeOffset="231">4593 1635 7409,'14'0'-103,"0"1"0,0 3 1,1 2-1,-1 2 1,2 1-1,1-1 1,2-1-1,-2-3-557,-1 1 660,-2 0 0,1 1 0,-1 2 0</inkml:trace>
  <inkml:trace contextRef="#ctx0" brushRef="#br0" timeOffset="232">5119 1137 8214,'8'-14'-1061,"3"0"750,-6 0 307,-1 6 0,-5 3 1,-4 8-1,-3 4 9,0 0 1,-4-2 0,4 5 0,0 1 0,3 1 0,-1 3-14,1-1 0,0 0 0,7 0 0,2 0 8,6 1 0,4-1 0,4 0 0,2 0 54,2 0 1,-3 1 0,5-1-102,1 0 1,0-1 0,1-2-28,-3-2 74,-5 1 0,2 4 0,-5 0 0</inkml:trace>
  <inkml:trace contextRef="#ctx0" brushRef="#br0" timeOffset="233">4692 1791 8391,'-8'-6'-247,"-3"3"0,5-5 0,0 0 1,-2 2-1,1-2 223,1 0 1,0 6 0,3 2 6,-2 8 1,0 0 0,5 3 0,0 3-188,0 4 0,0 1 1,0-5 203,0 0 0,-6 7 0,-2 1 0</inkml:trace>
  <inkml:trace contextRef="#ctx0" brushRef="#br0" timeOffset="234">4536 1663 8382,'-8'-14'-550,"-3"5"0,6-1 514,2-1 1,8 5 0,4 3-1,5 4 1,4 6 0,2-1-76,3 0 0,2 4 1,6-6-1,4 0-8,1-3 0,-2-1 1,2 0-1,0 2 28,1 2 0,-3-2 0,6 3 91,-1-4 0,-1-1 0,-3 0 0,1 0 0</inkml:trace>
  <inkml:trace contextRef="#ctx0" brushRef="#br0" timeOffset="235">5403 1763 8312,'8'0'-531,"5"-6"0,-5-2 0</inkml:trace>
  <inkml:trace contextRef="#ctx0" brushRef="#br0" timeOffset="236">4436 1834 8347,'15'0'-393,"0"0"0,4 0 0,5 0 1,3 0 392,1 0 0,1-6 0,-1-2 0</inkml:trace>
  <inkml:trace contextRef="#ctx0" brushRef="#br0" timeOffset="237">5915 1621 8205,'0'28'-411,"0"7"1,0 1 0</inkml:trace>
  <inkml:trace contextRef="#ctx0" brushRef="#br0" timeOffset="238">23417 14160 7963,'0'-15'-82,"-2"3"1,-1 1 1459,-1 1 1,-6 1-221,5-6 1,2 8 0,8 2-1053,4 3 1,4 9-1,0 4 1,-2 6-1,-3 8-129,-2 7 0,3 4 0,-4 5-331,-2-3 0,-1 3 0,-2-3 0,0 2-286,0-2 1,2-4 0,1-5 0,3-2-1,2-4 640,3-4 0,2-3 0,1-2 0</inkml:trace>
  <inkml:trace contextRef="#ctx0" brushRef="#br0" timeOffset="239">23090 14302 7995,'-8'0'467,"2"0"-164,6 6 1,6-3-1,5 7 71,7 1 1,-3 1 0,6 3-574,-1-1 1,3 5-1,3 0 1,0 0 0,-3 0-757,3 0 0,-4 0 955,1-5 0,1 0 0,5 0 0</inkml:trace>
  <inkml:trace contextRef="#ctx0" brushRef="#br0" timeOffset="240">23659 14202 8009,'5'-22'1785,"-1"3"-2125,1 10 0,-5 4 0,0 10 63,0 4 0,0 5 1,0 5-1,0 5 343,0 3 0,-5 6 0,-1 0-160,-2-1 1,5-4-8,-2-4 1,4 1-113,1-6 0,11-1 0,4-9 213,6-4 0,3-10 0,4-3 0</inkml:trace>
  <inkml:trace contextRef="#ctx0" brushRef="#br0" timeOffset="241">24043 14216 8009,'-13'8'0,"-3"7"0,-14-1 94,-3 8 0,1 0 1,-5 3-1,-3 4 391,-1 2 1,-2 7 0,1-3 0,-3 3-479,-2 6 1,1-3 0,-4 2-1,1-8-152,3-5 1,13-8 0,6-5 159,5-6 2,9-5 1,21-12-1,16-3 1,12-6-9,10-4 0,3-1 0,4-4 0,0 5-70,0 3 0,-2 7 1,1 1-1,0 2-244,-1 3 1,-2 6-1,-7 3 1,1 2 304,0 3 0,-1-5 0,1 1 0</inkml:trace>
  <inkml:trace contextRef="#ctx0" brushRef="#br0" timeOffset="242">24768 13491 7969,'-8'-17'0,"-5"3"318,-4 6 0,-2 5 0,5 4 1,-1 4 139,1 5 1,-6 4 0,-4 5-574,-3 4 1,-1 4-1,-1 2 1,2-1-10,4 1 0,2-3 1,7-2-1,1-5 89,4-3 1,3-2 0,7-1-99,4-4 1,9-3-1,11-6 1,7 0-59,6 0 0,3-6 0,2-3 0,-2-4 0,-2-1 73,-1 0 0,-8 1 0,-1 4 254,-9 4 0,-4-2 0,-4 4 1,-2 5 28,-5 6 1,-5 4-1,-5 4 1,-6 2 171,-6 1 0,-6 6 0,-3-3 0,-1 2-14,-2-1 0,2 1 1,-9 6-1,0 2-175,-1 1 1,4 0-1,-3-3 1,0 2-165,-1 1 1,10 0 0,-1-5 0,3-1-355,3-3 0,1 1 0,7-6 370,0-2 0,-1-1 0,1-1 0</inkml:trace>
  <inkml:trace contextRef="#ctx0" brushRef="#br0" timeOffset="243">24512 13804 8204,'-14'-14'2847,"6"6"-2073,1 2 0,7 7 0,2 4-220,3 5 1,3 4 0,7 3 0,6 4-502,7 1 1,2-5-1,8 4 1,3-2-183,5 0 1,0 0-1,5-5 1,-2 0-766,-4 0 1,3-4-1,-4-1 1,-5 1-865,-2-2 0,-12 4 1758,-11-2 0,-6 9 0,-8 3 0</inkml:trace>
  <inkml:trace contextRef="#ctx0" brushRef="#br0" timeOffset="244">24213 14344 8106,'-19'0'4038,"0"0"-3519,7 0 0,9 0-343,12 0 0,7 0 1,15 0-1,9-1-365,12-4 1,11-4 33,13-10 1,-34 11 0,0 0 0,2-2 0,0 1 0,-2 1 0,0 0-79,35-6 1,-4 8 0,-2 6 0,-1 11 22,-4 11 0,-11 3 1,-14 11-1,-11 2 2,-9 3 0,-12 0 0,-9 11 0,-11 1 245,-12-3 0,-15-1 1,-5-8-1,-6-3 135,-1-5 1,-4-4 0,6-6 0,1-4-85,-2-3 1,11-8 0,-1-6-1,5-10-1308,6-11 1220,-4-19 0,17-13 0,-6-13 0</inkml:trace>
  <inkml:trace contextRef="#ctx0" brushRef="#br0" timeOffset="245">24867 14060 8411,'-12'21'620,"1"-2"1,-13 7 11,-1 4 0,-2 8 1,-2-1-1,1 1-165,-1-1 1,1 1 0,0 5-333,-1 0 1,-4-1 0,-2 1-265,-1 0 1,6-2 0,1-5 0,10-8-952,8-7 1,8-7-540,13-4 0,1-10 1619,12-10 0,7-9 0,7-3 0</inkml:trace>
  <inkml:trace contextRef="#ctx0" brushRef="#br0" timeOffset="246">23047 15396 8096,'-22'8'3043,"3"-3"-2372,10-3 1,9 2 0,12 1 0,11-2-381,10-1 1,30-5 0,-21-2 0,3-1 0,10-5 0,4-2-222,6-3 0,2-3 0,-14 1 0,1-2 0,0 0 0,4-2 0,1 0 0,1-1 0,5 0 0,2-1 0,0 0-368,6-1 1,1 1 0,1 1 0,0 2-1,2 2 1,0 2 0,-18 4 0,2 1-1,-1 1 1,0 1 0,15-2 0,0 2-1,-1 2 124,-1 1 0,-1 2 0,-2 1 174,-10 2 0,-1 2 0,-1 1 0,0 0 0,0 2 0,-2 0 0,16 5 0,0-1 0</inkml:trace>
  <inkml:trace contextRef="#ctx0" brushRef="#br0" timeOffset="247">23915 16079 7788,'8'-30'57,"-4"0"1,-2 0-1,-2 4 1,0 3-1,0 2 1,0 1 631,0 2 0,-2 7 81,-2 2-428,2 6-87,-4-4 259,6 7-321,0 0 0,0 7 0,0 2 0,0 5 126,0 5 1,-2-1 0,-1 5 0,-3 3-107,-2 0 0,-2 9 1,-4 3-1,0 5-28,0 4 0,4 4 0,1 6 0,-2 1-119,-2 4 1,5 2-1,2 6 1,1-2-116,0-2 0,1-1 0,4 1 0,0-4-176,0-4 0,0-7 1,0-7-1,0-8 0,0-9-1037,0-5 415,0-3 0,0-12 396,0-7 0,-2-8 1,-1-10-1,-4-2-15,0-2 0,2 3 0,-5-5 1,1 0 12,1 2 1,-5 2 0,4 6 430,-4-1 0,-1 1 1,0 1-1,0 2 4,-1 2 0,3-1 0,1-4 0,3 0 107,1 0 1,1 0 0,3-1 700,-2 1 0,2 0-282,8 0 0,-2 6 0,6 5 0,2 6-45,2 6 1,-3 4-1,-1 3 1,1 3-230,-3 4 1,5 6 0,-8 4-1,-1 3-110,-1 1 1,-2 2 0,0-6 0,0-1-141,0-2 1,0-2-1,0-1-118,0-3 1,2-5-20,2-10 1,-1-6-1,9-10 1,3-11 128,7-7 0,7-3 1,4-14-1,5-3 13,3-4 0,3-2 0,0-1 1,1 5-299,-4 2 0,-14 11 0,-4 4 1,-7 6-675,-6 3 0,-4 2 1,-8 7 982,-2 2 0,-11-2 0,-7 4 0</inkml:trace>
  <inkml:trace contextRef="#ctx0" brushRef="#br0" timeOffset="248">22379 17699 8083,'0'-19'-191,"-1"1"1,-3 0 1896,0 2-1410,-7 8 0,9 4 0,-3 10 0,4 7-79,1 4 1,0 8 0,0 1 0,-2 4 0,-1 4-205,-2 3 0,-6-1 0,2 4 0,-4-3-190,-1 3 0,1-5 1,2-2-990,2-3 1,4-3 1165,-5-4 0,7-2 0,-3-7 0</inkml:trace>
  <inkml:trace contextRef="#ctx0" brushRef="#br0" timeOffset="249">22607 17699 8254,'-13'2'768,"2"3"-262,1 4 0,3 10 1,-4 5-281,1 3 0,7 1 0,-2 2 0,2 2-182,-2 1 0,4-5 1,-2-6-200,6-1 1,5-2 0,6-6 0,2-4-23,3-4 0,-2-7 0,7-7 1,1-10 176,2-6 0,1-9 0,-1 0 0,-3-3 24,-5-2 1,-5-1 0,-5 4 0,-4 6 207,-3 5 0,-9 7 0,-4 1 0,-4 6-116,-4 6 0,-7 4 1,4 1-1,-2 0-251,1 0 1,5 6-1,-1 3 1,4 4-157,0 1 0,8-3 1,2 2-1,3 3-177,2 0 1,0-1 0,2 0 0,4-1-169,8 0 1,8-1 0,12-4 635,4-4 0,9-4 0,3-1 0</inkml:trace>
  <inkml:trace contextRef="#ctx0" brushRef="#br0" timeOffset="250">23445 17429 8254,'15'-22'1941,"-1"8"-1829,-6 8 1,-8 9 0,-11 6-56,-7 10 0,-1 14 0,-7 10 0,-6 8 206,-3 4 0,-3-1 0,-3 1 235,3 3-299,-3 2 1,7-6 0,-6 1-46,2 4 1,17-23 0,-1 0 0,-1 1-1,-1 1 1,0 0 0,1 1-199,-2-1 1,1 0 0,2-2-1,-1-1 6,0-2 0,-1 0 0,-17 34-121,8-10 1,1-4-367,13-10 1,2-13-1139,7-6 1,4-10 1662,6-25 0</inkml:trace>
  <inkml:trace contextRef="#ctx0" brushRef="#br0" timeOffset="251">23175 17799 8148,'-14'-5'724,"0"0"-389,0 2 1,-1 2-194,1 1 0,5 0 528,-1 0 0,6 0-194,-6 0 0,5 0-189,-4 0-198,6-7 0,-4-7 1,7-11-387,0-7 274,0-10 0,0-7 0,2-5 0,3 3 10,4 3 1,-1 5 0,2 8 150,1 5 0,-3 6 1,1 15-112,2 4 1,-3 5-1,0 5 1,0 6-113,0 6 1,-5 5 0,3 8 0,-1 4 19,0 4 0,4-4 0,-3-1 0,2-3-316,3-1 0,-3-7 1,2-3-857,1-3 956,-5-8 1,-7-2 0,-12-4 0,-6 4-94,-3 8 1,0 2-1,-4 8 1,4 1 373,2 2 0,-12 7 0,2 3 0</inkml:trace>
  <inkml:trace contextRef="#ctx0" brushRef="#br0" timeOffset="252">22991 18268 8148,'7'8'2972,"0"-2"-2498,-14-6 1,4 0-193,-6 0 0,6-1 1,-2-6-1,3-5-317,2-6 0,2-12 1,3 2-1,6 0-239,6 2 1,0 6-1,7 5 167,1 1 1,2 8-1,0 6 1,-3 9 11,-5 9 0,-5 7 1,-3 10-1,-3 4 0,-2 1 283,-3 1 0,-7-5 1,-6 1 183,-2-3 0,-3-2 1,1-8-1,-2-5-96,-3-4 0,4-7 0,-6-3 0,2-5 1,0-5-93,2-4 0,1-12 0,2-7 0,1-9-368,4-4 0,2-3 0,7 0 0,0 1-738,0 7 1,7 8 0,2 9 921,4 9 0,1 7 0,0 3 0</inkml:trace>
  <inkml:trace contextRef="#ctx0" brushRef="#br0" timeOffset="253">21825 18780 25342,'-16'-6'-1088,"-1"-4"1,-1-3 0,4 1 0,4 1 0,6 1 1562,5-1 0,7 5 0,11 1 1,6 2-1,9 0-244,8-2 0,9-4 0,12 2 1,8-1-134,8-3 0,-37 5 0,1 0 1,2-1-1,0 0 0,3-1 1,1 1-1,2 0 0,2 0 28,3 0 1,2 0-1,1-2 1,0-1-1,5 0 1,0 1-1,3-1 1,0 1-102,7-1 0,1-1 1,3 3-1,0-1 0,-23 2 1,-1-1-1,0 1 0,25-4 1,-2 1-62,1 1 1,-1 1 0,-4 3 0,0 1 0,-4 0 0,-1 1 0,-6 1 0,-1 0 1317,-3-1 0,-4 1-1282,-9 2 0,-3 1 0,4 2 0,-2 1 0,27 5 0,1-3 0</inkml:trace>
  <inkml:trace contextRef="#ctx0" brushRef="#br0" timeOffset="254">24924 18069 25444,'-8'-9'-8283,"4"-1"7445,2-1 1,2-2 0,0-1 0</inkml:trace>
  <inkml:trace contextRef="#ctx0" brushRef="#br0" timeOffset="255">24739 18026 25312,'-34'0'-1211,"-4"0"0,-5 5 1397,-4 0 1,-4 6 0,-6-3-1</inkml:trace>
  <inkml:trace contextRef="#ctx0" brushRef="#br0" timeOffset="256">24028 18169 25303,'-28'0'0,"4"0"0,2-2-759,2-3 1,2-3 0,7-4 0,3 1 113,2 1 0,1 5 0,7-2 1235,3 0 1,10 1 0,15 3 0,13-4-479,12 0 0,21-9 1,-30 4-1,1 0 1,7-1-1,1-1-47,8 0 1,2 0 0,4-3-1,1-1 1,8-1 0,1 0 0,-26 6-1,0-1 1,0 0-17,3 0 0,0 0 0,0-1 0,-1 1 0,0 0 0,1 0 1,-2 0-1,0-1 0,0 1 15,1 0 0,-1 0 1,0-1-1,-1 1 0,1 0 1,-1 0-1,-1 0 0,0-1 1,0 1-1,20-6 0,-2-1 70,-3 2 1,-1 0-1,2 0 1,0 0 0,-2 4-1,-1 0 1,-6 2 0,-1 1 146,-8 1 0,-1 0 0,-3 0 1,-2 0-1,31-5 0,-6 5 209,-6 3 1,-17-1 0,-8 4 0,-8 2-1129,-6 1 1,-10 8 0,-9 4-248,-4 2 1,-1-2-1,-3-1 1,-5 2 484,-6 2 1,-10 1 0,1 1 0,-4 0-55,-2 4 454,7-9 0,-11 9 0,3-11 0</inkml:trace>
  <inkml:trace contextRef="#ctx0" brushRef="#br0" timeOffset="257">26716 17344 26310,'0'-19'-9674,"0"0"8798,0 2 1,0 1 0,0 2 0,1 0 989,4-1 1,3 1-1,8 0 432,3 0 1,-2-1 0,8 1-108,5 0 1,-1 1-1,4 2 1,-3 3 1498,-2 2 1,1 1-1,-1 5-1728,1 0 0,-6 7 0,-1 2 0,1 4-445,-1 1 1,0 7 0,3 2 0,-1 4 0,1 2 447,2-1 0,3 0 0,1 1-91,3-1 0,-1-4 1,-5-2-1,-1 0-294,-3 0 0,-5-4 0,-10 1 0,-4-4-275,-3 0 0,-12 5 1,-10 4-1,-17 4 339,-12 5 0,-16 5 0,28-14 1,-3 0-1,-6 2 0,-1 0 41,-5 2 0,-2-1 1,-5 2-1,0-1 1,-2 0-1,0 1 1</inkml:trace>
  <inkml:trace contextRef="#ctx0" brushRef="#br0" timeOffset="258">24256 15823 13368,'-10'-27'-330,"3"2"0,-1 3 0,1 0 0,1 1 0,3 0 1,1 4-1,2 4 284,0 9 1,0 13 0,0 20 0,0 7 0,-1 7 0,-4 4 72,-5 5 0,-2 2 0,-1 0 0,2-4 0,3-3-48,2-5 0,-4-1 1,6-8-86,1-2 0,1-7 0,2-5 0,0-3-398,0-2 0,2-6-66,2-3 1,3-7 549,2-7 0,4-7 0,-5-13 0</inkml:trace>
  <inkml:trace contextRef="#ctx0" brushRef="#br0" timeOffset="259">24270 15794 13368,'0'-19'-2207,"0"1"2124,6-1 1,-2 11-1,5 1 351,2 1 0,2 4 0,1-2-463,0 2 1,2 7 0,1 1 0,2 1-13,-1-1 1,-2 5 0,-4-2 33,-2 4 1,-4 1 0,-6 0 176,0 1 0,-6-3 0,-4-1 1,-2-1 147,-3 1 0,-4 0 1,0 0-30,2-2 0,1 1 0,4 4 0,2 0 0,5 1-159,4-1 0,1 0 0,1 0 0,4 0-141,5 1 1,7-1 0,2 0 0,0 0 64,1 1 0,-4-6 1,3-1 92,-3-2 1,-7 4 0,-1-4 101,-1 2 0,-3-3 35,-4 4 0,-6-4 0,-3 3 0,-4-2-33,-1-3 1,-5 4 0,0-1-129,1 2 1,-1-3 0,4 2-1,2 1-33,0 0 1,1-3 0,-2 3 218,-1-2 0,1 5 0,0-3 0</inkml:trace>
  <inkml:trace contextRef="#ctx0" brushRef="#br0" timeOffset="260">24754 15965 13315,'7'-6'-743,"0"6"149,-7 0 1,-2 1-1,-3 9 1,-2 1 673,-1 1 1,-5 4-1,5 2 1,-1 1 14,-1-2 0,5-1 0,-3-2 0,2 0 118,3 0 1,1 1-355,2-1 1,2-6 135,3-4 0,-2-4 0,5-4 0,0-6-150,0-2 0,-4-3 0,4 1 0,-1 0-66,-4 0 0,3 0 1,0-1-1,2 3 193,3 2 1,-3 4 0,2 4-1,1-1 145,1-2 0,3 1-100,-1 4 0,6 6 1,2 2-1</inkml:trace>
  <inkml:trace contextRef="#ctx0" brushRef="#br0" timeOffset="261">24995 16079 12383,'2'9'-2570,"3"1"1522,2-7 1139,8 10 0,-1-12 0,0 4 63,0-4 1,2-1 0,1-1-40,2-4 0,5 2 0,-5-7 0,-2-1-127,-1-1 0,-3-2 0,-2-1 0,-3 1 17,-2 0 0,-1 0 1,-7-1-1,-2 3-72,-6 2 1,-4 4-1,-3 6 1,-2 0 213,1 0 0,2 0 0,2 0 12,0 0 0,-5 5 0,2 1 1,2 2-93,4 3 0,2 2 0,-4 1 1,2 0-69,2 0 1,4 1-1,-5-1-28,-1 0 0,5 0-39,1 0 1,4 1-1,1-1 22,0 0 1,1-4-1,4-1-41,5 2 0,2-5 0,2-1 0,1-3 83,-1-2 1,0 0 0,0 0 0</inkml:trace>
  <inkml:trace contextRef="#ctx0" brushRef="#br0" timeOffset="262">24540 16178 21964,'0'-9'-3722,"0"-1"1722,0 1 2329,0 1 0,8 3 0,5 8 0,6 4-395,3 1 1,3-4 0,7 4-1,3-1-3,1-4 1,2-2 0,3-2 0,-3-4 184,-5-5 1,-3-4 0,-2-3-153,1-2 1,-7-2 0,-3 4 0,-5-4 0,-4 1-158,-6-1 0,-2 2 0,-4 5 0,-4 2 97,-8 2 1,-7-1 0,-7 6 106,-1 2 1,-4-3 0,0 1 0,1 2-216,2 1 0,8 1 1,3-2-1,4-2 148,0 2 0,6 1 1,1 4 42,2 2 1,-4 6-1,4 7 1,-1 4-73,1 1 0,-5 2 0,3 4 0,0-1-66,4-3 1,2 1 0,4-5 0,2 1 0,6 0 1,7-4 0,4-8 0,1-4 118,3-3 1,4-2-1,2 0 1,2-2-168,-1-3 1,-7-2-1,-1-8 1,0 1 274,-2 0 0,5-7 0,-5-1 0</inkml:trace>
  <inkml:trace contextRef="#ctx0" brushRef="#br0" timeOffset="263">25052 16065 16718,'8'-15'-2466,"-3"1"2162,-4 0 311,-1 6 1,2 2 393,3 6 0,1 1 0,3 4-535,-4 4 0,-3 10 0,-2 4 0,0 0 204,0 1 0,-7 0 0,-2 4 1,-4 0 46,-1 1 0,0-7 1,0-1-160,-1-1 0,6-6 1,1 2 191,2-5 0,1-9 0,5-4 0,2-9-307,2-6 0,4-9 0,6 3 62,1-4 0,-1-1 0,2-1 0,-1 1 0,1 1-89,-3 3 0,-2 4 1,3 5-1,0 3 362,1 2 1,-1 4-1,2 6 1,1 0-328,2 0 1,2 0-1,-4 1 1,3 3-462,3 0 563,0 7 1,6-9 0,-1 4 0</inkml:trace>
  <inkml:trace contextRef="#ctx0" brushRef="#br0" timeOffset="264">25336 15922 14988,'-14'0'-190,"6"0"1,4 2-248,8 3 0,9-2 0,8 6 159,1 2 1,1-4 0,7-1 192,4 0 0,-4-4 1,1 3-1,-4-5 22,-3-5 1,-1 2-1,6-7 1,-2-1 84,-4-1 0,-4-3 0,-9 1-149,-5 0 0,-17-7 0,-3-1 0</inkml:trace>
  <inkml:trace contextRef="#ctx0" brushRef="#br0" timeOffset="265">25464 15666 15043,'7'-7'-427,"-6"0"1,6 14-559,-7 2 1,0 5 1114,0 5 1,-11 10-1,-5 9 1,-5 3 74,-4 1 0,-3 10 0,-4 1 0,-1-3 14,1 1 0,4-2 0,4 1 1,7-6-193,6-4 0,4-9 1,10 1-1,8-5-172,13-3 1,6-13 0,10-2 145,-1-6 1,10-4 0,-6-4-218,1-4 1,-1-4-1,-5-1 1,-7-1-98,-6 1 1,-10 0 0,-12 1 228,-6 4 0,-12-4 1,-7 5-1</inkml:trace>
  <inkml:trace contextRef="#ctx0" brushRef="#br0" timeOffset="266">23630 16761 17400,'-8'-6'-1904,"12"3"1,15-5 2043,12 1 0,20 3 1,15 5-1,-23 1 1,3-1 36,7 2 1,3-1 0,4 3 0,3 0 0,12-2 0,3-2 0,-22 1 0,2-1-1,0 0-375,4-1 1,0 1 0,2-1 0,5 0 0,0 0 0,2 0 0,0 0-1,1 1 1,1 0 0,2 0 0,1 0 0,1 1 139,0 1 0,1 0 0,-1 1 1,-4 2-1,-1 1 0,1 0 0,3 2 1,1 1-1,-1 2 58,-1 0 0,-1 2 0,0 1 0,-2 0 0,0 1 0,0 2 0</inkml:trace>
  <inkml:trace contextRef="#ctx0" brushRef="#br0" timeOffset="267">24810 3782 8256,'0'-19'0,"0"0"0,0 1 452,0 2 0,0 7 1,-1 1-157,-4 2 1,4 7 0,-4 9-1,3 4 1,2 5-164,0 5 0,0 9 1,0 5-1,0 3 1,0 3-70,0 3 1,0 4-1,0 4-214,0-3 0,-1 4 0,-3-4 0,-2 3-123,-2 2 0,0 0 0,-3-2 0,3-4 0,2-9-296,3-7 0,1-6 1,2-6 153,0-4 1,7-11-1,2-9 1,4-14 414,1-12 0,-6-7 0,11-22 0,-3-2 0</inkml:trace>
  <inkml:trace contextRef="#ctx0" brushRef="#br0" timeOffset="268">24796 3696 8256,'0'-33'88,"0"0"106,0 1 0,5 7 0,1 3 0,2 1-68,3 4 0,3 1 1,5 2-57,5 0 1,3 6 0,1 3 0,2 4-56,4 1 1,-3 0 0,5 1 0,-1 4-212,-3 4 0,-4 9 0,-4 2 62,-5 2 0,-8 2 0,-3 5 0,-2-1 166,-3 0 0,-1 1 1,-4 1-1,-2 1 76,-6 3 1,-4 5 0,-5-1 0,-5 2-42,-3-3 1,-1 3 0,0-9-44,-1-4 0,2 0 0,2-8-129,1-1 0,7-3 1,-2-2-721,3-4 382,2-2 1,8-9-1,6-3 443,8-4 0,10-10 0,5-3 0</inkml:trace>
  <inkml:trace contextRef="#ctx0" brushRef="#br0" timeOffset="269">25436 3810 8256,'8'-6'164,"3"3"395,-6-7 0,-1 8-551,-4 2 0,0 12 0,-1 8 0,-4 4 48,-4 6 0,-6 0 0,-2 6 0,-2 0 122,2 1 1,-4-6-1,2 3-164,2-4 0,3-4 0,3 0-188,1-3 1,7-5-373,-2 1 1,5-11 299,5-8 0,3-8 1,6-11-1,2-5-554,3-3 656,-3-8 1,6 2 0,-5-8-1,2-3 56,-2 0 0,-7 4 0,-4 4 0,-1 1 303,0 4 0,-1 2 0,-4 5 0,0 5 1661,0 4-609,0 0-187,0 8-987,0 0 1,0 18 0,0 4-35,0 0 0,2 6 0,1-1 0,3 3 0,1 2 15,-1 2 0,4 0 0,-4-2-89,2-2 1,-3-4-1,4 4 1,2-3 11,2-3 0,1-1 0,0-3 1,0-4-81,1-4 1,4-3 0,1-2-1,2-3-50,3-7 1,2-6 0,3-12-1,2-2-162,1-3 1,-1 1 0,-7-4 0,-4 1 143,-6 3 1,3 9 0,-10 4 1411,0 3-209,-2 2 1,-8 7-852,-3 7 0,-2 2 0,-8 7 0,0 2-103,-4 2 1,1 3 0,-4 1 0,2 2-312,2-1 1,2 2-1,2 1-26,0 1 0,1-5 0,4 2-385,4-3 1,4-2 53,1 0 0,1-6 0,4-3 205,4-3 0,6-10 0,4-7 0,3-7 7,0-4 0,3-8 0,-6 1 0,-2 2 277,-1 1 0,-2 1 0,-1 2 0,-3 4 531,-6 4 0,3 3 0,-3 2 2246,-1-1-2262,-1 8 0,0 0 0,1 9-350,2 3 0,1 7 0,-3 9 0,2 2-146,-2 7 0,3 0 0,-1 8-192,-2 2 0,-1 1 1,-1 2-1,2-2-163,2-4 1,0 5 0,-5-5 0,0 3-81,0-2 1,-6 3-1,-4-5 497,-3 1 0,-7 4 0,-2-5 0</inkml:trace>
  <inkml:trace contextRef="#ctx0" brushRef="#br0" timeOffset="270">24597 4834 8117,'-43'0'180,"9"-5"1,5-1 1065,9-2-882,10 4 791,4-2-826,12 6 0,12-1 1,16-3-283,17 0 0,17-14-48,-29 9 0,2-1 1,5-2-1,2-3-161,3-1 1,2-1 0,7-1-1,2-2 1,7-2 0,2-1-1,4-2 1,0 1 86,-22 7 1,0 0 0,1 0 0,0 1 0,1 0 0,0 1 0,5-2-1,1 1 1,0 0 0,0 0 0,0 1 0,0 1-1336,0 1 1,-1 1 0,1 1 1409,-3 2 0,0 1 0,1 0 0,1 0 0,1-1 0,0 2 0,-3 2 0,1 0 0</inkml:trace>
  <inkml:trace contextRef="#ctx0" brushRef="#br0" timeOffset="271">24335 1226 7981,'-5'-41'-8,"1"-1"0,-1 6-173,5 4 1,0 3 0,0 2 161,0 4 0,0 3 1,2 8 1924,2 2-1668,-2 4 0,4 9 0,-6 5 0,0 8 55,0 4 1,0-2-1,0 7 1,0 3-35,0 3 0,0 1 0,0-3 0,0 2-305,0 2 0,5 1 0,-1-3 0,-1 1-210,-1-1 0,-2 5 1,0 1-1,0 1-34,0-1 1,0 7-1,0-6 1,0-1-99,0-1 0,-5-5 0,1-7-184,1 0 0,-1-9 452,0-1 0,1-6 1,-7-10-1,0-2-49,-3-6 0,-1-4 0,0-3 165,1-1 1,-1-1 0,0 4 0,0-2 244,0-2 1,2 5 0,1 7 0,3-1 680,2 0 0,0 5-473,1-2 1,4 5-1,-4 5 1,3 6-168,2 6 1,0 5 0,0 7 0,0 2-117,0 1 0,5 7 1,1-4-1,2 1-158,3-4 0,-4-1 1,3-1-1,1-1-126,1-3 0,2-6 1,0 0-1,-2-3-144,-3-4 0,4-9 0,-4 1 99,3-3 0,2-10 0,0-6 1,0-8 69,0-4 0,0-2 1,1-1-127,4-4 0,-2-2 0,4-7 1,3 1-193,2-1 0,0 2 0,10 3 0,-2 4-1136,-3 4 1547,-2 7 0,-7 2 0,-2 6 0</inkml:trace>
  <inkml:trace contextRef="#ctx0" brushRef="#br0" timeOffset="272">27839 2957 8437,'-14'11'241,"1"5"-56,3 4 1,-2 9-1,2 6 1,-2-1-1,-3 4 1,1 2-1,0 6 1,1 1 0,2 2 157,2-3 1,1-2 0,-2-1-1,6-2 1,2-3-272,2-5 1,0-10-1,0-4 1,0-3-144,0-2 1,6-1 0,4-3-1,3-6-63,1-2 0,2-7 0,1-1 0,4-4 47,1-5 1,6 0-1,5-4 1,-1 5 0,-1 3-268,3 2 1,-4 1 0,3-2-76,-3 5 1,-3 2 0,-2 0-1,-3-2 429,-1 2 0,-2 2 0,-5 1 0</inkml:trace>
  <inkml:trace contextRef="#ctx0" brushRef="#br0" timeOffset="273">28322 2957 8526,'0'-14'-751,"0"6"802,0 2 1,0 7 171,0 4 1,0 3 0,0 6 0,0 2-1,0 3 201,0 4 0,0 4 1,0 3-1,0 3-140,0 5 0,0 3 1,-1 4-216,-4 2 1,-1-3 0,-6 5 0,3-1-29,-2-1 0,3-1 0,0-7 0,2-4-356,3-5 0,1-5 0,2-10-412,0-1 0,5-8 0,1-6 0,2-9 142,3-9 0,5-10 0,0-12 585,-4-5 0,-1-6 0,4-6 0</inkml:trace>
  <inkml:trace contextRef="#ctx0" brushRef="#br0" timeOffset="274">28365 3099 8467,'-5'-36'0,"-1"3"69,-2 3 0,5 3 1,-2 3-1,3 5 188,2 3 1,7 2 0,4-2 0,8-1-225,9-2 0,1-2 0,5 4 0,1-2-39,3 2 0,-2 7 0,1 6 0,-3 2 27,-2 2 0,-8 8 0,-5 6 1,-5 8-83,-5 5 1,-2 2 0,-9 1 0,-4 1 140,-8 2 1,-4 2 0,-7-5-1,-2 0-39,2-3 0,0-3 0,-2 1 1,0-3-54,-2-1 0,9-3 0,-7-3 0,3-3-163,2-2 1,10-2-1,-3-5 302,3 2 0,7-1 71,5-4 1,8 0-1,9 0 1,4 0 163,1 0 1,2 0-1,6 0 1,1 0-231,2 0 1,1 0 0,-6 0 0,0 2-393,1 3 0,-1-4 0,1 6 0,-2-3-568,-4 1 1,4 0 0,-3-5 827,3 0 0,1-7 0,1 0 0</inkml:trace>
  <inkml:trace contextRef="#ctx0" brushRef="#br0" timeOffset="275">27938 4180 8518,'0'-22'-319,"0"-4"1,0 7 0,0 0 275,0-1 0,-6 4 1,-3-1-1,-6 4 444,-4 4 1,4 5 0,-6-2 0,2 1-25,0 1 0,-6 0 0,3 9 0,-2 5-326,0 2 1,1 2-1,-6 2 1,1 3-223,-1 5 0,6 1 1,0 0-1,5-1-83,5 1 1,0 2-1,9 0 1,2-2 149,5-1 0,5-7 0,8 2 0,4-3 85,9-2 1,-1-1 0,7-2 0,-2-3 28,0-2 1,0 1 0,-6-4-1,-1 3-35,-3 2 1,-10-3-1,1 3 1,-3 0 14,-3-1 0,-2 3 0,-6 4 0,-1 0 59,-4 1 1,-8 5 0,-7 2 0,-1 2-23,1 0 1,-5-5 0,1 3-106,-3-2 1,3-6-1,2-6-319,2-1 1,1-3 396,5-4 0,6-12 0,1-4 0</inkml:trace>
  <inkml:trace contextRef="#ctx0" brushRef="#br0" timeOffset="276">27953 4208 8482,'7'-14'-1710,"0"0"1950,-1 6 1,-4 5-1,2 10 1,0 9 32,0 5 0,-1 7 1,5 7-182,-1 1 0,2 2 0,-3 5 0,1 0-105,-1-1 1,4-5 0,-4-6 126,2-6 1,1-6 0,5-8 0,2-3 4,3-1 0,-3-9 0,5-7 0,-2-6-70,-1-4 0,6-11 1,-5-11-1,-1-6-164,-3-4 0,-2 6 0,-2-3 0,-3 4-128,-2 1 0,-1 9 0,-7 5 0,-1 9 0,-3 5-670,-2 6 0,5 1 913,-2 3 0,5 8 0,5-3 0,3 10 0,6-2 0</inkml:trace>
  <inkml:trace contextRef="#ctx0" brushRef="#br0" timeOffset="277">28564 4080 8427,'-5'14'-574,"-1"1"521,-2-1 0,-2 0 1,-2 2-1,1 1 309,1 2 0,6 2 0,-4-2 1,1 4-189,4 4 0,2 2 1,1-1-1,-2 2-331,-3 3 1,4 2 0,-4 3 0,3-5-164,2-3 0,0-13 0,0-2 426,0-3 0,0-7 0,0-5 0,2-9 0,3-9 0,-2-10 0,5-9 0,0-2 0,0-4 0,-1 5 0,4-6 0,-3 6-77,-1 3 0,-1-2 1,-3 5-1,2 4 309,-2 2 1,-1 9 187,-2-2 1,1 11-410,4 8 1,-3 8 0,4 9 0,-1 4-91,-1 1 0,6 2 0,-4 2 0,0 0 75,1-3 1,2 0 0,-2 0 0,-1-4 82,0-3 1,5-2 0,-3 0 0,2-1-150,-1-3 1,1 1 0,4-7 0,2 0-101,3-3 1,-2-14 0,7-6 0,-1-6 169,-1-3 0,5-5 0,-5-2 0,2 0 0,0 0 0,-7 2 0,1 6 0,-6 2-224,-2 1 1,-6 7 269,6-2 0,-8 10 1,-2 4 207,-8 3 1,-5 9-1,-3 4 1,-1 4-224,-2 4 1,0 7 0,3-3 0,-1 4-102,-2 2 1,5-1-1,4 0 1,-1 1-2,-2-1 0,5 6 0,4-1 0,2-2-57,2-1 1,0-3-1,2-3 1,4-7 0,7-6-257,4-6 384,2-3 0,2-21 0,1-5 0</inkml:trace>
  <inkml:trace contextRef="#ctx0" brushRef="#br0" timeOffset="278">28934 3995 8381,'-7'-22'0,"6"1"1244,-4 7-895,3 6 1,9 10 0,2 10-394,4 6 0,6 8 1,1 1-1,1 8-303,-1 6 0,4 0 1,-3 11-1,1 2-281,3 1 1,-3 2 0,2-1 627,1-4 0,2 3 0,1-5 0</inkml:trace>
  <inkml:trace contextRef="#ctx0" brushRef="#br0" timeOffset="279">29303 3199 8300,'-39'-15'0,"6"1"466,9 0 1,8 0-182,7 0 1,9 4 0,12 1 0,10-2 0,13-2-123,9-1 1,13-7 0,11-2 0,5-4-8,-36 12 0,2 1 0,2 0 0,0 0 0,-1 0 1,0-1-1,4 0 0,1 0-102,4-1 0,1-1 1,-3 2-1,0 0 0,6-2 1,1-1-1,-2 1 0,0 0-298,-1-2 1,-1 0 0,4-2 0,0 1-1,-1-1 1,1 1 0,0 0 0,0 2-120,-2 1 0,0 1 0,-8 1 0,-1 0 1,-4 0-1,-1 1 0,30-13-260,-5 4 0,-3-3 1,-8 9-1,-6 3 623,-6 3 0,4 3 0,-6-2 0,-3 6 0,-4 2 0</inkml:trace>
  <inkml:trace contextRef="#ctx0" brushRef="#br0" timeOffset="280">30910 2218 8412,'-21'-8'151,"5"-3"1237,-2 6-943,2-6 1,9 11-1,9-2 1,11 7-362,9 3 0,8 2 1,8 4-1,11-2 87,9-2 1,7 3-1,8-4-282,2 4 0,-2 2 1,3 3-1,-7 1-201,-7-2 1,-7 4-1,-14-2 1,-3 0 11,-5 1 0,-15 2 0,-10 7 0,-11 1 83,-12 3 0,-13 5 1,-16 9-1,-12 5 134,25-24 1,-2 0-1,-8 1 1,-2 0-1,-4 1 1,-1 0-1,-3 1 1,-1 0-565,1-1 1,0 0 431,1-1 1,2 0-1,8-1 1,1 1-1,0-1 1,0 1-1</inkml:trace>
  <inkml:trace contextRef="#ctx0" brushRef="#br0" timeOffset="281">32076 2218 8307,'0'16'-67,"0"3"1,0 6 0,1 5 0,2 5 0,2 2-1,-2 8 1,-3 5 122,-4 6 1,-3 0 0,-4 3 0,2 1 0,-1 1 172,2-1 1,-3-3-1,7-5 1,0-4-278,3-4 0,1-8 0,0-4 0,1-8-381,4-10 0,3-8 0,6-12 0,0-11-607,1-15 1036,-7-11 0,4-20 0,-4-2 0</inkml:trace>
  <inkml:trace contextRef="#ctx0" brushRef="#br0" timeOffset="282">32104 2445 8264,'-14'-55'-287,"0"3"52,-1 4 0,3 11 0,1 5 1337,1 7 0,7 9-956,-2 6 1,16 1 0,10-5-1,7-1-231,6 1 1,7-5 0,0 0 0,6 2 91,4 1 0,1 4 0,3 2 0,-4 5-227,-9 4 0,-7 2 1,-11 4 12,-5 5 1,-5 4 0,-5 3 239,-4 2 0,-5 6 1,-5-1-1,-6 3 218,-6 1 0,-5 5 0,-7 1 0,3-3-162,2-1 0,-1 2 0,6-2 0,1-5-143,2-3 1,9-3-249,2-5 311,3 1 0,4-7 0,3-4 51,4-2 1,4-2 0,1 0 0,2 0-106,3 0 1,-4 1-1,6 3 1,-2 2-58,0 2 0,-2 1 0,-6 6 1,-3 0 110,-1 4 0,-1-1 1,-3 7-1,2 3 148,-2 4 0,-3 1 1,-3-4-1,-4 1 72,0 3 1,-3-3 0,-3 3 0,1-3-141,-2-2 0,3 1 1,-8-1-1,1-1-243,-1-3 0,-3 1 0,-6-4 0,-1-1-345,1 1 1,1-4 0,3-7-1,5-6-237,3-2 0,2-2 1,2-2 735,2-2 0,4-17 0,6-9 0</inkml:trace>
  <inkml:trace contextRef="#ctx0" brushRef="#br0" timeOffset="283">32616 2801 8264,'6'-8'114,"-4"0"256,3 3 1,-2 4-129,1-4 0,6 10 0,7 2-161,2 1 0,2 3 0,-2-6 0,3-2-188,0-1 0,3-2 1,-4 0 92,1 0 1,-5-5 0,2-1 0,-3-2-58,-2-3 0,1-3 1,-3-4-1,-2-2 39,-6-2 0,-2-1 0,-2 0 0,0 2-32,0 1 0,-6 4 0,-4-3 0,-2 5 27,-3 4 1,6 4 0,-1 6 0,-1 0-47,-1 0 1,-1 2 0,2 2 80,1 6 0,1 7 0,-4 4 1,2-1 105,2 1 0,1 4 1,-3-3-40,1 0 1,6 5 0,-4-5 0,1 2-66,4 0 0,2-1 0,1 6 1,1-2-218,4-4 1,-2 3-1,7-6 1,1 2-184,1 3 0,7-6 0,2-3 0,-1-6 400,1-4 0,4-8 0,-3-5 0</inkml:trace>
  <inkml:trace contextRef="#ctx0" brushRef="#br0" timeOffset="284">33071 2644 8264,'8'-22'0,"3"6"-288,-6 7 1,1 6 170,-1-2 1,-2 10-1,5 6 296,-2 6 1,-1 1 0,-5 7 0,0 3-108,0 4 1,-2 3 0,-1-4 0,-3 2-22,-2-1 0,3-4 0,-3-4 0,0-5-18,0-3 1,5-2-14,-2 0 0,4-7 0,1-7 0,0-8-61,0-5 0,6-12 0,2-4 0,3-2 13,3-4 1,-3 5 0,8-2 0,-3 6 173,-2 2 1,1 8-1,-1 0-135,0 5 1,-4 6-1,-1-2-152,2 0 1,2 2-1,1 5 1,0-1-210,0-4 1,-4 4 0,-1-6-619,2 1 968,2-2 0,1-6 0,0 0 0</inkml:trace>
  <inkml:trace contextRef="#ctx0" brushRef="#br0" timeOffset="285">33256 2360 10303,'-2'-13'627,"-3"4"-760,4 2 1,-4 7 53,10 0 0,7 0 1,9 0-1,1 0 87,3 0 0,-2 0 0,0-1-99,2-4 0,7 4 0,1-6 0,-1 1-270,-2-4 0,-6-1 1,-2 0-1,-3 2-29,-7-2 0,-4-2 0,-8-1 0,-1 0 182,-4 0 1,-8-2-1,-7-2 1,-1-1 210,1 2 0,1-3 1,4 1-1,1 3 467,0 5 0,6-2 0,2 5 1663,-1 0-1946,6 2 1,-4 8 0,8 4 0,4 8 51,1 8 0,-5 11 0,1 7 0,-2 7-246,-2 10 1,0 6 0,0 8 0,-2 0-113,-2 1 1,1 0 0,-5 1-1,1-4 98,4-9 0,2-4 0,1-14 1,0-5-6,0-6 1,6-4-1,3-5 1,6-8-180,4-7 1,-2-6 0,8-4 0,4-6-531,2-10 0,2-8 735,-4-6 0,-1-4 0,1-5 0</inkml:trace>
  <inkml:trace contextRef="#ctx0" brushRef="#br0" timeOffset="286">31763 3710 8516,'-22'0'3647,"20"0"0,26 0-3958,28 0 1,19-6 0,-26 1 0,2-2 139,5-4 0,3-1 0,12-2 0,4-2 0,5-4 0,2-2 0,-23 7 0,-1 1 0,2 0-428,0 0 1,1-1 0,0 1-1,4 0 1,1 1 0,0-1-1,3 2 1,2-1 0,-1 2 598,-1 1 0,0 1 0,0 0 0,2-1 0,-1 0 0,1 1 0,-3 2 0,0-1 0,0 1 0</inkml:trace>
  <inkml:trace contextRef="#ctx0" brushRef="#br0" timeOffset="287">29886 2204 8503,'-6'-43'273,"3"2"0,-5 3 0,0 8 0,2 8 0,-1 8 0,6 4 0,5 9 72,11 10 0,7 13 0,11 18 0,6 12 0,7 12-346,-20-27 0,0 1 1,0 1-1,-1 2 1,0 4-1,0 0 0,0 4 1,-1 0-73,0 5 0,-2 0 0,1-3 1,-2 0-1,0 5 0,0-1 0,-2-3 1,1 0-199,-1-2 1,0 0 0,0 1 0,1-1 0,3-5 0,2-2-1,0-1 1,0-2-47,0-2 0,1-3 1,28 22-1,-7-14 1,-1-10 52,-2-8 0,-6-6 0,-3-10 0,-4-4 24,-4-3 0,-9-20 0,-4-8 0,-6-14 240,-2-14 0,-4-20 0,-1-6 0,-3 35 0,-1-1 0,1 3 0,0 0 0</inkml:trace>
  <inkml:trace contextRef="#ctx0" brushRef="#br0" timeOffset="288">31024 1976 8371,'6'-40'0,"0"0"0,4-30 487,-6 18 0,-4 20 1,-7 20-77,-12 10 0,-16 34 1,-20 25-1,22-18 0,-1 4-456,-5 10 1,-2 3 0,-6 6 0,-1 4 0,13-17 0,1 2-1,0 0-290,1 2 1,0 1 0,1 0-1,0 4 1,0 0 0,1 2 0,1 1-1,0 2 1,0 1 0,-1 3 0,-1 1-1,1 0 275,6-13 0,0 0 0,1 0 0,0 2 1,-1 2-1,0 1 0,1 1 0,0 0 0,0 4 1,0 1-1,1 0 0,0 1 0,1 3 0,0 1 1,1 1-1,1 1 0,4-11 0,0 0 0,1 1 1,0 0-1,0 1-564,0 4 1,0 0-1,0 0 1,1 2-1,0-1 624,1 3 0,0 0 0,0 0 0,0 1 0,0 0 0,0 2 0</inkml:trace>
  <inkml:trace contextRef="#ctx0" brushRef="#br0" timeOffset="289">27654 3739 8740,'-27'-14'-302,"3"-1"1,5 1 0,5-2 0,3-1 0,3-2 0,2 0 346,3-1 1,3 9 0,5-2-1,4 5 1,4 6 409,1 6 0,0 16 0,2 15 1,3 9-183,5 8 0,2 8 1,4 2-1,4-2-218,3-2 0,12-13 0,10-11 1,14-13-45,-30-16 0,2-5 0,2-6 1,1-4-1,6-7 0,1-6 1,1-5-1,-2-5-87,2-6 1,1-3 0,5-6-1,2-2 1,-20 15 0,-1-2 0,1 0-1,1-1 1,0 0 0,-1-1 123,1-2 1,-1 0 0,0 0 0,0 1-1,-1 1 1,0-1 0,-1-1 0,-1-1 0,0 0-1,-1 3 1,-1 0 0,-1 1-39,16-16 0,-3 0 0,-7 3 0,-3 0 1,-7 2-1,-3 1 0,-6 3 0,-5 0-229,-4 4 0,-5 2 0,0-33 0,-23 9 92,-17 6 1,-26 12 0,16 22 0,-3 3 0,-3 2-1,-1 1 36,-3 1 0,0 2 0,-2 2 1,-1 2-1,-2 0 0,-1 1 1,-4 1-1,0 2 42,-4 1 0,1 0 1,0 2-1,1 2 0,0 3 1,0 4-1,-2 3 0,0 5 143,-5 6 1,0 6-1,-2 7 1,-1 7 0,18-8-1,-1 4 1,0 2 0,0 2-1,0 3 1,1 2-112,-3 4 0,0 3 0,2 0 0,2-1 0,1 1 0,1 1 0,-2 6 0,0 1 0,3 1 0,2-2 1,1 1-1,3 0 31,1-2 0,3 2 0,1-1 1,5-3-1,1 1 0,2-1 1,5-4-1,1-1 0,2 0 0,-5 21 1,5-1-241,5-6 0,9-1 0,13-9 0,11-4 0,8-7 0,10-6 0,13-6 0,7-7 36,13-5 0,7-8 0,-16-9 0,3-5 0,3-3 0,12-4 0,2-5 0,2-2 1,-17 1-1,2-1 0,-1-2 0,1-1-167,3-2 0,1 0 0,0-2 0,0 0 357,6-3 0,0 0 0,1 0 0,0-1 0,-1 1 0,0-1 0</inkml:trace>
  <inkml:trace contextRef="#ctx0" brushRef="#br0" timeOffset="290">29957 2047 8533,'13'-45'1,"0"0"1,0 5-1,0 1 1,11-21-1,-8 22 1,-10 22 0,-4 18-1,-2 11-112,0 6 1,0 3 0,0 6 0,0 2 0,0 5 0,1 6 332,4 5 0,3 14 0,8 1 0,3 7 0,4 7-82,-10-36 1,1 2 0,3 5 0,-1 3-1,1 7 1,0 3 0,-1 4 0,1 1-140,0 3 1,1 1 0,-3-1 0,0-1 0,2 1 0,0 0 0,0 0-1,1-1-113,0-3 1,2-3-1,2-5 1,3-4-1,0-10 1,3-3 0,-1-5-1,2-4 1,30 13-370,-2-16 1,3-14-1,-10-20 1,-1-14 307,-6-19 1,-7-22 0,-21 21 0,-3-3 0,1-3 0,-2-2 172,-1-3 0,-1-1 0,-1-3 0,0 0 0,-2-2 0,0 0-481,-1-3 0,0 0 0,-2-4 0,0 0 0,-3-2 0,0 0 1</inkml:trace>
  <inkml:trace contextRef="#ctx0" brushRef="#br0" timeOffset="291">31109 1649 8498,'19'-46'1063,"0"4"0,-2 13-635,-7 24 0,-12 28 0,-14 30 1,-12 18-383,8-28 1,-1 3 0,-4 10 0,-1 3-1,-6 13 1,-2 3-109,8-19 0,-1 2 1,-1 0-1,-3 7 0,-3 1 1,0 1-1,4-12 1,-1 1-1,0 0 0,0 1 1,-1 1-1,1 0 1,1 1-1,-1 0-1215,1 2 1,1 0 0,0 1 0,-1 0 1276,-1 2 0,-1-1 0,1 1 0,0 1 0,2 2 0,0 1 0</inkml:trace>
  <inkml:trace contextRef="#ctx0" brushRef="#br0" timeOffset="292">28095 2260 8432,'-43'-7'-86,"2"0"0,3 2 0,5 1 0,1 1 1,1 1-1,-2 4 0,-1 4 0,-2 8 1,-7 8-66,-7 5 1,-7 3 0,-3 5 0,-3 6 0,0 6 156,31-22 0,0 1 0,0 2 1,1 2-1,1 2 0,0 1 1,0 0-1,0 0 128,2 1 1,1-1 0,-22 28-1,11 4 1,6 0 0,7 0 97,6 3 1,10 9 0,7-36 0,2 2-197,3 1 0,2 0 1,1 1-1,4-1 0,4-4 1,2-1-1,17 32-89,5-8 0,14-11 0,6-6 0,7-8 48,8-10 1,-34-16 0,2-3-1,6-3 1,1-3 0,4-1-1,0-2-41,4-3 0,-1-2 1,1-2-1,0-4 1,3-4-1,1-3 1,3-1-1,2-1 106,1-3 1,0 0 0,4-2-1,-1-1 1,0-3 0,-2-2-1,1 0 1,0-2-27,0-2 0,-2-1 0,0-1 1,-2-1-1,-10 3 0,-2-1 0,-6 1 1,-2-2-64,-4-1 1,-3 0-1,-5 2 1,-4-1-1,-5-1 1,-3 0 0,11-33-116,-10 5 1,-12-7 0,-20 5 0,-12 2 0,-12 3-125,-6 7 0,-14 6 0,-9 9 0,29 21 0,-2 2 183,-3 0 0,-1 3 0,-3 0 0,0 3 0,-1 1 1,0 3-1,0 2 0,1 2 91,1 2 0,-1 1 0,1 4 0,-1 1 0,0 0 0,-2 3 0,-1 1 0,0 1-8,-2 2 1,0 2 0,0 2 0,1 1 0,3 1 0,0-1 0,4 0-1,2 0-427,-36 14 429,11-1 0,0-1 0,11-3 0,5-6 0,7-6 0</inkml:trace>
  <inkml:trace contextRef="#ctx0" brushRef="#br0" timeOffset="293">32417 1820 9695,'-44'-30'-159,"-2"-2"0,-2-1 0,1 3 1,0 5-1,-2 7 0,-2 7 0,-4 8 1,-5 8-1,-5 11 242,0 10 1,-3 16 0,8 10 0,5 4 0,6 8 29,26-29 0,2 1 0,0-1 0,1 1 0,0 2 0,2 0 0,-15 34-34,3-1 1,8 2-1,4 1 1,7 4-32,6 1 0,4-39 0,1 2 0,0 3 1,1 0-1,2 1 0,1 1-38,2 0 1,2-1 0,2 3 0,2-1-1,4-2 1,1-1 0,1 2 0,1-1 30,-2 3 1,2-1-1,2-3 1,1 0-1,-2-2 1,2-1-1,4-3 1,2-2-1,3-3 1,3-2-20,2-2 1,3-3-1,6-1 1,2-3-1,1-3 1,0-4-1,1 0 1,0-3 50,2-2 1,1-2-1,5-3 1,1-2-1,6-1 1,0-3 0,0-2-1,0-2-97,-1-4 0,1-3 1,5-4-1,-1-5 0,-6-5 1,-2-4-1,0 0 0,0-2 50,-4-1 1,-2-2 0,-3-1 0,-4-1 0,-6-1 0,-4-2 0,-3 0 0,-3-1 0,-6 1 0,-3-1 30,-5 2 0,-2 0 0,5-36 0,-10-2-95,-7 36 1,-2 0-1,-3-2 1,-2 0 0,-2-1-1,-1-1 1,-1 0 0,-1 0-92,0-1 1,1 0-1,-3-2 1,1 0 0,0 4-1,1 1 1,-8-35 113,1 7 1,-3 9 0,0 8-1,2 8 156,1 5 1,0 7 0,-1 9 0,-2 5-59,1 4 0,-4 2 0,-1 3 1,-3 4-1,-1 1 15,-1 1 0,3-1 0,-9 5 1,4 0-403,2 0 1,6 0-1,3 0 315,3 0 1,2-5-465,0 0 1,7-4-1095,7 4 1536,7 0 1,7 12 0,0 1 0</inkml:trace>
  <inkml:trace contextRef="#ctx0" brushRef="#br0" timeOffset="294">20318 6653 7804,'-21'0'8,"5"-1"-18,-3-4 107,10 3 1,3-6 1575,6 4 130,0 2-1732,0-4 0,1 6-157,4 0 1,3 5-1,6 1 1,0 2-270,0 3 1,1-3 0,-1 0 0,0 0-86,0-1 1,-4-3 0,-1 0 0,1 0-332,-2 0 1,-2-1 770,-6 7 0,0-1 0,0 6 0</inkml:trace>
  <inkml:trace contextRef="#ctx0" brushRef="#br0" timeOffset="295">20119 7037 7983,'7'-6'-230,"6"4"0,-10-9 213,7 6 1,-1-6 57,5 2 1,1 1 0,-1 0 0,2 0 27,3 0 1,-8 4 0,3-4 44,-1 1 0,-2 4 76,-2 8 1,-3-2 0,-6 7-1,0 1-64,0 1 0,0 2 0,0 2 1,0 2-38,0 1 0,0 1 0,0-2 0,0 0-89,0 0 1,0 2-1,0 1 1,0-1-1,0 1-158,0-4 0,0-1-27,0-2 0,2-6 0,3-3-8,4-3 1,-1-2 0,3-2-1,3-3 1,4-6-306,-1-6 1,0-1 0,1-5 497,1-3 0,6-7 0,-3-3 0</inkml:trace>
  <inkml:trace contextRef="#ctx0" brushRef="#br0" timeOffset="296">20630 6596 7861,'0'-9'-414,"0"-1"433,0 1 1,2 1 22,3 3 1,3-1 0,7 1 0,3 1 127,1-3 1,6 4 0,-1-5-28,3 2 0,1-4 0,-1 4 1,-2 0 14,-1-1 1,-5 3 0,3 4-67,-2 0 0,-2 1 0,-9 4 0,-4 6 84,-3 6 0,-2 6 1,0 5-1,0 2 124,0 3 0,0 10 1,0 11-1,0 4-239,0 4 0,-5 5 0,0 0 0,2-1-272,1-4 1,2 4 0,2-11 22,3-1 1,-4-10 0,6-12 0,-3-7-666,1-6 652,0-3 1,-7-10 0,-4-7 0,-8-12-433,-8-9 0,-5-5 1,-3-3-179,-3-3 811,-4-10 0,-5-1 0,-1-5 0</inkml:trace>
  <inkml:trace contextRef="#ctx0" brushRef="#br0" timeOffset="297">20574 6739 7861,'4'-15'0,"3"3"-84,0 2 1,3-1 65,4 6 1,5-4 0,2 4 0,1 2-154,3 1 1,0 2 47,-1 0 0,-3 2 0,-7 3 1,-2 4 143,-2 4 0,-4 1 0,-6 0 0,0 1 110,0-1 1,-6 5-1,-4 0 1,-2 0-5,-2 1 1,-5-4 0,-2 5-37,-1-1 0,5-3 0,-2 6 1,3-3-101,2-3 1,-1-1-815,1-2 498,6-6 1,2-3 188,6-10 0,0-3 0,2-6 0,2 0 141,6 0 1,-2 0-1,1-1 1,2 3 178,2 2 0,-4 4 0,1 6 0,1 0-75,1 0 1,3 0 0,-1 2 0,0 2-79,0 6 1,-1-2 0,-2 1-1,-3 2-87,-2 2 1,4 1 0,-6 0 39,0 0 1,-3 1-1,-1-1 1,-1 2 133,-4 3 1,-3-4 0,-6 4 0,0-3-103,-1-2 1,1-1 0,0-2 0,0-3-68,-1-2 0,6-1-869,0-5 920,5 0 0,-2-13 0,6-2 0</inkml:trace>
  <inkml:trace contextRef="#ctx0" brushRef="#br0" timeOffset="298">21810 6696 8346,'0'-10'146,"0"4"1,2 5 0,1 7 0,2 5-389,-2 3 1,3 0-1,1 1 1,-1-1-1,0 0-1087,-2 0 1329,-3 0 0,5 1 0,2-1 0</inkml:trace>
  <inkml:trace contextRef="#ctx0" brushRef="#br0" timeOffset="299">21597 6952 8346,'14'-6'0,"1"-4"-185,-1-3 0,0 4 0,0 1 0,0 2 93,1 3 0,-1 1 98,0 2 1,-1 2-1,-4 2 62,-4 6 0,-3 2 0,-2 3 161,0-1 1,0 5 0,0 1-101,0 2 1,0 1 0,0 3-1,0 0-42,0-1 1,1 5 0,2-8 0,2 0-253,-2-3 1,0-3 0,1-2-228,0 0 1,7-6-778,-1-3 1169,2-10 0,3-9 0,-1-8 0</inkml:trace>
  <inkml:trace contextRef="#ctx0" brushRef="#br0" timeOffset="300">22152 6540 8346,'6'-21'0,"2"5"-86,0 5 0,0 8 1,-4-2 0,6 4 1,3 1-1,1 0 1,2 0-2,3 0 0,-2 4 0,5 3 0,-1-1 65,-4 0 1,-1 1 0,-2-4 0,-1 3 48,-4 2 0,2 2 0,-6 4 65,-2 0 0,-1 5 0,-2 3 0,0 3 165,0 5 0,-2 8 0,-1 0-103,-2 3 0,-4 3 1,4 4-1,2 2-137,1 1 1,-3 3 0,1-7 0,-1-1-127,-1-2 0,4-3 1,-3-3-1,4-6-374,1-7 0,0 0 285,0-6 1,-2-1-1,-1-11 1,-3-5 11,-2-5 1,-6-13 0,-7 0 0,-1-4 63,-3-6 0,-2 0 0,-3-4 1,-2-2 120,-1-1 0,-7-13 0,4 2 0</inkml:trace>
  <inkml:trace contextRef="#ctx0" brushRef="#br0" timeOffset="301">21938 6909 8335,'-4'-27'-629,"-1"2"523,2 1 0,1 7 0,2-2 0,2 5 186,3 4 0,2-1 1,8 5-1,-1 0-179,0-1 1,2 3 0,1 4-1,2 0-50,-1 0 1,2 0-1,-3 1 1,-2 4 11,-4 4 1,-3 4 131,1 1 0,-1 0 14,-3 1 1,-4 0 0,3 3 0,-8 2-13,-5 2 0,-4-3 238,-1 5 1,0 0-69,0 4 0,-5-4-7,0 0 1,0-2-72,5 1 1,-1-2 0,3-7-35,2 0 0,5-6 0,10-3-84,5-3 1,2-9 0,3-2-104,-1-4 0,5-1 1,-2 0-1,-3 0-126,-3-1 0,-8 6 258,2-1 0,-10 7 0,-2-3 0</inkml:trace>
  <inkml:trace contextRef="#ctx0" brushRef="#br0" timeOffset="302">21071 7194 8270,'0'-8'258,"0"1"0,2 7-12,2 0 1,9-4-148,6-1 0,6 0 0,1 3 1,4-1-1,4-1-259,3 0 0,1-2 0,3 1 0,-3 2-298,-5 2 1,-3 1 0,-3 0-261,-4 0 1,-2 4 717,-7 1 0,-6 0 0,-2-5 0,-6 0 0</inkml:trace>
  <inkml:trace contextRef="#ctx0" brushRef="#br0" timeOffset="303">21256 6923 8270,'0'-8'-59,"0"-4"0,-2 12 71,-2 0 0,-4 11 1,-8 9-97,-3 3 1,2 0 0,-7 4 23,-1-3 0,-2 1 1,0-4-1,3-1 112,5 1 1,8-4 0,3-6-1,2-1 48,3 1 0,3-3 0,5-1 0,4 1 76,4 0 1,7-3 0,4 3 0,1 0-232,-1 0 1,1-5 0,-4 3-688,1 0 1,-5-2 741,2 5 0,-9-6 0,-4 4 0</inkml:trace>
  <inkml:trace contextRef="#ctx0" brushRef="#br0" timeOffset="304">21455 6952 8268,'-13'-22'-469,"4"3"1298,3 9-671,6 4 1,1 8 0,4 4 0,4 6-286,4 6 0,1 6 0,0-5 1,2-2 58,3-1 0,-3-2 0,3 0 0,-3 0 102,-2 1 0,0-6 1,-1 1-23,-4 1 1,-2 1 0,-9 2 0,-3 1 8,-4-1 0,-10 2 0,-5 3 0,-4 6-21,-5 6 0,-16 6 0,-10 5 0</inkml:trace>
  <inkml:trace contextRef="#ctx0" brushRef="#br0" timeOffset="305">20332 6525 8119,'0'-8'0,"-7"2"16,6 6 1,-12 2 0,4 1 0,-4 2 0,-1-2 0,-2-2 0,-1 1 0,-4 1 0,-1 3 364,-3 2 1,3 3 0,-2 8 0,-1 7 0,-2 7-163,-2 9 0,1 14 0,-2 12 0,14-31 0,0 1-142,0 5 0,-1 0 0,-1-1 0,0 1 0,2 1 0,2 0-114,0-2 1,1-1 0,4 0-1,1 0 1,-7 35 0,12-5-156,11-8 0,16-9 1,19-18-1,12-9 144,14-11 0,-29-12 1,2-2-1,10-5 1,2-2-1,1-3 1,-1-1 46,0-3 0,0-3 1,4-7-1,-1-2 1,-5-1-1,-1-2 0,1-3 1,0-2-72,-2 0 0,0-1 1,-4-1-1,-1-1 0,-5 2 1,-2 0-1,-4-2 0,-2 0 170,-4 0 1,-2-1 0,-6-1-1,-2-2 1,8-37 0,-10 1-127,-9-3 0,-9 9 0,-8-6 0,-7 3-76,-3 4 1,-12 5 0,2 10-1,-5 8 93,-4 5 1,-2 12 0,-4 10 0,0 7 152,-3 7 1,1 4-1,4 6 1,2 7-99,3 4 1,3 8 0,7-1 0,1 3-512,3 1 0,4 5 0,7 1 1,4-3-263,4-1 1,3-3 0,4-2 728,3-1 0,1-5 0,4 5 0,-4-1 0</inkml:trace>
  <inkml:trace contextRef="#ctx0" brushRef="#br0" timeOffset="306">20303 4649 8468,'15'-14'-125,"-1"-1"0,0 0 1,0-3-1,0-1 1,1 3-1,-3 4 988,-2 2 0,-7 9 1,-11 1-819,-6 8 1,-8 4 0,3 2 0,0 1-51,-2-1 0,5 2 0,-4 1 1,1 4-440,0 1 0,5-3 1,4 4-1,1 1-149,1-2 1,-3-1 0,6-7 592,2 0 0,1 0 0,2 1 0</inkml:trace>
  <inkml:trace contextRef="#ctx0" brushRef="#br0" timeOffset="307">20346 4777 8468,'14'0'-595,"-6"0"737,-2 0-97,1 0 0,-4 0 1,5 1-1,-2 4 1,-1 5-222,1 2 1,-4 2-1,3 1 1,-5-1 19,-5 0 0,-2 0 0,-4 0 0,2 1 84,-2-1 1,0 0 0,0 0-60,1 1-63,7-1 1,-2-6 32,10-4 1,3-2 203,6-2 0,-4 0 10,-1 0 1,-4 0 0,4 0 88,2 0 1,-4 6-1,-1 2 1,-1 2-81,0-1 1,-1 2 0,-4 7 0,0 1-45,0-2 1,0 3 0,0-1 0,-1-1-8,-4-2 0,-3 3 0,-6-1 1,1 1 141,4 2 1,-4-5 0,5 3-231,0-3 1,2-7-190,6 0 0,2-12 0,2-3 266,6-10 0,9-12 0,3-9 0</inkml:trace>
  <inkml:trace contextRef="#ctx0" brushRef="#br0" timeOffset="308">20687 4606 8434,'14'-14'0,"-4"1"0,-1 2-294,2 2 1,4 6-1,2-2 1,2 3-54,-2 2 0,2 7 1,-3 2 229,-3 4 1,-8 6-1,-1 0 1,-5-2 120,-9-1 1,1-2-1,-12 0 1,1 0 35,-4 1 0,2-1 0,0 0 1,0 0 120,0 0 0,6-4 1,0-2 645,5-2-722,8-1 1,3-5 0,11 0 0,5 0-69,3 0 0,4 0 0,-4 0 0,-1 0-155,-3 0 0,-5 6 167,-1 4 1,-6 7-1,2 2 1,-5 0-1,-5 2 127,-4 2 0,-4 4 1,-1 3-1,0 3 166,0 5 1,4 6 0,2 1-244,2-4 1,1-7 0,5 3 0,0-2-1,0-5-173,0-5 0,2-5 1,1-5-458,2-1 1,-1-9-305,-4-10 855,-6-3 0,-2-25 0,-6 3 0</inkml:trace>
  <inkml:trace contextRef="#ctx0" brushRef="#br0" timeOffset="309">20915 4734 8434,'14'-14'-44,"-1"0"1,-2 1-263,-2 4 1,-4 2 204,4 7 1,-1 2 0,3 3 0,-1 2-202,1 1 0,-3 10 0,0-4 75,-2 2 1,3 0 0,-4-1 226,-2 4 0,-1 3 0,-2 7 0</inkml:trace>
  <inkml:trace contextRef="#ctx0" brushRef="#br0" timeOffset="310">20815 5132 8425,'-6'-6'-713,"6"-2"647,8 0 1,11-5-1,4 5 59,4 1 1,6-4 0,4 4 0,1 1-88,1 0 1,4-4 0,-10 5-1,-1 2-37,-2 2 1,-8 1 0,-5 1 160,-6 4 0,0 4 0,-6 9 0,-2 2 88,-1 2 1,-9 7-1,-2 4 1,-5-1 19,-5-2 0,3-2 0,-5 1 0,2-3-72,1-2 0,3 0 0,6-8-276,-2-4 0,4-9 0,3-4-326,2-12 0,7-14 536,0-11 0,12-3 0,-1-1 0</inkml:trace>
  <inkml:trace contextRef="#ctx0" brushRef="#br0" timeOffset="311">21242 4691 8374,'8'-14'681,"-2"0"-600,-6 6 0,-2 10 0,-2 12-77,-6 8 0,-9 13 1,-4 6-88,-4 5 0,-7 9 0,0 2-40,-3 8 0,-1 4 0,18-33 1,-1-1-1,-17 35-315,5-4 104,3 3 0,-4-10 0,-3 4 0</inkml:trace>
  <inkml:trace contextRef="#ctx0" brushRef="#br0" timeOffset="312">20175 7762 8090,'-9'-28'29,"-1"-1"-155,7 7 1,-3 2 0,8 5 174,2 1 1,4 6-1,6 4 1,1 4 63,-1 4 1,-6 11 0,-4 10 0,-2 6 40,-2 7 0,-13 14 1,-6 7-1,-6 7-55,11-27 0,0 0 1,-15 29-1,2 7 1,2-5-139,2-5 1,0-8-1,0-13 1,4-10-1,5-10-64,4-6 1,4-12-1,6-8-242,0-10 1,8-15-1,4-13 1,6-5 7,-1-8 1,5 3 0,0-1-1,0 4 197,-3 6 1,-8 11 0,-3 11 500,-1 3 1,-1 10 175,-1 6 0,-2 8 0,5 9 0,1 4 66,4 1 0,-1-3 0,12 3 0,1 0-394,2 0 1,6-5-1,2 2 1,0-3-238,0-2 0,-2 1 0,-3-3-167,3-2 1,-8 1 0,4-7-1,-4 0-500,-3-3 0,-1-1-903,-7 0 1312,-6 0 286,-2 0 0,-6-6 0,0-2 0</inkml:trace>
  <inkml:trace contextRef="#ctx0" brushRef="#br0" timeOffset="313">24853 6724 8300,'-6'-14'346,"3"6"0,-5 7 0,0 7 0,0 10-188,-3 4 0,-2 10 1,-1 10-1,0 4 1,0 5-454,-1 2 226,1-6 0,1 6 1,4-7 91,4-1 1,4 1 0,1-9 0,1 0-63,4-1 0,3-5 1,8-7-1,1-3-84,2-7 1,2 1-1,-2-8 1,3-5-168,0-8 0,3-8 1,-4-12-1,-1-2-3,1-4 0,-2-2 1,-5-6-1,-2-3 28,-2-2 0,-4 6 0,-7-5 0,-6 2 265,-7 4 0,0-2 0,-13 5 0,5-5 0</inkml:trace>
  <inkml:trace contextRef="#ctx0" brushRef="#br0" timeOffset="314">24825 6696 7509,'-10'-13'0,"2"2"0,2 2-105,3-2 0,1-2 388,2-1 0,0 0 0,2 1-105,3 4 0,2 1 0,8 4 0,0 0-234,4 1 1,-1 1 0,4 2-1,0 2-187,0 2 0,-3 4 0,3 5 0,-1-2 0,-5-2-359,-5 2 1,0 2 601,-7 1 0,-5 7 0,-7 1 0</inkml:trace>
  <inkml:trace contextRef="#ctx0" brushRef="#br0" timeOffset="315">24810 6923 7927,'2'15'-435,"3"-1"1,3-5 0,6-1 401,0-1 0,0 2 1,2-3 8,3 2 1,2-5 0,4 2-1,-1-3-142,1-2 1,-3 0-1,0 0 166,-1 0 0,-2 0 0,-5 0 0</inkml:trace>
  <inkml:trace contextRef="#ctx0" brushRef="#br0" timeOffset="316">25194 6994 7956,'8'7'-344,"-2"1"0,-6 6 684,0 0 0,-6 7 1,-3 2-1,-6 6-340,-3 4 0,2-5 1,-3 2-1,3-6-126,2-3 1,6-7 31,3-5 1,4-7-1,2-2 80,4-8 1,3-11 0,6-5 0,2-2-82,3-3 1,-3 1 0,2-1 0,-2 2 84,-1 4 0,-3 2 1,-1 8 109,-1 4 1,-6-2 80,6 6 0,-2 2 0,1 8-124,-4 4 1,-3 4-1,-2 1-23,0 0 1,0 1 0,0-1 0,0 0-44,0 0 0,0 0 0,0 1 1,0-1 39,0 0 1,0 0-1,0 1-13,0-1 1,0 0-78,0 0 0,1-6 0,4-3-35,4-4 1,6-7-1,0-3-47,0-4 1,2-3 0,-8-1 0,4-2 0,0 1 140,-4 3 0,-1 5 302,-3 1-115,-4 6 1,6-2-151,-7 10 0,0 2 0,1 6-97,4-3 0,-3-3 42,2-2 1,-2-2 0,0 5 10,2-1 1,-2-1-58,3-1 0,-4 3-338,-1 6 141,0 0 1,7-6-1,2-3 153,4-4 1,-4-7 0,1-4 0,1-2 19,1-2 1,3-2-1,-1-2 1,0-1 87,0 2 1,-4 1 0,-2 2 0,-1-2 0,1-1-1,3-2 0,-4-6 0,12 2 0,-4-5 0</inkml:trace>
  <inkml:trace contextRef="#ctx0" brushRef="#br0" timeOffset="317">25820 6525 8214,'0'-14'313,"0"6"-271,0 2 0,1 7-39,4 4 0,-3 5 0,2 7 0,-2 4 189,-2 1 0,0 6 0,-2 7 1,-2 1 71,-6 4 0,-4 6 0,-3 3 0,-2 1-98,1 4 0,3-5 0,0-2 0,3-3-131,2-1 0,2-7 0,5-4-148,-2-7 1,1-4 0,4-7-240,0 0 0,1-8 0,2-7 139,2-12 0,5-7 0,-4-9 1,2-1 23,3-3 0,2 2 0,1-6 1,0 2 269,0 4 1,-4 6 0,-1 4 68,2 5 1,2 0 0,1 12 0,0 1-1,1 1-158,-1 2 1,0 6 0,0 4 0,0 2-82,1 3 1,-6 0-1,-1 3 1,0 1 29,0-2 1,-5 4 0,2-1 0,-5 1 57,-5-1 1,-3 1 0,-6-4-1,-2 2 22,-3-2 0,2-1 1,-5-1-1,1-3 33,4-2 0,1 1 0,2-7-331,-1 0 1,9-4-133,6-5 1,11-5-1,11-9 1,4-4 408,4-4 0,6-6 0,-1 0 0,-1 3 0,1 4 0,-3 1 0,-10 6 0,-6 3-277,-5 5 830,-8-1 0,3 16 0,-6 1 34,0 6 1,0 3 0,0 0-449,0 1 0,2-6 1,3-1-1,4-2-108,4-2 1,2-3 0,4-1-1,7 0-223,5 0 1,6-8-1,5-4 1,-1-6-51,-3 1 0,-8 1 0,-8 2 138,-1 0 0,-10-1 1,-11 3 79,-8 2 1,-9-1 0,-4 6 0,-1 2 98,-3 2 1,3 1 0,0 0 0,1 0-4,4 0 0,-4 0 1,2 1-1,2 2-39,1 2 0,2 6 0,1-1 0,2 2-20,2 3 1,4-1-1,-3 2 1,2 1-1,2 2 0,-2 5 1,1-5-1,2 0-55,2 1 0,1-4 1,1 3-1,4-3-169,4-2 1,4-5 0,3-1-1,3-1-168,5-4 0,7-2 0,4-2 1,1-4 135,4-5 0,-6-2 1,0-2-1,-4 1 236,-2 4 0,-4-4 1,-2 5 87,-2 0 1,-5 0 632,-6 3 1,-4 2-96,4-6 1,-4 4 0,3-4 0,0-1-244,0 2 0,-3-6 1,4 1-1,2-6-347,2-3 1,1 3 0,0-4 0,-1-3-122,-4 0 1,-1 2 0,-5 2 0,2 1-140,-2 4 0,-6 6 0,-3 3 0,-2 2 293,-3 2 1,-2 3 0,-1 2 0,0 4 5,-1 5 1,1 2 0,0 4 0,0 3-47,0 5 0,1 3 0,2-1 0,3 0-141,2-3 0,1-4 1,5 3-1,0-1-20,0-4 1,2-1 0,2-2 0,6 1 22,2-1 1,3-6-1,-1-4 1,0-2-96,0-2 0,0-6 1,1-5-1,-1-7 7,0-5 0,0-6 0,-1-4 1,-2-5 80,-1-3 0,-6-2 0,4 1 0,-2-3 1,-2-2 75,-3-5 1,-1 5 0,0 2 210,0 6 1,0 7-1,2 1 1,1 5 498,2 7 1,-1 8-296,-4 2 0,2 7-358,3 2 1,-4 7 0,4 7 0,-3 2 133,-2 3 0,-7 3 1,-2 6-1,-2 1-49,1-1 1,-2 5 0,2 2 0,-1 1-134,2 4 0,2-1 1,7 1-1,0-4-126,0-1 1,0-2 0,0-5 0,2-1-424,3-3 1,-2-5 0,6-8-1,2-3 201,2-2 1,1-1 0,0-7 0,1-1 413,-1-2 1,0-6 0,0 3 169,1 1 0,-6-1 0,0 3 638,3-5 0,0 3 1,2-3-12,1-1 1,-1-2 0,0-1-774,0 0 0,-1-5 0,-2-2 0,-2 1-153,3-1 0,-6-2 0,-1 4 1,-4 1-13,-1 3 1,-1 5-1,-4 2 1,-5 2-36,-2 3 1,-7 3 0,-2 4 0,-1 6 238,-3 3 0,3 7 0,0 4 0,1 3-10,4 1 1,6 1 0,3-3 0,1 0-179,4-3 0,2-5 0,2 1 0,4-5-73,4-5 0,4-2 0,3-7 0,1 0 26,2 0 1,5-2 0,-4-3-1,1-4-167,0-4 1,2-3 0,-4-2 0,-1-6 4,-3-3 1,0-1-1,-3-2 1,-1-2 71,-1-1 0,-7-7 0,3 2 0,-1-1 234,0 1 0,-1-2 0,-4 9 0,0 2 16,0 4 0,0 8 0,0-2 1872,0 3-1590,0 8 0,0 3 0,0 10 0,0 5-51,0 2 1,-1 9 0,-2 2 0,-2 4-74,2 2 1,1-1 0,2 2 0,0 2-105,0 1 1,0 2 0,0-4 0,2 2-108,3-1 0,-2-2 0,5-3 1,0-2-292,-1-1 0,1-7 0,3 2 0,-1-5-382,1-4 0,-3-4 1,0-7-1,0-4 710,0-5 0,1-15 0,5-5 0</inkml:trace>
  <inkml:trace contextRef="#ctx0" brushRef="#br0" timeOffset="318">27313 6497 8214,'4'-16'374,"1"-3"659,0 3 1,-3 2-1001,2 9 0,-2 5 0,4 4 0,-1 2 0,1 2-468,2 3 1,-5 1 0,4 3 0,-3-1-111,1 0 0,1-1 0,-2-2 0,0-2 545,-1 2 0,-7 2 0,-4 1 0</inkml:trace>
  <inkml:trace contextRef="#ctx0" brushRef="#br0" timeOffset="319">27299 6724 10591,'0'10'219,"0"-1"-258,0 1 0,0 4-99,0 0 0,0 0-198,0 1 0,0-1 46,0 0 0,4-4 0,3-3 172,0 0 0,3-2 1,4-5-1,0 0 25,1 0 1,0 0 0,3 0 0,1-2 91,-2-3 1,-1-3-1,-2-6 1,0 0 102,1 0 0,-1-5 0,-2 0 0,-1 0 18,-1-2 0,-2 10 0,1-3 103,-4 1 1,-2 5-33,2-1 1,-3 7 0,1 2-169,-6 8 0,-1 7 0,-4 2 1,2 2 13,3-2 0,-3 4 0,1-2 0,2-2-123,1-1 1,2-2 0,0 0-89,0 1 0,2-1 103,3 0 0,-2-6 1,6-3-1,2-4-121,2-1 0,6 0 0,0-1-10,-2-4 1,4 2 0,-2-7-1,-2-1 118,-1-1 1,-7-3-1,1 1 356,1 0 485,-5 0 119,0-1-520,-6 8 0,0 2 1,0 10 30,0 4 0,0 4-784,0 1 0,0 0 1,0 0-1,0 1 1,2-3 118,3-2 1,3 2-1,6-4 1,0 2 105,0-1 0,1-6 0,2 2 0,5-3-26,6-2 1,4 0 0,-2-2-1,2-1 158,1-2 1,0-1 0,-3 3 0,0-4 270,-1-1 1,1 5 0,-12-3 0,0 1 209,-2 0 0,-7-4 0,-1 3 0,-2-2 175,-2-3 0,2-2 1,-1-1-1,-2 0-560,-2-1 1,-1-4 0,0-1 0,0-1-332,0 1 0,0-5 0,0 1 0,0-1 0,-1-1-28,-4 3 0,3 5 1,-2-1-1,1 4 333,-2 0 0,2 7 207,-7 4 1,1 2-1,-7 4 1,-3 4-1,-5 7-24,-3 4 0,-1 4 1,-1-4-1,3 2-249,2-2 1,5 4 0,8-2 0,3-2 9,2-1 0,1 3 0,7 1 0,2 1 32,6-1 1,7 6 0,2-4 0,0 2 100,2-1 1,5-5-1,9 1-13,2-4 1,-1-2-1,2-2 1,-5-1-1,-5-1-219,-4-1 0,1 5 1,-7-4 78,-6 4 1,-4 2-1,-6 3 1,1 2-23,2 3 0,-2-1 0,-8 4 1,-4 1 43,-4 3 1,-1 4 0,-2-1 0,-3 3-207,-5 0 0,-9 9 0,-6-6 0,-7 1-228,-6 1 1,-5-7-1,-5 0 1,-6-4-148,-6-2 1,31-14 0,-2-1 279,-7-1 0,-1 0 0,-3-1 0,-1-2 1,-7-2-1,0 0 0</inkml:trace>
  <inkml:trace contextRef="#ctx0" brushRef="#br0" timeOffset="320">24697 7862 8186,'-41'-1'0,"0"0"0,-34-2 387,14-2 1,18-1 0,22 1-120,20-4 1,37-6-1,35-4 1,-22 7 0,3-1-1,13-2 1,3-1-223,-14 3 0,1 0 0,2 1 1,5-2-1,1 1 0,2 0 0,8 0 1,2 0-1,1 0-267,-16 3 1,0 1 0,1-1 0,0 1 0,17-3 0,1 0 0,1-1 0,-15 4 0,1-1-1,1 1 1,0 0 0,1 0 0,1 0 0,0 1 0,0 0 164,0 1 0,0-1 0,1 1 0,0-1 0,1 1 1,1 1-1,0-1 0,0 1 0,1-1 0,0 1 1,-1 0-1,1 1 0,0 0 0,0 0 0,0 1 1,0 0-331,1 1 1,0 0 0,0 1 0,0-1 0,-1 1 0,1 1 0,-1-1 0,1 1 385,-2 1 0,0 0 0,1 0 0,-1 0 0,-1 0 0,1 0 0</inkml:trace>
  <inkml:trace contextRef="#ctx0" brushRef="#br0" timeOffset="321">22621 9255 8301,'-14'-6'92,"-1"4"1,3-4-1,7 3 1,16 1-1,24 4 1,23-1-1,-18-1 1,2-1-31,8-4 1,2 0 0,6 0-1,2-3 1,10-4 0,2-2-1,-20 4 1,2 0 0,0 0 0,3-1-1,2 0 1,0 1 0,4-1-1,1 0 1,0 0-113,3-1 1,0 1 0,0 1 0,-1-1-1,-1 2 1,1 0 0,2 2 0,-1 0-1,1 1 1,-2-1 0,0 2 0,-1-1-281,-2 1 0,-1 1 0,-1 1 0,1 0 0,-1 2 0,-2 0 0,22-2 1,-2 1-1,-3 2 0,-2 0 148,-6 2 0,-2 1 0,-11 0 0,-4 2 0,23 7 0,-17-1 0,-17-1 113,-15 1 0,-24 2 0,-16 1 69,-20 0 0,-11 2 0,-16 3 0,-6 3 0</inkml:trace>
  <inkml:trace contextRef="#ctx0" brushRef="#br0" timeOffset="322">22720 9582 8345,'-43'-3'362,"0"0"0,-30-4 1,25-4 209,18 2 1,19 6 0,13-2-178,11 3 1,23-3-1,27-1 1,-18 2 0,3 0-340,13-1 0,3-1 0,10 0 0,2 0 0,-19 1 0,2 0 0,1 0-330,3 1 1,2-1-1,1 0 1,5-1-1,2 0 1,1-1 0,2 0-1,0 0 1,1 1-1,2-1 1,2 0-1,-1 0 109,-18 2 1,0-1-1,-1 1 1,0 1 0,16-1-1,-1 0 1,1 2 0,-16 1-1,2 1 1,0 0 0,-1 0-1,18 0 1,-1 1-1,-1 0-243,-2-1 0,0 1 0,0 1 408,-2 0 0,0 2 0,-1-1 0,-6-1 0,-1 0 0,0 2 0,0 1 0</inkml:trace>
  <inkml:trace contextRef="#ctx0" brushRef="#br0" timeOffset="323">15242 17301 19301,'-2'-14'-1050,"-1"0"1,-3 1 0,-1 2 0,1 5 0,3 6 938,1 11 1,-2 8 0,-1 9-1,0 2 1,0 5 0,-1 6 221,-2 5 1,4 12 0,-4-1 0,0 3 0,1 4-4,1 2 1,-5 2-1,3 0-150,0-2 1,-4-4 0,4 2 0,-2-2 15,1-7 0,6-4 1,-4-8-1</inkml:trace>
  <inkml:trace contextRef="#ctx0" brushRef="#br0" timeOffset="324">15114 17316 14427,'14'-34'-1204,"2"3"734,3 4 0,-2 5 0,7 8 0,3 1 695,4 4 0,-1 2 0,5 7 0,-2 0 27,1 0 1,3 5 0,-3 1-487,-3 2 1,-1 2 0,-3 4 0,-3 0-46,-5 0 0,-3 1 0,-2-1-675,0 0 855,0-6 1,0 4 0,1-4 0</inkml:trace>
  <inkml:trace contextRef="#ctx0" brushRef="#br0" timeOffset="325">15185 17699 14342,'-14'13'931,"0"-3"-454,6-4 0,1-8 0,9-2-226,3-6 0,9-1 0,11 0 0,7 3-366,6 2 1,4-4 0,6 6 0,2 0-396,1 3 0,-7 1 0,-8 0 1,-2 1-775,-8 4 1203,-3-3 0,-3 17 1,2-4-1</inkml:trace>
  <inkml:trace contextRef="#ctx0" brushRef="#br0" timeOffset="326">15540 17970 8550,'-14'0'615,"6"0"-240,2 0-594,25 6 1,-6 0-1,15 4 1,-1-4 87,0 0 0,3-4 0,1 3 1,3-5 10,-3-5 0,4-3 0,0-6 98,1 0 0,-4-2 1,-1-2-1,-4-1 32,-3 2 1,-12-3 0,1 1 0,-5 1-1,-5 2 117,-1 2 1,-10 0 0,-7 0-140,-7 0 0,0 1 0,-1 2 1,-3 3-22,-1 2 0,4-1 0,1 4 0,1-2 10,4 2 0,1 2 0,2 2 0,-2 4 95,-3 4 0,3 6 0,-4 4 0,1 3 110,0 0 1,-5 5-1,5-4 1,3 3-85,5-3 0,5 3 1,6-6-1,0 1-84,0-1 0,6-2 0,5-7 1,7-2-29,5 2 0,4-4 0,2-1 0,-1-1-235,0-1 0,6 1 1,0-5-1,3 0-159,2 0 0,2 0 0,0 0 0,-3 0 408,-5 0 0,-3 0 0,-1 0 0</inkml:trace>
  <inkml:trace contextRef="#ctx0" brushRef="#br0" timeOffset="327">16152 17998 8550,'-2'-13'-175,"-1"2"18,-2 2 0,-1 4 0,1-4 757,-4-2 0,1 4 0,-2 2-753,-1 4 1,0 2 0,0 3 45,2 0 1,6 7 178,-2-1 0,11-4 0,8-1-40,9-3 0,10-2 1,3 0-1,2 0-44,0 0 0,-5-2 0,3-3-28,-1-4 1,-2-4-1,-4-1 1,-2 0-84,-4-1 1,-2 1 0,-7 0 0,-1-2 65,-4-3 0,-3 3 0,-6-2 0,-1 2 45,-4 2 1,-3 1 0,-8 2 0,-3 3-36,-4 2 0,1 1 0,-2 5 0,-1 1 38,-2 4 0,3 3 1,0 6-1,-1 2 115,-2 3 0,4-2 0,1 7 0,1 0 0,4-2-32,1-3 1,6-3-1,2-2 1,2 0-41,3 0 1,6 1-1,3-1 1,4-2-61,6-2 0,-1 1 0,9-6 0,1-1-200,2 3 1,6-6-1,2 4-552,2-3 778,0-2 0,12 6 0,2 2 0</inkml:trace>
  <inkml:trace contextRef="#ctx0" brushRef="#br0" timeOffset="328">16891 18140 8550,'8'-11'0,"-2"-5"157,1-4 1,-4-2-1,5-4 1,0 3-91,0-3 0,-1 4 0,4-1-90,-1-3 0,-5 4 0,3 0-79,-2 2 0,-1 1 0,-5 3 0,-2-2-90,-3-1 0,-3 5 0,-6 6 0,-2 2 244,-3 3 0,2 1 0,-8 4-17,-5 3 0,1 7 0,-4 9 0,3 1 29,2 3 1,1 2 0,3 1-1,7 1-23,6-1 1,4 1 0,7-2 0,2-2-16,3-1 0,4-5 0,10 3-50,5-2-1,3-6 1,1-6 0,1-1-128,-1-4 0,0-3 0,-1-7 0,-3-7-17,-5-8 0,2-2 0,-3-2 0,0-6-4,-2-3 0,-7-3 0,1-4 1,-1-1 27,-1 0 1,3-6 0,-6-4 0,0-6 93,1-2 1,-3 4 0,6 6 0,3 1 172,0-1 0,2 10 0,-1 0 0,-2 5 221,-1 4 1,-7 4-1,1 4 1,0 5 0,-1 3 488,2 2 1,-2 6-860,-8 3 0,-3 15 0,-6 6 1,-2 4 137,-3 5 0,3 13 0,-4 5 0,1 1 126,0 0 0,1 10 1,7 5-1,2 4-178,-2 5 0,5 3 1,-1 3-1,2 0-237,1-4 1,-3 6-1,4-7 1,-1-1-695,0-5 1,1 0 618,-2-1 1,-2-7 0,-8-6 0</inkml:trace>
  <inkml:trace contextRef="#ctx0" brushRef="#br0" timeOffset="329">14986 18595 12667,'-22'-14'353,"3"0"-364,9-1 1,6 8 0,12 2 0,12 3 0,20 2 272,18 0 0,-15-1 0,4-1 0,14-2 0,3-3 0,10-4 0,2-2-219,-23 3 0,1-2 0,3 0 0,14-4 0,4 0 0,0 0 1,2-1-1,-1 0 0,2 1 0,-17 3 0,1 0 0,1 0 1,-1 1-391,2 0 1,0 0 0,0 0 0,-2 1 0,16-3-1,-2 2 1,-1 0 0,1 1 0,0 1 0,0 1-189,-1 1 0,0 2 0,-1-1 535,-1 0 0,0 0 0,-1 2 0,0 5 0,-1 3 0,0-1 0</inkml:trace>
  <inkml:trace contextRef="#ctx0" brushRef="#br0" timeOffset="330">18398 17259 17213,'0'-14'-226,"2"1"1,4 3-1,10 6 1,9 4 128,7 4 0,12 0 1,-1 3-1,2 0 0,3-4 1,1-1-109,1-2 1,-4-7-1,3-2 1,-1-4 92,-1-1 0,-1-5 0,-8 0 1,-7 2-1,-4 1 204,-3 2 0,-12-1 627,3 1-628,-11 0 1,1 6-1,-8 5 1,-3 6-37,-2 6 1,0 4 0,-3 1 0,3 1-135,2-1 1,1 0 0,5 2 0,0 3-56,0 4 1,0 0-1,0 0 1,0 3 130,0 0 1,0 4 0,0 4 0,-2 3 69,-2 5 0,-4 0 0,-5 1 0,2-1-92,1 1 1,-4 0 0,-5-1 0,2 1-40,1 0 0,2-7 1,0-4-1,1-7 1,2-6-408,2-3 1,4-8 0,-5-7 5,-1-9 0,0-9 0,0-15 1,3-2-438,2-3 0,1-7 883,5-8 1,-6-10-1,-2-3 1</inkml:trace>
  <inkml:trace contextRef="#ctx0" brushRef="#br0" timeOffset="331">18867 17330 14480,'7'-8'-1431,"-6"2"1822,6 6 1,-14 0-203,-2 0 0,-4 6 0,1 3 1,-1 6-159,-1 4 1,6 1 0,-10 5-21,1-1 0,0 0 1,1 4-16,-3 1 0,2 1 0,-7 3 0,-1 3-91,-2 0 0,-3 6 1,-4-6-1,-2 2 124,0 0 1,-5 0 0,4 4-1</inkml:trace>
  <inkml:trace contextRef="#ctx0" brushRef="#br0" timeOffset="332">18540 17827 9805,'-6'-14'-2083,"4"6"2080,-4 2 0,6 8 1,2 2 244,2 6 1,-2 9-1,3 4 1,-4 4-364,-1 2 0,0 1 1,0 1-1,0 4-49,0 1 0,7-4 0,1 1 1,3-3-11,3-1 0,-3-7 1,9-3-1,-1-5-13,0-5 1,7-2 0,-4-9 207,0-3 0,5-9 0,-5-8 0</inkml:trace>
  <inkml:trace contextRef="#ctx0" brushRef="#br0" timeOffset="333">18811 18041 9805,'-8'-21'-328,"-5"10"1,3-3 159,-2 1 0,2 2 228,1 2 0,6 1 1,0 5-1,6-2-229,6 2 1,5 1 0,5 2-1,5-1-60,3-4 1,1 3 0,-1-3 197,-3 4 1,1 1-1,-6 0 1,-1 0 1,-9 1 0,-4 4 5,-4 5 0,-7 7 0,-3 4 156,-4 1 1,-8 6-1,-1 5 1,-1 0-44,-1 2 0,6-5 0,0 3 1,2-3-1,3-3 109,4-3 1,2-3-227,7-7 1,2-6 0,3-7-18,4-9 0,10-9 1,3-16 44,0-5 0,11-3 0,-3-2 0</inkml:trace>
  <inkml:trace contextRef="#ctx0" brushRef="#br0" timeOffset="334">19351 17500 14563,'9'2'-1006,"1"3"0,-2 3 646,1 6 1,-3 0-1,-6 2 454,0 3 1,0 3 0,0 6 0,0 2 56,0 4 1,0 0 0,-1 6-1,-2-2 44,-2 1 0,0-2 0,5-1 0,2-1-407,3-4 1,-2 4-1,8-2 1,3-3-121,3-5 0,4-6 1,-2-9-1,3-5-1387,0-4 1797,5-13 0,-11-4 1,4-13-1</inkml:trace>
  <inkml:trace contextRef="#ctx0" brushRef="#br0" timeOffset="335">19450 17657 14552,'2'-14'-1671,"3"-1"1278,4 1 1,5 0 0,5 0 503,5-1 0,4 1 0,6 0 0,5 1-3,7 4 0,0-4 0,4 5 0,-1-1-64,-3-1 1,-2 7-1,-3-1 1,-3 2 1,3-3 0,-4 1 0,1 0-1,-2 3 53,-1 1 0,3 5 0,-5 1 0,-3 2-111,-5 3 0,-1 3 1,-8 3-1,-5 4 24,-3 1 0,-4 8 0,-5 8 0,-4 3-10,-5 2 1,-4 1 0,-5 2 0,-3 1-30,0-1 1,0 3-1,5-2 1,-2-1-25,1-2 0,4-6 1,3-1-1,1-3-47,-1-2 1,5-8 0,0-5 0,-1-5-265,-2-5 1,1 2 0,-1-6 0,-4-3-282,-4-6 0,-1-3 582,-5-8 0,-8-12 0,-5-3 0</inkml:trace>
  <inkml:trace contextRef="#ctx0" brushRef="#br0" timeOffset="336">19592 17728 9799,'0'14'40,"0"0"0,0 1 56,0-1 0,-1 5 1,-2 0-1,-2-2 1,2-1-67,1-2 0,2-4 0,2-3-147,3 0 0,-2-3 1,6-5-1,2-4-62,2-4 0,0-4 0,-2-1 0,-2-2-98,2-3 1,-3 3-1,0-3 1,-2 4 198,-3 0 1,-1 1-1,-2 0 1,2 1 168,2 4 0,-1-2 202,7 6 1,-5-5 0,4 6 0,4 1-1,3 1-25,3 2 0,6 0 0,-1 0-229,2 0 1,1 0 0,-1 0-1,-4 0-71,-2 0 1,-1 5 0,-5 1 0,-1 2-163,-4 3 0,-2 3 0,-9 5 172,-3 5 0,-9-2 1,-9 2-1,-4 1 225,-2 2 0,1-3 1,-1-2 30,1-2 1,1-6 0,3-6 585,5-1-547,4-3 1,18-5-1,9-2 1,11-4-211,7-1 0,6 0 1,-1-1-1,-1 3-206,1-1 1,-2 6-1,-4-4 1,-2 5-294,-4 5 1,-4-2-1,-9 8 1,-5 3 425,-4 4 0,-14 1 1,-2-5-1</inkml:trace>
  <inkml:trace contextRef="#ctx0" brushRef="#br0" timeOffset="337">19322 18282 11549,'4'-12'-263,"5"2"556,10 5 0,13 4 0,9-1 1,11-1-284,14-2 0,8-1 1,-33 4-1,0 1-435,0-1 0,-1-1 1,34-2-61,2 5 1,-3 0-1,-2 0 1</inkml:trace>
  <inkml:trace contextRef="#ctx0" brushRef="#br0" timeOffset="338">21526 16719 8869,'0'-15'-141,"0"1"0,0 0 1,2 0-1,2 1 1,7 4 214,7 4 1,10 3 0,9 2 0,1 0-1,-1 2-185,3 3 1,-5-2 0,-2 6 0,-3 1 78,-2-2 0,-6 4 1,-3-4-1,-4 2-75,-6-1 1,-3-4-1,-6 4 1,0 2 12,0 2 0,-7 1 0,-8 2 0,-5 1 6,-2 2 0,-4 0 1,6-5-1,-1-1-159,1-3 1,1 1 99,5-7 0,6 0 143,3-9 0,3 2 35,2-7 133,0 1 1,0 2 0,0 7-14,0 8 1,0 5-1,2 1 1,1 0-94,2 1 1,6-1-1,-2 0-191,4 0 0,0 0 1,-2-1-156,-2-3 0,-7 2 198,-2-2 0,-13-2 0,-12 1 1,-7 2 92,-6 2 1,-4 2 0,-4 3 0,0 1 37,5-2 1,6-6-1,12-3 1,4 0 509,3 0 0,11-5-377,10 2 1,9-4 0,16-1 0,5 0-183,7 0 0,1 0 0,6 0 0,-3-1-116,-3-4 1,1 2 0,-11-5 0,-1 0 6,-2 0 0,-8 5 1,-3-2 7,-4 4 0,-7 2 1,-3 4 76,-3 5 0,-9 2 1,-2 2-1,-4 1 58,-1-1 0,0 0 1,1 0-1,2-1-16,2-4 1,-1 2-31,-4-6 1,4 0-23,1-5 1,4-5 0,-3-1 344,2-2 0,0 0-78,1-1 1,3 4 0,-2 10 0,2 6-9,2 6 1,0-1 0,0 4 0,0-1-1,0 2-44,0 1 1,0 2 0,0 4-86,0 1 1,0-1 0,2 0 0,1 1 0,1-1 9,0 1 1,-3 4 0,-1 2-1,0 1-108,0 3 1,-1-2-1,-4 1 1,-5 0-162,-2-2 1,-4-1 0,-3-8-1,-3-4-193,0-4 1,0-9-1,4-6 1,1-5-981,4-9 1342,5-12 1,8-27 0,0-9 0</inkml:trace>
  <inkml:trace contextRef="#ctx0" brushRef="#br0" timeOffset="339">22265 16662 14543,'15'-22'-436,"-6"1"0,1 7-111,1 0 1,-3 6 0,1 3 492,2 3 0,2 2 1,1 2-1,-1 3-179,-4 4 0,2 4 0,-5 3 1,1 1 10,-1 2 1,-1 0-1,-5-3 160,0 3 0,-2-2 1,-2 7-1,-6-1 65,-3-1 1,-6 5 0,-1-3-1,-2 3-91,-4 1 1,0-4 0,-1-2-1,3-1-38,5-4 1,3-3-1,2-4-214,0-6 353,6-2 0,8-8 1,8-4 500,0-2 0,3 2 913,-6 1-1275,-1 6 1,-5-2-1,-4 11 1,-4 7-28,-4 4 0,-1 4 1,-1-2-1,1 3-89,0 0 1,1 5 0,4-5 0,4 1-126,4 1 1,1-6-1,1-1-112,4-6 0,8 0 1,7-6-1,2-2 49,3-1 0,2-9 0,2-4 0,-1-6-194,1-7 0,-6-3 1,-1-1-1,-1-1 122,-4 1 1,-6 4 0,-3 2 0,-1 2 302,-4 2 0,-2 2 0,1 4 329,3 2-284,-4 4 1,12 12-1,-4 4 1,4 2 0,0 3-130,-4-1 1,4 0-1,-4-1 1,2-2-27,-1-2 0,1 1 0,-6 4 0,-2 0-85,-2 0 0,-1 2 1,-1 2-1,-2 0 92,-2 0 0,-6-1 0,1 2 0,-2 3 7,-3 0 0,1 4 0,0-6 1,0 1-241,0-1 1,1-1 0,2-5 302,1 1 1,1-1 0,-5 0 0</inkml:trace>
  <inkml:trace contextRef="#ctx0" brushRef="#br0" timeOffset="340">22337 17273 11756,'7'-14'-243,"1"0"0,-5-1-1574,2 1 2048,0 6 1,-5 8 0,0 10-305,0 2 1,-5 4 0,0 1-1,1 4-72,-3 1 1,6-5 0,-4 4-1,4-2 136,1 0 0,0 0 0,1-5 1,4-1-1,4-2 41,4-2 1,3-6-1,3 2-250,4-3 0,6-2 231,4 0 0,3-13 0,7-3 1</inkml:trace>
  <inkml:trace contextRef="#ctx0" brushRef="#br0" timeOffset="341">23005 16647 11361,'8'-36'-305,"-2"1"1,-6 8 150,0 4 0,0 7 91,0 7 1,-6 7-1,-5 4 1,-5 10 15,-3 10 0,-6 0 0,1 2 0,-1 1-141,1 2 1,3-5 0,9-1 197,2-1 0,4-4 0,6 3-22,0-3 1,6-7-1,5-1 1,5-1-8,3-4 0,6-2 0,-3-1-8,1 0 0,2 0 1,-6-1-1,-2-2-93,-1-2 1,-2 0 459,0 5 1,-6 2-1,-5 2-26,-6 6 1,0 3-1,-6 1 1,-2 2-104,-2 3 0,-1 3 1,1 6-1,2 1-71,2-1 1,5 0 0,-2 2 0,1 4-227,1 3 0,-1 0 0,5-1 0,0-3-424,0-6 0,0-5 0,1-9 0,4-4-377,5-4 1,2-5 827,3-5 0,5-9 0,2-8 1</inkml:trace>
  <inkml:trace contextRef="#ctx0" brushRef="#br0" timeOffset="342">23033 16861 8967,'-8'-15'96,"4"1"1,2 0 0,4 0 230,2 0 1,6 6-1,10 3 1,9 3-247,7 2 0,8 0 1,7 0-1,7-1 0,4-2-125,1-2 0,-3 0 0,-6 5 0,-5 0-222,-5 0 0,-1-1 1,-13-3-1,-5 0-355,-3 1 1,-5-5 0,-7-2 267,-5-2 0,-12-4 1,-5-2-1,-7-2 344,-3-2 1,-2-8-1,-4-7 1</inkml:trace>
  <inkml:trace contextRef="#ctx0" brushRef="#br0" timeOffset="343">23588 16278 8979,'8'-10'-1203,"-4"1"1407,-2 6 1,-4-2-158,-2 10 1,-4 7 0,-8 10-29,-3 5 0,2-1 0,-7 8 0,0 1 85,2 3 1,-5-2-1,3 2 1,-1 2 12,2 1 1,-3 1-1,7 1 1,2 0-124,1-1 1,3 1-1,4 0-95,4-1 0,4-1 1,1-3 90,0-5 1,12-3 0,4-1-1</inkml:trace>
  <inkml:trace contextRef="#ctx0" brushRef="#br0" timeOffset="344">23289 16818 8980,'-6'-14'-86,"3"0"1,-7-1 385,-1 1 1,5 5-1,-1 1-59,1 1 1,6 4 0,0 8-495,8 5 1,9 2 0,4 2-1,3 2 116,6 3 0,0 0 0,6 8 159,-1 3 0,3 3 1,-7 2-1,-4 6-44,-6 5 1,-12 7 0,-4-2-1,-4 1 1,-1-1-298,0-2 1,-3-2-1,-6-4-260,-10-1 0,-14 6 577,-10-1 1,14-17-1,-4 0 1,-3-1-1,0 1 1</inkml:trace>
  <inkml:trace contextRef="#ctx0" brushRef="#br0" timeOffset="345">18555 16918 11764,'-23'-29'-170,"-5"9"1,1 5-1,-6 9 1,-2 4 0,1 6-1,2 5 1,2 12 0,1 10-1,1 12 327,0 7 0,4 9 0,2 7 0,1 12 0,12-36 0,1 2-18,0 3 0,0 1 0,1 8 0,0 2 1,0 1-1,1 0 0,1 1 0,1-1-138,0-1 1,3 1 0,3-1-1,4-1 1,2 1 0,4-1 0,5 1-1,4-2 83,4-1 1,4-2 0,6-4 0,6-2 0,6-2 0,4-3 0,6-2 0,4-3-87,4-2 1,1-3-1,4-3 1,1-2 0,3-3-1,1-3 1,0-5-1,1-4-150,-2-4 1,1-3-1,0-4 1,1-4 0,-1-2-1,-1-4 1,-1-4 0,-1-2 119,-2-3 1,-2-2-1,-7-5 1,-2-3-1,-2-1 1,-2-3-1,-1-4 1,-1-2 236,0-2 0,-3-3 0,-4-4 1,-4-3-1,-2 0 0,-2-2 0,-4 1 1,-3 0-86,-4 1 0,-2 0 0,-6 2 0,-2 0 0,-3-2 0,-4 0 0,-4 1 1,-3 0-197,-2 2 0,-3 0 0,-8 0 0,-4 2 0,-6 2 0,-4 1 1,-7-2-1,-5 2-307,-5-1 1,-5 1 0,-2 2 0,-3 1 0,-4 1 0,-2 2-1,1 1 1,0 2 125,-1 1 1,0 2 0,3 4 0,-1 2 0,-2 2 0,0 1 0,5 4 0,1 1 159,5 3 1,1 1-1,2 1 1,1 3-1,-34 0 1,-5 8 110,39 3 1,0 2 0,-35 14 0,6 3-1,11 2-326,11-1 0,9 1 1,18 4 311,8 1 0,6-1 0,8 1 0,0-1 0</inkml:trace>
  <inkml:trace contextRef="#ctx0" brushRef="#br0" timeOffset="346">20374 15723 19072,'-1'8'-596,"-2"0"0,-4 2 0,1 7 1,-2 7-1,2 6 0,-2 1 1,2 4 85,-1 3 0,4 1 0,8 1 0,4-4 0,6-3 332,4-6 1,9-5-1,8-7 1</inkml:trace>
  <inkml:trace contextRef="#ctx0" brushRef="#br0" timeOffset="347">20858 15766 13354,'19'-22'-424,"0"3"261,-7 3 1,-1 10 125,-6 6 1,-2 6 0,-9 10 13,-8 3 1,-7 3-1,-9 6 1,-3 1-179,-5-1 0,-3 1 0,-3-1 1,-2-1 69,-1-3 1,-2 1 0,3-6 0,-1-2 120,1-1 0,8-8 0,6-3 1,7-4 529,6-1 0,6 0-377,9 0 0,11 0 0,19 0 0,5 0-198,7 0 1,5 0 0,3 0-1,3 0-249,1 0 1,-4-6 0,1-2 0,-2-1 153,-3-1 0,-5 1 0,-6-6 1,-5 1 105,-7 0 1,-10 0 0,-4 0-119,-4-1 0,-13-5 0,-4-2 1</inkml:trace>
  <inkml:trace contextRef="#ctx0" brushRef="#br0" timeOffset="348">20616 15624 12104,'14'-10'-1277,"1"1"889,-1 6 0,0-4 292,0 7 0,-6 8 0,-3 7 0,-4 7 64,-1 4 1,-1 9-1,-5 5 1,-7 7 126,-4 10 1,-4 0-1,2 8-67,-5 3 1,2-2 0,10-28 0,1 1 0,-1 0 0,0 0-42,1 1 1,0 0 0,-2 0 0,0-1 0,3 1 0,2 1 0,-1-1 0,0 0-533,-7 39 109,8-1 1,-4-14-1,4 0 1</inkml:trace>
  <inkml:trace contextRef="#ctx0" brushRef="#br0" timeOffset="349">20545 16193 9092,'-8'1'-1148,"2"4"1082,0 4 1,-2 6 0,-7 2 0,1 5 152,0 5 0,-7-2 0,-2 8 0,-6-3 0,-2-1-157,-2-1 1,1-6 0,8-3 4,5-3 25,4-2 1,8-7 0,9-7 0,12-10-98,13-7 1,8-4-1,9-4 1,2 3 67,1 1 1,0 1 0,-4 2 0,-2-1 37,-3 2 0,2 3 1,-7 3-1,-2 3 56,-1 2 1,-3-4-1,-2 5 1,-2 1 0,-3-1 62,-2 0 1,-3 0-87,0 5 0,-1 0 1,0 0-1</inkml:trace>
  <inkml:trace contextRef="#ctx0" brushRef="#br0" timeOffset="350">20943 15993 8470,'-14'8'-1080,"0"-3"819,6 3 0,2-5 0,6 7 0,0 1 423,0 1 0,0 9 1,0 3-1,0 2 1,0 3-151,0-1 0,-7 2 0,-2 3 1,-5 5-165,-5 3 0,3-3 0,-3-1-74,3-3 0,8-7 226,3-8 0,10-9 0,3-4 0</inkml:trace>
  <inkml:trace contextRef="#ctx0" brushRef="#br0" timeOffset="351">20929 16107 8470,'0'-14'-439,"5"0"0,1 1 194,2 4 0,-3 2 0,4 7 1,2 0 239,2 0 0,1 2 0,0 1 0,0 3-17,1 2 0,-1 2 1,-1 4-1,-4 0 112,-4 0 1,1 5 0,-1 2 0,-4 3 118,-4 6 0,0 0 0,-5 8-131,2 1 0,-4 2 0,6 2 1,0-2-102,3-3 1,2 1 0,4-6-1,5-3-383,2-4 1,1-6 0,-2-7 405,-1-4 0,-7-2 0,3-7 0</inkml:trace>
  <inkml:trace contextRef="#ctx0" brushRef="#br0" timeOffset="352">20787 16491 8470,'-22'-14'-775,"7"0"491,11-1 1,13 7 0,7 4 277,5 2 0,2 2 0,6 0-54,-1 0 1,2 0-1,2 0 1,-1 2 0,-2 1 3,-4 2 0,-8 6 0,2-2 1,-4 4 60,-6 1 1,-3 0 0,-6 2-1,0 1 20,0 2 1,-6 5-1,-3-3 1,-4-1-20,-1 1 0,-2 4 0,-1-3 0,-2 2-9,1-1 0,2-4 0,2 4 0,2-3-45,2-3 1,4 4 0,7-2-16,4-2 1,9-7-1,8-5 1,4-4 62,2-1 0,-3-13 0,10-2 0</inkml:trace>
  <inkml:trace contextRef="#ctx0" brushRef="#br0" timeOffset="353">20488 17842 8425,'7'-15'-114,"-4"7"1,5 7 0,-1 7 0,0 10 0,1 6 0,-2 7-166,0 2 1,1 2 0,-4-6 0,3-2 278,2-1 0,2-6 0,4 2 0</inkml:trace>
  <inkml:trace contextRef="#ctx0" brushRef="#br0" timeOffset="354">20829 17870 8425,'8'-20'-148,"0"4"1,-5-3-465,2 3 0,0 2 628,-5 0 1,1 6-201,4 3 0,-2 3 154,7 2 1,-5 5 0,2 1 8,0 2 0,2 2 0,-4 4 0,-2 0-105,-1 0 1,-2 1 125,0-1 0,0 0 0,0 0 0</inkml:trace>
  <inkml:trace contextRef="#ctx0" brushRef="#br0" timeOffset="355">20943 17970 8459,'6'1'-209,"-6"2"0,-7 4 1,-6 1-1,-1 3 1,-2 3-1,-3 3 1,-3 2-1,-2-2 195,0-1 1,7-1-1,-3-1 1,1 0 0,0 0 72,1 0 1,2-1-1,2-2 1,0-1-45,0 1 0,0 1 0,-1 2 0,0 1-82,-4-1 1,8 2 0,-4 1 0,4 2-79,3-2 1,-3-6-1,7-1 163,0 1 0,3-3 0,2 0 64,4-2 0,5-1 0,7-5 0,4-2-46,1-2 1,0-4 0,3-5-1,-1 2 70,1 1 0,-3 1 0,0-4 0,-1 2 165,-4 2 0,-6 4-958,-1-4 1,-9 5 566,-1 0 0,-6 2 0,-8 2 0,0 0 115,-1 0 1,1 0 0,1-1 19,4-4 0,3-5 1,6-7-1,0-5-15,0-5 1,4 3 0,3-6 0,1 5 56,3 0 0,1 4 0,3 2 1,-3 3 333,-2 2 0,-2 6-358,-4 4 0,-2 4 0,3 4 0,-4 6-62,-1 2 1,-6 9 0,-4 1 0,-2 2 29,-2-1 0,4 6 0,1 4 0,-1 0 102,2 2 1,-4 1-1,4 7 1,-2 0-37,1-1 1,1 1 0,-3-2 0,1-2-26,-1-1 0,3-6 0,-1 1 1,-1-4-145,2-6 1,-4-4 0,2-9-63,-2-6 0,-2-4 1,-1-4-1,1-7 43,0-7 1,4-4 0,2-6 0,2-1 59,3 1 0,1-1 1,2 1-1,0 0 94,0-1 1,0 7 0,2 3 0,1 3 61,2 2 1,6 6 0,-2 3-95,4 4 0,-3-4 0,1 0 1,3 2-30,3 2 0,8-4 1,-1-1-1,3-2-26,1-3 1,7 3-1,2 0 1,0 0-24,1 0 1,-4 5 0,2-2-1,-3 4 77,-6 1 0,1-7 0,-6-1 0</inkml:trace>
  <inkml:trace contextRef="#ctx0" brushRef="#br0" timeOffset="356">20801 15922 8527,'0'-14'-465,"5"5"1,1-1-1,0-1 1,2-1-1,-1-3 532,-1 1 1,-1 5 319,-5-1-294,0 1 0,-2 1-56,-3 3 1,2-1 0,-5-1 16,2-1 1,-4 4-18,6-6 0,-1 6-105,5-6-46,0 7 35,0-3 158,0 6-139,0 0 35,0-7 249,0 6-203,0-6 6,0 7 0,0 2 59,0 3 221,0-4 181,0 6-452,0-7 0,-2 0 34,-2 0 1,-4 4 100,-6 1-65,6 0-499,1-5 1,7 1-158,0 4 0,0-2 550,0 7 0,0-1 0,0 5 0</inkml:trace>
  <inkml:trace contextRef="#ctx0" brushRef="#br0" timeOffset="357">18412 16889 12755,'-28'8'27,"1"-3"0,2-2 1,3 2-1,1 6 1,2 6-1,0 10 1,0 9-1,0 13-12,-1 10 1,2 10 0,7-30 0,-1 1 0,0 1 0,0 0 0,1 3 0,0 1-3,1 0 1,1 1-1,3 1 1,3 0-1,0 1 1,2 1 0,3 0-1,1-1-125,3 0 0,2 0 1,3 2-1,2 0 1,5-4-1,2-1 1,3 2-1,1 0 90,2 1 0,2 0 0,7 0 0,4-1 0,2-1 0,2-2 0,2-4 0,2-3-141,0-3 0,2-3 0,2-5 0,2-3 0,-1-6 0,2-4 0,6-1 0,2-4 103,5-2 1,0-2 0,-1-3 0,-1-2 0,-1-3 0,0-3 0,-3-3 0,0-4 0,1-3 0,-1-4 13,1-3 1,-1-2 0,-6 0-1,-2 0 1,-1-5 0,0-2-1,-3 2 1,0-2 15,-2-2 0,-1-2 0,0 2 0,0-2 0,-4-2 0,-1 0 114,0 3 1,-1 0-1,-2-1 1,0 1-1,-4 4 1,-2 1-1,-1 0 1,-2-1-35,-1 0 0,-2 1 0,21-31 0,-10 5 0,-9 2-45,-7 3 0,-12-2 1,-6 5-1,-8 0-154,-9 0 0,-14 2 0,-15 4 0,-7 0-44,-6 1 1,-2 4 0,-4 0 0,-3-2 132,1-1 0,7 5 1,9 3-1,6 3 45,4 1 1,3 7 0,8 3 0,4 5-155,4 5 0,-2-2 1,2 6 129,2 2 0,1 1 0,2 4-258,-1 2 0,6-2 0,1 4 126,2 1-91,1-6 1,7 6 157,2-7 1,0-5 0,5-2 0,4 1 116,4 0 0,-1-5 0,4 3 0</inkml:trace>
  <inkml:trace contextRef="#ctx0" brushRef="#br0" timeOffset="358">20744 15624 8557,'-9'-5'-914,"-1"0"0,1 1 856,1-3 1,-5 6-1,4-6 196,-4 1 1,-1 5 0,0-4-123,-1 3 0,-4 2 0,0 0 1,1 0 19,-3 0 1,4 0 0,-6 2 0,1 1 49,0 2 1,0 6 0,-3-2 0,3 4 27,1 1 0,-2 7 1,2 2-1,0 4 57,1 2 1,-1 5-1,2 4 1,-3 5 41,0 4 0,-6 5 1,2 8-1,-2 4-71,1 0 1,3 9 0,12-34 0,1 1 0,1 0 0,2 1-12,2-1 0,1 0 0,1 28 0,10-2 1,10-7-9,11-7 1,17-9-1,17-12 1,15-6-91,-33-14 1,1-3-1,5-2 1,2-2-1,4-1 1,2-1 0,2-1-1,2-1-156,2 1 0,2-2 0,3-1 0,0-2 0,-2-1 0,-1-1 1,-1-2-1,0-2 47,-1 0 1,-1-3 0,-2-3-1,0-1 1,-1-2 0,0-2 0,-4-1-1,-2-2-41,-4-1 0,-1-2 0,-5 2 0,-2 0 0,-4-1 0,-3 0 0,-2-1 0,-1 0-5,28-28 0,-10-1 0,-8 3 1,-11 0-6,-9 0 1,-7-1 0,-8-1 0,-11 1 18,-12 0 1,-10-3 0,-8 8 0,-4 2 63,-2 3 1,-5 0 0,10 10 0,-1 4 156,4 5 0,8 0 1,3 6 300,1 2 1,2 2-35,5 6 1,5-2 0,1 4-397,1 0 0,-4 3-323,2 0 1,-4 2-67,-1 2 0,0 0 112,-1 0 0,6 5 0,1 1 60,2 2 0,1 2 0,5 4 39,0 0 0,-5-5 0,1 1 194,0 1 0,-10-5 0,-2 1 0</inkml:trace>
  <inkml:trace contextRef="#ctx0" brushRef="#br0" timeOffset="359">21256 15368 7937,'-10'0'-687,"1"0"1,-2 0 924,-2 0 0,4 0 0,-1 0 0,-1 0 0,-1 2 27,-3 2 0,1 3 1,0 4-1,-2 0 0,-1 3 46,-2 3 1,-5 10 0,4 0 0,-2 5-76,-4-1 0,1 6 1,0 0-1,3 6-107,1 4 0,4-2 0,7 0-79,5-5 0,7 1 0,8-5 0,8 1 0,9-4 82,6-3 0,12-10 0,12-5 0,9-9-9,8-4 0,-30-5 0,1-2 0,6-2 1,2-2-1,4-3 0,1-3-61,3-2 1,-2-2-1,-3-2 1,-1-1 0,-4-1-1,-1-1 1,0-2-1,0 0-79,-2-2 0,0 0 0,-6 2 0,-2 0 0,-2 1 0,-2 0 0,24-24 43,-11 3 0,-17 0 0,-10 0 1,-9-1-35,-9 1 0,-10 2 0,-10 1 1,-12 0-218,-13 1 0,-16 7 0,-14 8 0,31 17 0,-1 3 86,-3 0 0,0 3 1,0 2-1,-1 1 1,-1-1-1,-1 0 1,0 4-1,1 1 85,-1 4 0,1 0 0,4 1 0,2 0 0,-1 3 0,1 0 0,-31 11-89,9 1 0,7 0 1,14 6-1,5-1-370,7 1 0,9-1 0,10 2 513,5 3 0,-3 3 0,1 7 0</inkml:trace>
  <inkml:trace contextRef="#ctx0" brushRef="#br0" timeOffset="360">21526 15823 8559,'14'-21'-213,"1"-2"0,-1-4 0,0 0 0,0 2 0,-1 1 0,-2-1 1,-3-1-1,-2 1 0,-3 3 37,-1 2 1,-2 1 0,0 4 293,0 1 0,0 8-141,0 6 0,0 6-28,0 8 0,0-4 0,0-1-184,0 2 235,0-4 0,6 5 0,2-4 0</inkml:trace>
  <inkml:trace contextRef="#ctx0" brushRef="#br0" timeOffset="361">22863 14586 13428,'14'-49'9,"2"6"0,1 1 1,2 7-1,-2 5 0,-1 3 1,-2 2-1,-1 3 957,-4 1 0,-2 2-992,-7 5 0,-3 6 1,-7 5-1,-10 8 61,-10 9 1,-16 10-1,-14 12 1,24-14-1,-1 2 65,-4 2 0,0 2 0,0-1 0,0 2 0,-4 5 0,0 2 1,0 1-1,0 2-11,-3 2 0,1 0 0,2-2 0,0-1 1,-4 4-1,0 0 0,3-2 0,0 1-119,4-2 0,1 0 0,3-2 0,3 1 0,4-1 0,2 0 1,2-3-1,2-2-306,-18 25 1,13-8 0,13-11 0,6-6-390,6-7 0,5-6 128,5-10 0,7-9 0,9-11 0,1-8-17,3-9 0,-3-2 0,2-8 267,1-1 347,2-9 0,6 7 0,0-6 0,1-1 0</inkml:trace>
  <inkml:trace contextRef="#ctx0" brushRef="#br0" timeOffset="362">22152 14742 11992,'-8'0'-499,"1"7"0,3 1 278,-1 6 0,-6 0 162,1 0 0,-2 7 0,-4 3 1,-3 2-1,-5 3 6,-2-1 1,-3 2 0,1 2 51,-1 1 0,1 5 1,-2-3-1,-2 1 52,-1 3 1,-5 3 0,5-1-1,1-2-110,2-1 1,5-8 0,6-2-731,10-7 677,5-5 1,17-2-1,3 0 1</inkml:trace>
  <inkml:trace contextRef="#ctx0" brushRef="#br0" timeOffset="363">22976 14359 22001,'7'-15'-5827,"-6"7"5973,-1 8 0,-16 15 1,-12 10-1,-13 7-91,-14 5 1,-7 11-1,23-22 1,-1 0-1,0 2 1,1 1 18,-1 1 0,1 1 0,2 1 0,0 1 0,-2 2 1,0 0-81,0-2 1,1 0 0,2 1 0,-1 0-1,-1-2 1,-1-1 0,2 1 0,1-1 21,3 1 1,0 0-1,0-4 1,3-1 0,-13 19-1,8-7-554,8-6 0,8-9 0,10-5 233,4-3 1,4-8 0,1-2 0</inkml:trace>
  <inkml:trace contextRef="#ctx0" brushRef="#br0" timeOffset="364">22109 14757 15523,'-14'6'-112,"4"-3"0,1 7 1,-1 1-64,2 1 0,-3 4 0,5 1 0,-2 2 267,-3-1 1,-1 4 0,-3 0-1,1 2-120,0-1 0,-7 1 0,-2 6 1,-4 2-291,-2 1 1,-4 6-1,-2-2 331,-1-1 0,-2 5 0,-5-5 0</inkml:trace>
  <inkml:trace contextRef="#ctx0" brushRef="#br0" timeOffset="365">21611 14927 15174,'2'-8'-1865,"3"4"2353,-4 2 0,10 5 1,-6 7-663,-2 9 1,-1 7-1,-5 9 246,-7 8 0,-6 6 0,-14 9 0,-4 2-45,-9 2 0,0 0 0,-2-9 0,5-4 155,7-6 1,9-15-1,7-1-60,6-5 1,6-4 0,13-9 0,12-6 84,17-6 1,13-8 0,17-13-1,-29 8 1,1-1-142,4-2 1,1-1-1,-2-2 1,0-1-1,2 1 1,0-1-1,1-1 1,0 0-331,1 1 1,0 0 0,-3 2 0,-1 0 0,0 1 0,-2 2 0,31-15-391,-6 3 1,-16 8 0,-11 4 738,-6 7 0,-10-1 0,-2 4 0</inkml:trace>
  <inkml:trace contextRef="#ctx0" brushRef="#br0" timeOffset="366">23033 14330 19063,'7'-22'-3645,"-6"2"3376,5 12 1,-6 8 0,-1 9-1,-5 5 402,-9 5 1,-12 0-1,-14 8 1,-9 6 23,-12 7 1,26-20 0,0 1 0,-3 4 0,0 2 0,0 0 0,1 0 1,-1 0 1,0 1 0,0 1 0,-1 0 0,1 2 0,-1 0 0,-3 2 0,-1 0-89,-1 2 0,-1 0 0,-1 0 0,1 1 0,-1 0 0,0 1 0,4-1 0,1 2-18,2 0 1,3 0 0,4-3 0,1-1 0,3-4 0,3 0 0,-17 24-385,13-7 1,9-10 0,12-9 0,6-9-1981,6-8 2311,11-5 0,8-6 0,7 0 0</inkml:trace>
  <inkml:trace contextRef="#ctx0" brushRef="#br0" timeOffset="367">21882 14771 18117,'-15'-6'-2725,"0"7"3110,-4 12 1,0 10 0,-11 15 0,-10 11-232,-9 10 0,21-27 1,-1 1-1,-1 1 1,0 1-1,-1-1 1,1 0-63,-1-1 1,2 0 0,2 0 0,1 1 0,3 0 0,1 0 0,-18 29-19,7-6 0,11-15 0,8-2 0,7-7-152,6-6 1,7-8-1,5-2 1,8-6 172,10-6 1,16-16 0,17-10-132,11-9 1,-37 13-1,2-2 1,6-3-1,0 0 1,0-1 0,-1 0-162,3-1 1,0 1-1,-1-2 1,1 2-1,2 2 1,-1 1-51,2 1 0,-1 0 0,-5 2 0,-1 1 0,-3 4 0,-1 0 0,29-7-296,-10 4 1,-5 7-1,0 5 1,-6 4-467,-7 4 1,1 6 983,-7-2 0,0 4 0,-5 1 0</inkml:trace>
  <inkml:trace contextRef="#ctx0" brushRef="#br0" timeOffset="368">22962 14302 21332,'2'-14'-5722,"2"-1"5894,-2 7 1,1 2 366,-12 6 1,-9 8 0,-15 6 0,-8 8-451,-10 5 0,-7 3 1,-15 5-1,37-15 1,0 1 104,0 1 0,1 2 0,-6 5 0,1 2 0,1 0 0,1 1-218,-5 4 0,-1 1 0,-1-1 1,0 0-1,-2 2 0,1 0 1,2-1-1,1-1 85,0-1 0,2 1 0,1-1 1,1 1-1,5-1 0,2-1 0,1 0 1,2-1-370,1-2 1,2-1-1,-22 29 1,11-5 0,5-7-709,7-9 0,10-13 1016,11-6 0,2-6 0,2 1 0,0 3 0</inkml:trace>
  <inkml:trace contextRef="#ctx0" brushRef="#br0" timeOffset="369">21981 14671 16124,'-22'22'-527,"-6"8"509,-9 12 1,-12 11-1,21-21 1,-1 1 0,-3 1-1,0 0 51,-3 2 0,0 1 0,-3 5 0,0 1 0,0-1 0,0 0 0,2-1 0,1 0 0,3-3 0,3 1 161,4-2 0,2-1 0,-11 29 0,15-7-234,9-9 0,23-10 0,20-16 0,25-11 134,-18-9 1,3-4 0,9-4 0,3-4-1,4-4 1,0-3 0,6-1 0,0-2-85,6-1 0,0-1 0,1-3 1,1-1-1,-18 8 0,-1 0 0,0 0 1</inkml:trace>
  <inkml:trace contextRef="#ctx0" brushRef="#br0" timeOffset="370">23005 14302 16278,'-3'-8'-89,"-5"6"1,-8 9-1,-5 8 198,-4 6 0,-13 7 0,-6 9 0,-7 4 0,-7 9 0,27-22 0,-1 0-90,-1 0 0,1 0 1,0 2-1,1 0 0,-26 24 1,28-25-1,-1 1-62,0 0 0,-1 1 0,1 0 0,0 0 0,-2-3 0,-1-1 0,1-1 1,1 0-1,-28 22-129,6-4 1,10-8 0,13-4 0,8-7-780,8-6 649,3-10 1,7-10 0,6-12 0,3-6 150,1-3 1,5-2-1,-3-4 1</inkml:trace>
  <inkml:trace contextRef="#ctx0" brushRef="#br0" timeOffset="371">21526 15581 16303,'43'-28'-535,"-7"4"1,-1 0-1,-2-1 607,0-2 1,-1-1-1,-7 1 1,-3 2-1,-1 1 2,-4-1 0,-6 3 1,-3-1-200,-2 3 1,-2-4 0,-9 5-1,-8 2 114,-9 1 0,-11 2 0,-19 0 0,-10 1 21,-6 4 0,-8 4 0,-1 10 1,0 6-1,-1 8 213,4 9 1,3 7-1,3 7 1,3 3 72,2 2 1,8 4 0,10 4 0,11-1-310,10-2 1,13-5-1,9 2 1,13-3-23,18-5 1,20-14-1,23-5 1,-31-15-1,1-3 79,1-3 1,2-2-1,7-4 1,2-4 0,1-4-1,0-1 1,5-2 0,1-1 0,-1-1 1,0-1 0,-4 1 0,-2-2-1,-2 0 1,-1-2 0,-3 1 0,-1 1-79,-4 1 0,-1 0 1,-3-2-1,-1 1 0,27-17 1,-10 1-28,-10 3 1,-15 1 0,-11 2 0,-5-1-177,-5-1 0,-15 10 0,-18-5 116,-15 5 1,-10 8-1,-22 6 1,-7 2 135,38 4 1,-2 0-1,-3 2 1,-1 0 0,-2 2-1,1 0 1,-3 1-1,0 0 46,-2 1 0,0 0 1,2 1-1,0 1 1,0 2-1,-1 1 1,3 1-1,0 1-44,0 0 1,0 0-1,0-2 1,1-1-1,1 2 1,0-1-1,5 0 1,0 0 120,-33 10 0,19-4 0,18 6 1,12-1-48,11 4 1,7 3-1,15 3 1,11 3-120,13 5 0,14-3 0,9 0 0,10-4 38,-28-16 1,2-1 0,2 1 0,1-2 0,3-4-1,0-2 1,3-1 0,1-1 0,2-1 1,0 0 0,2-2 0,0-1 0,2-3 0,-1-1 0,-2-1 0,-1-1-43,-2-1 1,-2-1 0,-1-2 0,-2-2 0,-3 0 0,-1-1 0,36-11-103,-4-1 0,-13 2 1,-9-3-1,-9 1-2,-7-1 1,-12-7-1,-8-1 1,-9 0-225,-8-2 1,-20 0 0,-14-4 0,-16 1 230,-11-2 0,-3 7 0,30 18 0,-2 2 0,-35-8 203,-2 5 0,-3 9 0,37 4 0,-1 1 1,0 2-1,1 1 34,-1 3 1,0 2 0,4 1 0,-1 3-1,1 6 1,1 1 0,1 2 0,0 0-9,1 1 1,1 1 0,0 3 0,2 0 0,-21 23 0,5 1-92,6 1 1,18-5 0,6 3-1,11-3-217,7-1 1,20-2-1,11-3 1,14-6 264,13-7 1,3-6-1,9-10 121,4-4 1,-29-4 0,2-2 0,-1-1-1,0-1 1,0-1 0,0-1-109,0-1 0,-1-1 0,33-12 0,-4-1 0,-7-2 0,-4-4-250,-7-1 1,-4-1-1,-12 1 1,-6 0-24,-9-1 1,-8 3-1,-8-10 1,-12 2-106,-13 0 1,-13-2 0,-19 3-1,-6-1 61,-5 1 0,-10 2 0,-1 4 0,32 14 0,-1 1 361,-1 3 1,-2 2 0,2 2-1,-1 2 1,0 4 0,2 2-1,-39 10 284,1 9 0,7 10 0,6 5 0,2 4-121,3 6 0,-2 2 1,6 7-1,7 2 1,8 1-214,7 1 0,17-4 0,11-5 0,14-1-259,15-5 1,29-7-1,21-15 1,-31-15-1,1-1 158,4-1 1,1-3 0,4-5 0,0-4 0,4-4 0,1-3 0,2-2 0,0-2-23,3-2 1,-1-2 0,-2 2-1,-1-2 1,-6 0 0,-1-1 0,-3 0-1,-1 0 8,-4 1 1,-1 0-1,-3 0 1,-2-1 0,24-14-1,-12 1-173,-12-1 1,-12-3 0,-16 3 0,-5 1-226,-8-1 0,-18-3 0,-16 3 0,-12 0 226,-10 1 0,-7-3 0,30 21 0,-1 2 0,-3 1 0,0 1 194,-3 0 1,-1 2 0,-3 2-1,-2 3 1,-2 2 0,0 1-1,0 2 1,1 2 225,0 2 1,1 2-1,4 0 1,0 3-1,3 5 1,1 1 0,3-1-1,1 2 312,-35 17 0,10 5 1,8 9-1,12 5-174,13 4 1,14 2-1,13 4 1,11 6-607,16 6 0,13-6 0,-6-33 0,3-1 0,3 0 0,2-3 269,4 0 0,3-2 0,0 0 0,1-3 0,2-1 0,1-2 0,2-3 0,-1 1 0</inkml:trace>
  <inkml:trace contextRef="#ctx0" brushRef="#br0" timeOffset="372">22194 13250 14661,'-4'-16'-909,"-3"0"0,1 0 0,0 4 966,2-1 0,1 8 1,0 5-1,-2 8 0,1 6 1,-3 5-1,-2 5-152,-4 3 1,-6 5-1,-1 2 1,-2 6 122,-4-1 0,4 5 0,0 4 1,2-2-1,2-2-85,2-1 0,7-6 0,1-2-133,2-5 1,1 0 0,7-12-148,2-6 0,6-5 0,7-14 0,2-7-28,-2-8 1,-1-11 0,-1-7 0,-1-4 184,0-3 1,-5-2 0,-1 3 6,-1-2 1,2 6 0,-3 5 0,2 4 159,3 6 1,-3 1 0,2 8 242,1 6 1,-3 4-158,1 8 0,-6 6 0,2 3 0,-5 6 79,-5 4 0,-1-2 0,-3 5 1,4 0 58,3 0 1,2-3 0,0 3 0,2 1-60,3-1 0,2-5 1,9 2-1,3-5-20,5-4 1,3-4 0,1-6-141,1 0 0,-1-2 0,1-4 0,-1-8 1,0-8-138,1-5 0,-2-1 0,-4-1 0,-4 1-142,-3-1 0,-3 2 1,-2 2-1,-3 3 13,-2 1 1,4 2 0,-6 5-1,-1 0-64,-1 0 0,0 6-42,2 3 414,-2 4 0,11 1 0,-6 0 0</inkml:trace>
  <inkml:trace contextRef="#ctx0" brushRef="#br0" timeOffset="373">22806 13122 9612,'8'0'-414,"-2"0"0,-8 1 532,-2 4 1,-6 5 0,-7 7 99,-2 2 1,-6 11 0,1-2-1,-3 4-166,-1 3 1,4-4-1,3 6 1,4-4 19,4-6 0,9 1 0,-1-6 48,3 0 0,9-1 1,4-9-13,6-2 1,5-4-1,8-6 1,3 0-8,5 0 0,3 0 0,0-1 0,-1-2 62,-2-2 1,-7-2 0,1 4 0,-5-1-704,-4 0 0,-5 3-2591,1 1 3129,-10 0 1,4 0 0,-5 0 0</inkml:trace>
  <inkml:trace contextRef="#ctx0" brushRef="#br0" timeOffset="374">23161 13278 8877,'10'-5'11,"-2"-1"-745,-2-2 1,-1 3 2486,-5-4-1635,0-1 0,4 4 0,1 6 0,-2 8-21,-1 5 1,-2 1 0,0 2 0,0 3 38,0 4 1,-7 6 0,-2 2-1,-5 4-45,-5 1 1,3 2 0,-3 3-1,2-1-84,-2-2 0,3-2 0,-3 4 1,3-4-267,2-1 0,4-4 0,3-7 1,-1-5-1309,0-3 1292,5-8 0,-4-4 0,9-10 0,1-8 0,3-8 274,2-5 0,-3-3 0,3-3 0,-2-5 2,-3-3 1,4-2-1,-3 0 1,1-1-101,2-3 1,-4 3 0,6-2 31,2 6 1,2 1 0,3 6 0,3 1 332,4 2 0,1 2 0,3 1 0,4 1 0,4 4 163,5 2 0,1 1 1,1 6-1,1 4-336,0 4 1,-5 3 0,-4 4-1,-2 4-132,-5 9 0,-8 0 1,-2 9-1,-6 1-43,-6 2 0,-3 2 0,-2-1 0,-2 0 70,-3 1 1,-4-2-1,-9-2 1,-2-3 52,-2-1 0,3-2 0,-3-5 1,0 0-50,-1 0 0,1-1 0,-3-4 1,3-4-126,1-3 0,2-2 0,5 0-155,0 0 169,0-7 1,1 4-1,2-5 1,2 2-263,-2 3 1,-4 3 0,-4 5-131,-4 4 0,-4 10 511,-2 5 0,-5 3 0,-3 1 0</inkml:trace>
  <inkml:trace contextRef="#ctx0" brushRef="#br0" timeOffset="375">21725 13904 14297,'-22'-13'-1305,"1"4"1696,7-10 0,10 4 0,8 6 434,14 4 1,15-1 0,13 1-648,14 2 1,-19-1 0,3 0-1,10 0 1,3 0 0,4-1-1,2 1-103,5-1 1,0 0-1,7 3 1,0-1-1,3 0 1,1-1-289,0 0 1,1 1-1,-25 1 1,-1 1-1,0-1 1,19 3-1,-1 0 1,-1 0-1,-1 1-20,-2 0 1,-2 1 0,-4 2 0,-2 1 0,-3-1 0,0 0-1,-5 0 1,-2 2-677,-3 0 0,-2 0 909,-3 0 0,0 1 0,32 12 0,-3 1 0,-6-4 0,-5-4 0</inkml:trace>
  <inkml:trace contextRef="#ctx0" brushRef="#br0" timeOffset="376">32005 15638 8328,'-10'-6'129,"2"-4"1,3-2 0,7-1 181,6 4 0,5-4 0,1 5 1,0-1-1,2-1-219,3-1 1,1-6-1,6-2 1,-3 1-2,3 2 1,0-1 0,3 1-1,-2 5 1,-2 3-20,-1 5 1,-7 3 0,2 5 45,-3 4 0,-8 14 0,-5 8 0,-6 12 0,-8 7 140,-7 9 1,-4 6 0,-8 9 0,15-36 0,-1 0-142,-1-1 1,0 0 0,-17 35-1,2-2 1,0-5-83,6-8 0,-1-8 0,9-12 0,4-5 59,3-7 1,11-10-223,5-11 0,9-15 0,18-9 0,4-10-58,7-8 0,9-8 0,1-3 1,7 2-102,7 2 1,-4 3-46,-1 13 1,-4-2-1,-1 9 1</inkml:trace>
  <inkml:trace contextRef="#ctx0" brushRef="#br0" timeOffset="377">31791 15396 8391,'-22'-8'28,"3"4"1,3 4-1,2 4 1,0 8-1,0 5 1,0 7-1,-1 2-430,1 3 1,1 6 0,2 3 0,4 3 478,0 1 0,-2 3 1,4 2-1,2 7 1,1 4 131,2 4 0,0 6 0,0-1 0,2 6-79,3 3 0,4 0 1,10-7-1,6-2-11,7-6 0,9-15 0,10-10 0,4-10 0,8-12-83,5-8 1,-3-6-1,-1-6 1,3-8 34,4-8 0,-31 7 0,0-2 0,1-1 0,-1 0 0,1-2 0,-1 0-59,-2-1 0,-1-2 1,1 0-1,-1-1 1,23-25-1,-31 20 1,-1-1-10,-1-4 1,-1-1 0,-3-3 0,-1 0 0,0-4 0,0-2-1,-3 1 1,-2-2 108,-1-3 0,-2 0 0,-1-2 0,-2 0 0,-5 2 0,-3 0 1,0 1-1,-1 1-112,0 0 0,-2 0 1,-8-2-1,-3 0 0,-2 1 1,-3 2-1,-2 1 0,-2 1-124,0 4 0,-2 2 0,-2 2 0,-1 2 0,-29-20 0,-4 8 65,-4 8 1,-4 11-1,4 12 1,2 8 78,1 4 1,4 15-1,3 6 1,5 8-158,2 6 0,7 6 0,1 7 0,-1 0 137,1 4 0,-2 4 0,6 3 0,1 0 0,2 0 0</inkml:trace>
  <inkml:trace contextRef="#ctx0" brushRef="#br0" timeOffset="378">31692 16875 8588,'-29'-6'-2,"1"-4"1,1-3 0,2-1 0,1 0 0,0-2-1,1-3 1,1-4 0,-1-6 0,3-6 15,-1-7 0,4-14 0,8-11 0,4-9 0,4 34 0,0-2 14,0-2 1,2-1-1,4-2 1,1 0 0,2-1-1,0-1 1,2-1 0,2-2-4,3-2 0,0-1 0,0 0 0,0 0 0,4-2 0,2-1 0,0 2 0,2 1-14,1 0 1,2 0 0,5 2-1,2 1 1,1 0 0,3 1-1,1 1 1,3 1 285,0 4 0,1 1 0,-2 5 0,-1 3 1,-1 7-1,0 2 0,-1 3 0,1 2-278,-1 3 1,1 4 0,1 1 0,1 5 0,2 5 0,0 4 0,-1 2 0,-1 3-158,35 14 1,-3 13 0,-39-7 0,-2 3-1,25 33-1,-33-26 0,-2 3 0,-2 3 1,-3 1-1,-3 4 0,-3 1 1,0 1-1,-2 1 61,-2 2 0,-1 0 1,-1-1-1,-2 0 1,-3 4-1,-1-1 1,-1-2-1,-2 0 40,-1-1 1,-2-1-1,-3-3 1,-2 0-1,1 1 1,-1 0 0,-3-1-1,-1-1 113,-4 0 0,-1-1 0,-2 1 0,-1-2 0,-4 1 0,-2-2 0,-1 0 0,-2-1-74,-3 1 0,-2-2 1,-1-4-1,-1-2 0,1-5 1,-2-2-1,3-5 0,-1-2-30,2-3 1,-1-3 0,-3-4 0,0-4-1,0-3 1,0-3 0,-2-4 0,0-4-129,-1-3 1,1-6 0,6-6 0,4-5 0,2-6 0,4-4 156,4 0 0,2-2 0,0-2 0,3-2 0,2 1 0,1 0 0,-1 0 0,0 0 0</inkml:trace>
  <inkml:trace contextRef="#ctx0" brushRef="#br0" timeOffset="379">32019 14344 8344,'-14'0'-240,"-1"2"0,1 1 0,2 3 815,2 2 0,5-6-377,10-2 1,9-6 0,8-10 0,4-3-63,2-5 0,2-3 0,10-3 1,-3-1-193,3-2 0,3-7 1,4 2-1,5-3-213,3-2 1,2 1 0,-1 1-1,-4 3-233,-5 5 0,-4 9 1,-7 7-1,-7 5 502,-9 8 0,2 2 0,0 2 0</inkml:trace>
  <inkml:trace contextRef="#ctx0" brushRef="#br0" timeOffset="380">32246 13776 8091,'0'-22'18,"0"3"139,0 3 1,0 2-547,0-1 241,0 8 0,7 0 0,0 9 0,3 3-60,-1 4 1,-4-1 0,5 3 0,1 3 27,1 4 1,-2 5 0,-2-4 179,-2-1 0,5 4 0,-3 0 0</inkml:trace>
  <inkml:trace contextRef="#ctx0" brushRef="#br0" timeOffset="381">32246 13463 8033,'-8'6'-103,"-3"2"0,7 8 0,0 4 0,3 11 1,1 10-1,0 11 0,0 6 0,1 5 1,4 2 169,5 3 0,2 5 0,2 1 0,2-1 0,2-1 0,2-2-100,2-2 1,-4-5 0,1 2 0,-4-7-205,0-3 0,-6-3 0,-1-10 237,-2-5 0,-1-2 0,-5-6 0</inkml:trace>
  <inkml:trace contextRef="#ctx0" brushRef="#br0" timeOffset="382">15683 6639 27581,'46'1'-121,"1"0"0,3 1 0,1 0 0,4 2 0,2 0 0,3 1 0,2 0 0,1-1 0,2 1 0,2 1 0,2-1 0,2 1 0,1 1 1,3 0 0,0 0 0,-21-2 1,1 0-1,-1-1 0,1 1 1,-1 0-1,1 0 0,4-1 1,1 1-1,0 0 0,1 0 0,1-1 1,0 1-1,1 0 0,0 0 1,0-1 94,2 1 1,0 0 0,0-1 0,0 1 0,0-1 0,0 0 0,5 0-1,0 0 1,1-1 0,-1 0 0,1 0 0,1 1 0,1-1 0,1 1-1,0 0 20,3 0 0,0 0 1,0 0-1,-1 0 1,1-1-1,0 0 0,-15-1 1,0 0-1,1 1 1,0-1-1,0 1 1,1 0-1,0-1 0,-1 1-22,1 0 0,0 1 1,0-1-1,0 0 1,4 0-1,0 0 1,1 1-1,-1-1 0,2 0 1,0-1-1,0 1 1,0 0-1,2-1 1,-1 0-1,1 0 0,1 0 1,1-1-1,1 1 1,0 0-1,1-1 30,0 0 0,1-1 0,0 1 1,1 0-1,1 0 0,0 1 1,0 0-1,1-1 0,-14 0 1,0 0-1,1 0 0,-1 0 0,1 0 1,1 0-1,0 0 0,0-1 1,0 1-1,0-1-80,-1 1 0,1-1 0,0 1 1,-1-1-1,1 0 0,-1-1 1,1 0-1,-1 0 0,1 0 1,0 0-1,3 0 0,0 0 1,0-1-1,1 1 0,0 0 84,1-1 0,0 1 1,0-1-1,0 1 1,0-1-1,-4 0 0,-1 0 1,1 0-1,-1 1 1,1-2-1,2 1 0,0-1 1,1 1-1,-1-1 1,1 1-1,-2-1 1,0 1-1,0 0 0,0 0 1,0 0 19,-1 0 0,0 0 1,0 0-1,0 0 1,0 0-1,-1 1 0,1-1 1,-1 1-1,0-1 1,0 0-1,-1 0 0,0 0 1,-1 0-1,1 0 1,-1 1-68,0 0 0,0-1 1,-1 2-1,1-1 1,-2 0-1,14 0 1,-2 1-1,0 0 1,1 0-1,-1-1 0,1 1 1,0 0-1,-1 1 1,1-1-1,-1 0 1,0 0-1,0 0 46,-2-1 0,0 1 0,0 0 1,0 1-1,-3-1 0,1 0 0,-2 0 1,1 1-1,-3 0 0,0 0 1,-1 0-1,0 1 0,-2 0 0,0 0 1,0 1-1,-1-1-30,-2 1 1,0 0 0,-1 1 0,1-1 0,-1 0 0,0 1 0,0 0 0,0-1-1,19 2 1,0 0 0,-1-1 0,-4 1 0,0 0 0,-1 0-24,-1-1 0,0 1 0,-2 0 1,-6 0-1,0 0 0,-1 1 0,-1-1 1,0 1-1,-1 0 0,-2 1 0,0-1 1,0 2 46,-2-1 0,0 0 0,0 1 0,-1-1 0,1 1 0,-1 0 0,0 1 0,0 1 0</inkml:trace>
  <inkml:trace contextRef="#ctx0" brushRef="#br0" timeOffset="383">15469 6639 25756,'-19'0'102,"-1"2"0,-2 2 0,-4 6 1,0 3-1,-3 1 0,1 2 0,1 1-746,3 2 0,4 1 0,5-2 0,3 1 1,2-2-177,6-1 1,2-7-1,4-1 1,4-1 804,8-4 0,13-2 1,11-1-1,5-1 226,4-4 0,5-1 1,8-4-1,3 4-34,2 0 0,-8 4 1,3-3-1,2 4-95,1 1 1,6 6-1,10 3 1,-36-2-1,0-1-121,0 1 0,0 0 0,4 1 1,0-1-1,1-1 0,2 0 1,4 0-1,2-1-53,7 1 1,2-2-1,2-2 1,0-1 0,8 1-1,2 1 1,1-2 0,2-1 100,-24 0 0,1 0 0,1 0 0,-1 0 0,0 0 0,1 0 0,1 0 0,2-1 0,-1 1 0,2-1 0,0 0 0,0-1 103,1 1 0,0 0 0,1-1 0,2-1 0,1-1 0,-1 1 0,-1 1 0,-1 0 0,1 0 0,1 0 1,0 0-1,0 0-80,0-1 0,-1 1 0,1 0 0,-1 0 0,0 1 1,1 0-1,2 0 0,1 1 0,-1 1 0,-1-1 0,-1 0 1,1 0-35,-1-1 0,-1 1 0,1 1 1,-2 0-1,0 1 0,-1 1 0,1 0 1,0 0-1,-1 0 0,1 1 0,-1 1 1,0-1-5,0 0 1,0 1 0,0 0-1,-1 1 1,-1 1 0,0-1-1,-1 1 1,0 0 0,0 0-1,0-1 1,1 1 0,-1 0 0,2 0-1,1 1 1,-1-1 8,-1 1 1,1-1 0,0 0 0,0 0 0,1-1 0,0 0 0,-1 2 0,1-1 0,0 1 0,0-1 0,0 0 0,0-1 17,2 0 0,1 0 0,-1-1 1,-1 0-1,-1-2 0,1 0 1,6 0-1,0 0 0,0-1 0,-1 1 1,-1-1-1,1 0-25,-1-1 1,0 0-1,0 0 1,-1 0 0,1-1-1,0 0 1,0 1 0,0-2-1,0 1 1,2 0 0,1 0-1,0 0 15,-1 1 1,1-1 0,-1-1 0,0 0 0,0-1 0,-1-1 0,-1 1 0,0-1 0,0 0 0,-2 0 0,0 0 0,-1 0 27,1 0 1,0-1 0,0 1 0,-2 0 0,0 0 0,0 0 0,3-2 0,-1 0-1,1 1 1,-3-1 0,-1 1 0,1 0 6,-2 1 1,0 0 0,0-1-1,-2 0 1,-1 0 0,1 0-1,0 1 1,1 0 0,-1 1-1,2-1 1,0 0 0,-1-1 0,-1 1 1,-1 0-1,1 0 1,3 0 0,0 1-1,0-1 1,-3 0-1,-2 0 1,1 0 0,0 0-1,0 1 1,0 0 20,-1 0 1,-1 0 0,0 0 0,2 1 0,-1 1 0,1-1 0,-1 0-1,0-1 1,-1 1 0,-1 0 0,-2 0 0,1 1 30,23 0 0,0 0 0,-3 3 1,0 0-1,0 2 0,-1 0 1,-5 1-1,-1 0-361,-5 1 0,-1 1 0,-7 1 0,-1 2 262,-4 1 0,-1 0 0,-2 1 0,0 1 0,-5 0 0,1 0 0,0 0 0,-1 1 0</inkml:trace>
  <inkml:trace contextRef="#ctx0" brushRef="#br0" timeOffset="384">15839 6440 21297,'-27'-6'-666,"2"-2"1,3 0 521,1 3 0,-4-3 1,3 0-1</inkml:trace>
  <inkml:trace contextRef="#ctx0" brushRef="#br0" timeOffset="385">15285 6184 21297,'-19'5'-1166,"0"0"1063,0-1 0,11-5 0,3-4-1576,3-4 878,2-4 493,0-1 0,0 12 1,0 8 16,0 10 1,-4 13 0,-3 9 0,1 3 188,0 1 0,-5 3 1,1 2-1,-2 5-112,-3 3 1,0 2-1,-3 0 1,-1 0-1,3 0-162,5 0 1,0-7 0,7-4 0,0-5-61,3-3 1,6-13 0,2-1-1,5-8-176,3-7 930,3-2 1,-4-14 0,0-1 0</inkml:trace>
  <inkml:trace contextRef="#ctx0" brushRef="#br0" timeOffset="386">15071 6568 20563,'21'-35'-973,"1"4"1,8-7 634,3-2 1,11-4 0,15 0 0,10 4 593,-30 22 0,1 0 0,0 1 0,-1 2 1,1 3-1,-1 1 0,1 1 0,1 1-348,0 0 0,2 2 1,0 2-1,2 2 1,4 0-1,2 1 1,-2 1-1,-1 1 48,0-1 0,-1 2 0,4 1 0,-1 2 0,0 1 0,0 1-96,2 2 1,2 1 0,0 0-1,2 0 1,6 1 0,0 0 0,-2 0-1,1-1 87,1 1 0,1-2 1,2-5-1,1 0 1,6 2-1,1-1 1,2-1-1,-1-2-73,0-1 0,2 0 0,-22-1 0,1 1 0,0-1 0,2 0 0,-1-1 0,0 0 175,-1 0 1,-1-1 0,0-1 0,3 0 0,0-1 0,0 0 0,18-4-1,0 0 1,-1 0 0,0-1-8,-4 1 1,-1 1 0,-2 0 0,-1 0 0,-7 2 0,-1 0 0,-3 0 0,-1 2-71,-5 1 1,-2 1-1,-4 1 1,-2 1-1,24 0 1,-10 0 5,-11 0 0,-9 0 0,-11 1-47,-5 4 1,-5 3-1,-5 6-378,-4 0 1,-3-4 0,-4-2 510,-3-2 82,4-1 1,-6-4-1,7 4-4,0 5 0,-4 2 1,-3 4-269,-1 3 0,1-2 0,-4 7 1,1 3-91,-1 4 1,-6 1 0,-2 6 0,0 0-315,-2-2 1,-1 4 0,-8-7-253,-3-2 1092,-3 0 0,-20-3 0,-2 0 1</inkml:trace>
  <inkml:trace contextRef="#ctx0" brushRef="#br0" timeOffset="387">15811 6696 24745,'-46'-10'-311,"0"-1"0,3 1 0,1-2 0,-1-1 0,2-1-247,-32-9 1,16 2-1,16 7 1,13 0-1,12 0-191,10-1 0,6 7 0,11 2 0,17 1 1008,23 1 1,26-1-1,-31 4 1,1 0-211,5-1 0,2 0 0,8 1 0,3 0 0,7-1 0,3-1 0,4 2 0,3 1-222,-26 0 1,1 0 0,0 0 0,2 0 0,0 0 0,2 0 0,4 0 0,1 0 0,0 0 0,1 0 0,0 0 0,0 1 106,2 1 0,1-1 0,-1 1 0,0-1 0,0 0 1,0 0-1,7 2 0,2 1 0,-1 0 66,1 1 0,1 1 0,-1-1 0,0-1 0,-1-1 0,1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8.535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3768 4322 7596,'0'-14'-22,"0"-1"1,0 1-1,0 0 1,0 0 0,0-1-1,0 1 1,0 0 630,0 0 1,0 4 0,0 1 723,0-2-1008,0 5 0,-1-1-350,-4 7 1,2 8-1,-7 6 1,-1 10-38,-2 8 0,-1 4 0,2 8 0,1 4 0,3 2-21,1 1 1,-2 2-1,4-4 1,2 0 2,1 0 1,2-3-1,0-6 26,0-3 1,2-10 0,3 0 0,4-5-149,4-4 1,1-9 0,0-4 0,2-4 120,3-1 0,-2-1 0,6-5 0,-1-7-2,0-4 0,-5-9 0,2 3 0,-3-4 94,-2-2 0,-1 1 1,-4-1-1,-4 1 139,-3 0 0,-2 5 0,-2 3 0,-3 3-45,-4 2 0,-4 0 0,-1 10 0,0 2-66,-1 1 0,-4 4 1,-1 2-1,-1 6-46,1 2 1,1 4 0,5 2 0,-1 1-328,1-2 1,6-6-197,4-1 0,5-7 0,7 1 530,6-2 0,10-8 0,-2-2 0</inkml:trace>
  <inkml:trace contextRef="#ctx0" brushRef="#br0" timeOffset="1">4195 4222 7948,'1'-12'-25,"4"2"1,-3-2 0,4 2-1,0-1 99,4 2 1,2-4-1,3 3 1,-1-1-20,0 2 0,2-2 0,1 4 0,2 1-10,-2 0 1,1 0 0,-1 2 0,2 0-4,-1 0 1,-3 3 0,-2 2 0,-2 3-110,-1 0 0,-7 7 1,1 0-1,-2 5-11,-2 3 1,-2 7 0,-2-3-1,-7 4 26,-7 1 0,1 4 0,-5-2 40,1-3 1,2-2 0,5 2-1,0-3 98,0-5 1,4-8-27,1-2 0,7-6 0,2 1-137,8-8 1,5-8-1,2-7 1,3 0-70,1-2 0,0 6 1,-5-4-1,0 1 0,-1 1-192,-4-2 0,2 0 203,-6 5 1,-8 6 0,-10 1 0,-4 3 134,0-1 0,-1 0 0,1 4 0,-2-2 0,1-2 26,3-6 1,0 3 316,1-6 1,6-1 822,4 1-841,2 6 0,4 8 0,1 11 0,1 7 83,0 5 0,-3 6 1,-1 4-318,0 5 0,0 8 0,0 4 0,0 4-145,0 4 0,-5 1 0,1-5 1,1-4-1,1 1-139,2-1 0,0-9 0,0 0 0,0-6-369,0-8 1,2-5-657,2-8 1218,4-6 0,6-8 0,1-8 0</inkml:trace>
  <inkml:trace contextRef="#ctx0" brushRef="#br0" timeOffset="2">4408 4563 7948,'0'-7'464,"-5"-1"-698,0 3-100,1 3 0,10-4 138,4 6 1,2 0 171,2 0 1,-6 6 0,-3 4 73,-3 2 0,-2 7 1,-2 2-31,-3 1 0,2-3 1,-6 3-1,-1-1 59,2-4 1,0-3 0,5-3 277,-2-1-257,1-7 1,5 2-1,4-10 1,5-5-7,2-2 1,2-1-1,-1 2-58,-4 2 1,4 6 0,-5-4 29,0 1 1,0 4-140,-3-2 177,-4 2 0,5 8-9,-6 4 0,0-2-118,0 1 1,0-4 0,0 4 0,0 2 26,0 2 0,0 1 0,0 0 0,0 1-59,0-1 1,0 0 0,0 0 0,-1 1-27,-4-1 0,4-5 100,-4 1 1,5-7 13,5 2 1,2-4-1,8-2 1,-1-3-1,0 0 0,0-6 0,1 4 1,-1-2-57,0-3 1,0 3-1,0-1-109,1-2 1,-7 3 0,-2 0 0,-1 0-75,-1 0 1,-1 3 181,-7-4 1,-3 4 357,-2-4 127,3 5-329,6-2 1,6 6 161,3 0-74,-2 0 0,-1 6-135,-6 4 0,0-2 1,-2 0 22,-2-2 1,1 3 0,-5-2 32,1 1 0,1 0 1,3 3 89,-2-2-142,0 1-40,5 4 0,0-8 0,2-4 0,3-7-222,4-3 0,4-1 0,1-6 24,0 1 0,2 5 0,1-1 0,2 1-63,-1 1 0,-7 2 0,-2 6 0,2 0-1155,2 0 87,-5 0 1004,5 0 0,-13-5 1,0-2 275,-8 0 0,1 3 0,1-2 0</inkml:trace>
  <inkml:trace contextRef="#ctx0" brushRef="#br0" timeOffset="3">4806 4691 7792,'0'-7'391,"0"0"-232,0 7 521,0 0 0,0 7-585,0 2 0,0-1-155,0 1 0,5 1 0,1 4-85,2 0 0,-5 1 1,2-1-1,-4 0-348,-1 0 0,5 0 493,0 1 0,0-1 0,-5 0 0</inkml:trace>
  <inkml:trace contextRef="#ctx0" brushRef="#br0" timeOffset="4">5119 4393 7753,'-8'-10'-1491,"2"2"1936,-1 2 656,6 1-333,-6 5-571,7 0 0,0 7 1,0 2-1,0 5-59,0 5 1,-4 5 0,-1 8-1,2 2-120,1 3 0,2-6 1,0 4-1,2-2-69,2 0 1,0-4-1,5-7 1,1-1-38,-2-4 0,9-3 1,-3-3-1,2-3-203,0-2 0,3-2 1,0-8-1,0-3-101,1-6 1,-4 0-1,3-10 1,-3-3 391,-2-1 0,0-1 0,0 0 0</inkml:trace>
  <inkml:trace contextRef="#ctx0" brushRef="#br0" timeOffset="5">5105 4308 8247,'14'0'-1300,"0"0"1221,0 0 0,0 0 0,-1 1-95,-3 4 1,2-4-1,-4 6-29,0-1 0,-2-3 203,-6 7 0,7 6 0,1 6 0</inkml:trace>
  <inkml:trace contextRef="#ctx0" brushRef="#br0" timeOffset="6">5105 4578 7766,'9'0'202,"1"0"180,1 0 0,1 0 1,2 0-524,1 0 0,-1 0 1,0 0-1,0 0-141,1 0 0,-1-2 0,0-1 0,0-2 43,0 2 0,-4 0-369,-1-2 608,-5 4 0,8-12 0,-4 5 0</inkml:trace>
  <inkml:trace contextRef="#ctx0" brushRef="#br0" timeOffset="7">5403 4464 8473,'0'14'222,"0"0"-189,0 1 0,0 4 0,0 0 0,0-1 0,0 1-49,0 0 1,-5 0 0,1-4-569,1-1 350,1-6 0,4-2 0,1-8 75,1-2 0,3-6 1,-4-9-1,2-3 134,-2 0 0,0-5 0,0 3 0,2-1 78,-2 1 0,-1-1 0,-2 6 1,0 2 297,0 1 1,0 7 283,0-1-585,0 7 1,1-2 0,2 10-1,2 4-46,-2 4 1,4 1 0,-3 1-1,1-1-58,1 0 0,1 0 0,4-1 1,-2-2-96,2-2 0,-3-1 0,2 2 0,-1-4 47,-1 0 0,5-4 98,-4 3 0,2-10 1,0-5-1,-3-2 21,-2-2 1,1-5-1,-4-2 1,3 1-122,2-1 1,-5-3 0,4 4-185,-1-2 0,-3 4-386,7-1 674,-7 10 0,9-4 0,-4 5 0</inkml:trace>
  <inkml:trace contextRef="#ctx0" brushRef="#br0" timeOffset="8">5887 4308 6793,'-2'-8'703,"-3"3"-676,4 3 1,-12 2 0,4 0 0,-6 2 55,-4 3 1,4 4-1,-6 9 1,2 2 77,0 2 0,0-3 0,5 3 0,0 0-56,0 0 1,6 1 0,3 0 0,3-4-137,2-3 1,0 0 0,2 0 0,3-1-47,4-2 0,4-3 1,1 1-1,2-4-206,3 0 0,-3-2 0,2-5 0,-2 0 14,-2 0 1,1 0 0,-3-2 0,-1-3 268,-1-4 0,-1-4 0,6-1 0</inkml:trace>
  <inkml:trace contextRef="#ctx0" brushRef="#br0" timeOffset="9">5986 4350 7766,'6'-14'179,"-4"0"-130,4 6-14,-6 2 0,0 7 0,-1 4 0,-2 4 30,-2 4 1,-5 1 0,4 0 0,0 1 0,-1 0 16,4 4 0,0-1 0,0 4-101,-2-2 1,0 4 0,5-5 0,2-2-1,3-1 0,3-3 0,6-4-162,0-4 156,0-3 1,1-4-1,-3-3 1,-1-4 0,-3-4 45,-2-1 0,4-5 0,-5-1 1,-2-1 32,-2 0 1,4-2 0,0 2 0,-2 1-2,-1-1 1,-4 4 0,-1 6 0,-3 3 42,-2 2 1,3 1 0,-5 5-205,-1 0 0,-1 1-273,-2 4 1,6 3-529,3 6 380,3 0 1,2 1 528,0-1 0,0-6 0,0-2 0,0-6 0</inkml:trace>
  <inkml:trace contextRef="#ctx0" brushRef="#br0" timeOffset="10">6199 4492 7822,'-4'-14'-261,"-1"0"1,0 0 0,0 0 0,1-1 144,1 1 0,1 0 0,2 0 0,0-1 0,0 1 124,0 0 1,0 0-1,0 0 10,0-1 0,0 1 0,0 0 84,0 0 0,0 4 0,2 2 65,2 2 1,-1 0 57,7 1 0,-5 3 0,3-1 13,-2 6 1,0 1 0,-3 5 0,2 2-107,-2 2 0,-1 7 1,-1 2-1,3 2-104,0 0 0,1-1 1,-5 6-1,0-2-87,0-4 0,0 3 1,0-7-877,0-2 539,0-1 0,0-10 0,0-6 210,0-8 1,0-9-1,0-4 1,0-1 84,0-3 1,0-2-1,0-1 1,0 1 100,0 3 0,0-1 0,-2 6 26,-2 2 0,2 5 930,-3 3-686,4 6 0,2-8 1,4 6-1,5 2-118,2 1 1,7-2 0,2-1 0,-1 0-116,1-1 0,3 4 0,-6-3 0,0 4-62,-2 1 1,-2 0 0,-2 1 0,0 3-43,-3 0 1,-6 7 0,2-1 0,-3 2 0,-2 3 85,0-1 0,0 5 0,-2 1 0,-3 3-12,-4 2 1,-4 2 0,-1 1 0,0 1-5,-1-1 1,1-4 0,0-2 0,0-2-110,0-2 0,4-4 0,2-3-374,2-2 0,1-7 33,5-2 1,0-6 446,0-9 0,6-5 0,2-2 0</inkml:trace>
  <inkml:trace contextRef="#ctx0" brushRef="#br0" timeOffset="11">6484 4208 7822,'6'-14'-70,"-3"1"98,7 4 0,-6 1 0,6 5-13,1-2 0,-5 2 0,-1 8 1,-2 4 30,2 4 0,-4 7 1,4 5-1,-5 5 15,-5 4 1,2 4-1,-5-4 1,2 1 8,3 0 1,1-7 0,2-6 0,2-1-49,3-4 0,-2-3 0,6-2 0,2-5-63,2 0 1,1-3 0,2-5 0,1-4-79,2-4 1,0-4 0,-4-1-1,-1-2-140,0-3 0,-1 3 1,-2-3-1,-3 4-42,-2 0 1,-1 1 0,-5 0 300,0 0 0,-7-1 0,-1 1 0</inkml:trace>
  <inkml:trace contextRef="#ctx0" brushRef="#br0" timeOffset="12">6597 4265 6142,'0'9'-79,"0"1"1,-6-1 0,-2 6-1</inkml:trace>
  <inkml:trace contextRef="#ctx0" brushRef="#br0" timeOffset="13">6512 4393 7297,'0'8'383,"6"-2"1,2-11-217,7 1 1,-1-6-155,0 5 1,0-1 0,0 3 0,1-3-55,-1-2 0,5-2 1,0-2-1,-2 2-72,-1 5 1,-3 2 0,-2 0-1179,-2-2 1291,-6 1 0,-3-3 0,-8-1 0</inkml:trace>
  <inkml:trace contextRef="#ctx0" brushRef="#br0" timeOffset="14">6541 4165 8626,'14'0'180,"-2"-1"0,0-2 1,-3-4 11,2-1 0,2 1 0,1-4 0,0 3-240,0 1 0,-4 3-855,-1 4 1,-4 4-1,3 3 577,-2 1 0,-1 1 0,-3 4 326,2-4 0,4 4 0,6-5 0</inkml:trace>
  <inkml:trace contextRef="#ctx0" brushRef="#br0" timeOffset="15">6910 4123 7822,'0'-8'743,"0"2"-743,0 6 0,0 1 29,0 4 0,0-2 0,-1 7 1,-2 1 117,-2 1 1,0 2 0,5 2-1,0 2 23,0 1 0,5 1 1,0-1-138,-2 5 1,-2 3 0,-1 1 0,0 0-132,0 1 1,0-2 0,0-2 0,0-3-286,0-1 0,0-7 65,0-5 1,0-7 171,0-2 1,5-11-1,0-10 1,-2-1 11,-2-3 0,-1-7 0,0-1 92,0 2 0,0-4 0,0 2 0,0 1 76,0 2 1,2 3 0,1 2-1,4 3 56,0 1 1,-2-2 0,5 4 0,1 1 144,1 2 0,3 4 0,-3 1 0,-1 1-39,-1-1 0,-1 3 0,5 0 1,1 2-181,-1 3 0,0 1 1,0 2-1,1 0-31,-1 0 0,-5 5 0,-1 1 0,0 2-25,0 3 0,-5 2 0,2 1 1,-4 2-9,-1 3 1,-1-3 0,-4 3 0,-4-3-5,-4-2 1,-1 0 0,0 0 0,-1 0-96,1 1 1,-5-1 0,-1-2 0,-3 0 82,-2-3 0,3-6 0,0 2 0,1-2 109,4 2 0,6-4 280,2 4-86,5-3 5,-2-2 1,17 0-149,3 0 1,4 0-1,-4 0-6,0 0 0,0 0 1,1 1-26,-1 4 1,0-3 0,0 4 26,0 0 1,1-4 0,-1 4 0,0-1 13,0 0 1,-1 1 0,-2-3 0,-2 2 7,3-2 0,0-1 0,2-2 44,1 0 1,-6 0-234,1 0-147,-7 0-140,3 0-204,-6 0-2863,0 0 3429,-6 0 0,4 0 0,-4 0 0</inkml:trace>
  <inkml:trace contextRef="#ctx0" brushRef="#br0" timeOffset="16">7223 4436 6801,'0'-15'0,"0"1"0</inkml:trace>
  <inkml:trace contextRef="#ctx0" brushRef="#br0" timeOffset="17">6114 5871 8395,'2'-8'-240,"2"4"283,6 2 1,3 10 0,1 5 0,-2 4 0,-1 0 70,-1-1 0,-5 3 0,3 2 0,-1-1-64,1 1 1,-3-2 0,3-5 0,0-1 48,0-4 0,1-3 0,5-6-16,1 0 0,4-1 0,1-5 1,1-7-77,-1-4 1,4-7 0,-4 3 0,1-1-112,0-3 1,-2 0 0,-5-1-1,0 4 1,0 2-195,0 2 1,1-2 0,-3 1-270,-2 1 0,2 4-263,-2 5 830,-4 2 0,0 1 0,-6-2 0</inkml:trace>
  <inkml:trace contextRef="#ctx0" brushRef="#br0" timeOffset="18">6256 7080 8286,'-12'1'-110,"2"4"1,4 5 0,1 2 0,0 2-1,2 2 1,2 2 0,-1 1 0,-1-2 192,-2-1 0,0-2 0,5 0-34,0 0 0,2-1 1,3-4-42,4-4 0,-1 2 0,2-3 1,1-1 58,1-1 1,2-4 0,1-1-1,-1-3-67,0-2 0,0-1 0,1-6 0,-1 1-127,0 0 1,-5 0-1,1 0 1,-1-1-127,-1 1 0,3 5 1,-4-1-418,1-1 670,-5 5 0,9-1 0,-4 7 0</inkml:trace>
  <inkml:trace contextRef="#ctx0" brushRef="#br0" timeOffset="19">5972 8473 8108,'-5'9'-130,"0"1"34,2 1 1,3 0 0,5 0-115,4-1 1,-1-7 171,2 1 0,-5-2 0,2 0 44,0 2 0,4-2 24,-2 3 0,4-4 0,1-2 1,0-2-39,1-2 1,-1-11 0,0 2 0,2-4-1,1-1-119,2 1 1,0-6 0,-5 5 0,1 1-227,-1 3 0,-2 5 353,-2 1 0,-4 6 0,-6-4 0</inkml:trace>
  <inkml:trace contextRef="#ctx0" brushRef="#br0" timeOffset="20">6043 9482 8107,'0'10'-297,"0"-1"0,2 2 0,1 2 409,1 1 0,3-4 1,-4-1-1,3 1 1,1-1-149,-1 1 1,0-7 0,-3 3 7,2 0 0,1-4 39,-1 3 0,3-4 1,5-2-1,-2-2 1,-2-2 1,1-6 0,4 1 0,2-2-189,3-3 0,-4-4 1,4-1-23,-3-2 198,-2 4 0,1-8 0,-1 3 0</inkml:trace>
  <inkml:trace contextRef="#ctx0" brushRef="#br0" timeOffset="21">1849 11913 7926,'0'15'84,"0"-6"1,0 1 0,0 1-20,0 1 0,0 2 0,0 1 0,0-1 0,0 0 0,0 0 0,0 1 0,0 0 0,0 3 130,0 1 1,0 1 0,0-2 0,0 2 0,1 1 0,2-1-80,2-2 1,5-3 0,-6 0-1,1-1-93,1 0 1,-4 0-34,3 0 0,-4-4 1,-1-1 31,0 2 1,0-3 0,0 2-1,2 1 68,3 1 0,-2 3 1,5-1 97,-2 0 0,5 0 0,-3 1-86,0-1 0,5 0-120,-4 0 0,-1-1 16,1-4 0,-4 2 64,5-6 1,-7 1 0,3-2 9,0 0 0,1 3 1,4-4-1,-2 3 83,2 2 0,2-3 1,1 3-1,-1 0-40,-4-1 0,4-3 1,-4 2-54,4 0 1,-3-4 0,-1 4 24,2 0 0,2-2 1,1 4-35,0-2 0,0 0 0,1-3 0,-1 4 73,0 1 1,0-4 0,0 4 0,2 0-34,3 0 1,-3-3 0,5 3 0,-2 0-22,-1-1 1,6-3-1,-3 2 1,-1-1-3,1-1 1,2 1 0,-2-3 0,0 1-3,-1 2 1,4-1 0,-4-4 0,2 0 26,4 0 0,1 0 0,1 0 0,0 0 49,1 0 0,1 0 0,2 0 0,1 2-32,-2 3 1,-1-2-1,-1 5 1,-1-2-62,1-3 0,-1 4 1,0-1-1,1 0-70,-1 0 1,1-1 0,-2-5 0,-2 0-34,-1 0 1,-5 0 0,3 0 0,0 0-35,0 0 1,-5-5 0,2 1 0,-1-1 73,1-1 0,-4 4 1,4-3-1,-3 4 5,-2 1 0,1 0 1,-1 0-1,2 1 16,3 4 0,-4-2 0,4 5 0,-3 0 47,-2 0 0,1-5 1,0 2-1,3-4 4,1-1 0,6 0 1,-3 0-1,2 0 34,-1 0 1,1 0 0,5 0-1,-1 0-61,0 0 1,1 0 0,-1 0 0,1 0 34,-1 0 0,1 0 1,-3 0-1,0 0-50,-3 0 0,0 0 1,2 0-1,-3 0-45,-2 0 1,6 5 0,-3 0-1,4-2 25,2-1 1,-1-4 0,1-1 0,1-3-24,3-2 1,-2 0 0,6-3-1,-2 3 33,-4 2 0,-1-4 0,-1 5 0,-1 2-11,0 2 0,1 1 1,-1 0-1,-1 0 5,-3 0 0,1 0 1,-4 0-1,1 1 16,3 4 1,2-2-1,1 5 1,2-2 100,4-3 0,-3-1 0,7-2 0,0 0-52,-2 0 0,5 0 1,-4 0-1,1 0 31,0 0 1,-2 0 0,3 0-1,-1 0-62,2 0 0,1 5 0,1-1 1,1 0-37,0-3 1,-1-1 0,1 0-1,0 0-17,-1 0 1,-1 0 0,-1-1 0,-4-4-30,-1-5 0,0 3 0,-4-3 1,3-1 47,-3-2 0,-1-1 1,-1 0-1,-1 0 22,1-1 1,-3 6 0,0 0 0,-4-3-46,-2 0 1,4 2 0,-5 1-2,-2-2 0,-1 0 0,-3 0 0,-2 3 59,-2 1 0,-4-2 0,3 3 0,0-2-2,0-3 0,-4 4 0,6 1 0,-1 0-77,-1-4 1,3 2-1,-4-1-3,1-2 1,-4 3 0,4-2 24,-1-1 1,2-1 0,-4-2-1,0-1 2,1 1 0,-5 5 0,4-1 0,-3-1 82,-2-1 1,0-3 299,0 1-356,0 0 1,0 0-134,0-1 0,0 6 0,-2-2 53,-3-5 1,-1 0-1,-7-7 1,1-3-217,-4-1 0,-3-3 0,2-1 0,-4-2 90,-1 1 0,0 2 0,-3 2 1,1-1 207,-1 1 0,-2 6 0,-2 1 0,3 2 97,2 0 0,-1 0 0,4 5 0,-1 0 0,-2 0-56,2-1 1,-5 1-1,4 0-233,-4 0 0,-7-5 0,0 0 0,-3 0-59,-2-2 1,-2 4 0,-3-5 0,-2 0 124,-2 0 1,-4 4 0,5-2 0,1 2 145,2 4 0,1-3 0,1 9 0,-1 0 193,0 3 0,1 4 0,-3 1 0,0 0-94,-3 0 0,-4 0 0,5 0-205,1 0 0,0 6 0,0 2 0,-1 1-13,1 1 1,0-5-1,-1 2 1,-5 1 0,-5 0-174,-5 3 1,-1-4 0,-3-1 142,4 0 1,-1-4 0,0 4 0,-1-1 0,0 1 237,-1 2 0,5-3 1,-3 4-1,1 2-3,0 2 1,2 1 0,8 0 0,3 1-85,0-1 1,4 0 0,-6 2 0,0 1 0,1 2-164,-4-1 0,-1-4 0,0-3 1,1-2-35,2 2 0,4-4 1,-2-3-1,-1 0 57,1 0 1,-2-2 0,-5 3 0,0-4 58,0-1 1,2 0 0,1 2-1,5 1 263,5 2 0,-1 6 1,11 0-1,-1 5-88,0 3 0,2 4 1,5-4-1,1 0-187,3 2 0,-3-4 0,5 5 0,-2-1 34,1-4 0,5-1 0,-1-2 0,5 0-8,5 1 1,-2-1 0,6 0-1,2 0 22,1 0 1,2 1-1,2-1 1,2 2 13,6 3 0,3 3 0,1 6 1,0 1 43,0-1 1,5 2-1,0 2 1,-1 1-13,-3-2 0,4 1 1,2 0-10,1 1 1,0 0 0,3-5 0,-1 1 19,1-1 1,4 1 0,4-1 0,5-1 0,3-3 1,8 1 0,3-6 0,5-2 0,3-1-37,2-2 1,-1-1 0,-4-2 0,1-2-15,4 3 1,3-5 0,6 1-1,0 0 20,0 0 1,0-3-1,0 3 1,0-2 26,0-3 0,1 4 1,0-3-1,6-1-14,-36-2 1,1 0 0,37-1-1,-38 0 1,0 0 0,39-2-14,-2-2 1,-37 2 0,1 1 0,3-4 0,0 0 0,0 0 0,1-1-39,1 0 0,0-1 0,-4 1 0,-1 0 1,0-1-1,-1 1 0,0 0 0,0-1 4,0 0 1,0-1 0,3-1 0,0 0 0,-1 2 0,0 0 0,-1 0 0,-2 0-85,37-7 1,-1 4-1,-1 1 1,-2-1 89,-1 2 0,3 2 0,1 6 0,-1 0 81,-4 0 0,-4 2 1,-11 2-1,0 4-5,0 0 0,-5 5 0,0-5 0,0 0-38,-1-4 1,-1-2 0,-5-2 0,-1 0-66,-3 0 1,-8-6 0,0-4 0,-3-3-21,-1-1 0,-5-5 0,-2-1 0,-2-1 128,-2 1 0,-3-1 1,-2 4-1,-2-1-8,-1 6 0,-7-2 0,3 6 1,-1-2-6,-1 1 1,1 4 0,-5-5-1,-1-1-52,-4-1 1,-3-9-1,-6-2 1,0-6-181,-1-4 0,1-3 1,-2-7-1,-3 0-65,-4 1 1,1-3 0,-2 0-1,0-3 102,2 2 1,-5-1 0,2 3 0,-5 4 191,-3 4 0,-5-2 0,3 5 0,-1 3 28,-4 5 1,-1-2 0,-1 5-1,-3-2-197,-2 0 0,1 5 0,-6-4 0,-2-3-135,-1-1 0,-8-1 0,-4 0 0,-2-1 97,-2 1 0,4-1 0,3 1 0,0 1 64,4 3 0,-4 4 0,-4 6 0,-5 1 211,-3 3 0,0-1 0,7 7 1,1 0 125,2 3 1,-1 7-1,-7 4 1,-5 2-186,36-5 1,1 1-1,0-1 1,2 1-1,-36 10 1,2 1-57,-2-2 1,36-7 0,1 1 0,-4-2-1,0 1 1,1-1 0,-1 1-54,0 0 1,1 0 0,0-2-1,0 0 1,2 1 0,-1 1 0,-36 7 33,0 2 1,1-1 0,34-8 0,0 2 0,-2-1 0,0 0-29,-3-1 1,2 2-1,5 1 1,1 2-1,-1 2 1,1 1-1,0 0 1,1 2-100,-1 1 1,0 2-1,-1 3 1,0 2 0,-4 4-1,1 1 1,-1 1 0,1 1-352,0 3 1,1 2-1,-2 0 1,1 2 491,4 0 0,2 1 0,-2-1 0,0 1 0,3 1 0,0 1 0,0 2 0,1 1 0</inkml:trace>
  <inkml:trace contextRef="#ctx0" brushRef="#br0" timeOffset="22">16578 12653 8563,'-9'0'1,"3"0"1,4 0 0,8 0 0,7 0-38,6 0 0,3 0 1,8 0-1,3-2 0,5-1 126,3-2 0,3-4 0,2 2 0,5-2-15,4-7 1,0 2-1,12-7 1,2 2-87,5 0 0,-2-6 0,-1 3 1,-8 0-115,-5 3 1,-7-2 0,-5 2 0,-5 2-87,-3 1 1,-12 2 0,1 1 0,-6 2-135,-8 2 0,-1 4 176,-7-4 1,-7 6-1,-7-2 169,-4 3 0,-7 2 0,-2 0 0</inkml:trace>
  <inkml:trace contextRef="#ctx0" brushRef="#br0" timeOffset="23">17630 12013 8488,'0'-8'399,"7"2"1,1 6-689,6 0 1,2 6 0,1 5 216,2 6 0,8-1 1,1 5-1,7-2 0,3 0 34,0-2 0,0 4 0,1-2 0,-2-2 16,-4-1 0,-6-2 1,4 0 47,-5 0 1,-6-4-1,-6-1 1,-1 2 36,-4 2 1,2-4 0,-6 1-37,-2 1 0,-3 2 0,-4 1 0,-6 0-39,-3 0 0,-7 2 0,-4 1 0,-4 4-53,-5 1 1,-1-3 0,-7 3 0,-3 0 0,0-1-138,0-1 1,3 4 0,1-3 201,2 1 0,0 1 0,-4 6 0</inkml:trace>
  <inkml:trace contextRef="#ctx0" brushRef="#br0" timeOffset="24">30753 8445 7893,'-14'0'145,"5"0"0,-1 0 1,1-2-1,1-3 0,3-4 1,4-4 618,1-1 1,1 6-538,4 3 1,3 4 0,6 2-101,0 4 0,0 3 0,2 6 1,2 2-81,1 3 1,0-3 0,-5 4 0,0 1-51,0 2 1,0 0 0,1-1 0,-1 0 0,-2-2-68,-2 1 0,3-2 0,-4-5 51,4 0 1,-4-1 0,-1-2 0,0-3 50,0-2 1,-3-1 0,4-5 0,2-3 164,2-7 1,1-7 0,2-16 0,3-7 58,4-6 0,11-6 0,4-9 0,1-4-354,-1 0 1,3 2 0,-5 8 0,1 1-225,-4 2 0,-3 6 0,-2 0-87,1 7 1,-7-1 0,-2 7 0,-1 1 0,-1 2-1527,-6 2 1935,3 6 0,-8-5 0,8 5 0</inkml:trace>
  <inkml:trace contextRef="#ctx0" brushRef="#br0" timeOffset="25">30839 8345 7941,'-8'-9'-402,"3"2"380,4 6 0,1 4 0,0 13 0,0 3 0,0 4 0,1 4 0,4 2 315,4-1 0,-1 2 0,2 2 0,1 2-72,1 3 0,3-6 1,-3 2-1,-1-3-10,-1-1 1,-2-2 0,3-4 0,-2-4-240,2-3 0,-3-8-88,2-3 1,-1-7 0,5-7 88,1-10 0,4-10 0,3-9 0,3-11 49,5-9 1,8-2-1,1-6 1,6-1-62,2 3 1,-23 30 0,-1 0 0,20-28-1,-2 4-46,-3 4 1,-3 5 0,-7 8 0,-1 3-98,-3 5 1,-4 9 0,-6 5 0,-1 3-288,-3 2 1,1 5-733,-7-1 851,1 7 1,-11-3 349,-4 6 0,-2 0 0,-3 0 0</inkml:trace>
  <inkml:trace contextRef="#ctx0" brushRef="#br0" timeOffset="26">27810 12525 7040,'8'14'-27,"-1"2"1,-7 1 0,0 4-1,0 1 1,1 5 0,2 4-1,2 7 1,-2 5 0,-3 6 61,-5 8 1,2 7 0,-5 14 0,4-37 0,1 1 0,-1 4 0,1 0 50,0 3 1,0 0 0,0 0 0,0 0 0,1 4 0,0 1 0,0-1 0,0 0-106,0-1 0,0-1 0,2-4 0,-1-1 1,1-3-1,0-1 0,0 34 0,0-11 19,0-13 0,6-9 0,2-15 0</inkml:trace>
  <inkml:trace contextRef="#ctx0" brushRef="#br0" timeOffset="27">27711 12582 8108,'-37'7'0,"4"0"0,10-6 240,4 4 0,4-2-335,6 7 1,4-7 0,10 2 0,4-4-4,4-1 1,8 0 0,4 0 0,6 0 227,7 0 0,3-5 0,2-1 0,1-2 42,4-3 1,10 5 0,15 1 0,-32 4 0,2 1-82,3-1 1,1 2 0,1-1 0,0 0 0,0 0 0,1 0 0,-1 0 0,1 0-127,4 0 1,0 0-1,4 0 1,0 0-1,6 0 1,0 0 0,-1 0-1,0 0 11,-3 0 0,0 0 1,3 0-1,-1 0 1,2-1-1,1 0 1,1 0-1,-1-1-12,0 0 0,-1-1 1,-4-2-1,-1 1 1,-4 1-1,1 1 0,-1 0 1,1 1 26,-1 0 0,-1 0 0,-3 1 1,0 2-1,-6 0 0,-2 0 1,37 8 180,-8 3 1,-9 1-1,-2 0 1,-6 2-131,-7 3 1,-3-3-1,-2 4 1,-5-1-142,-3 0 1,-11 0 0,-4-6 0,-3-2-1055,-2-2 847,-6-6 1,-3 4-1,-10-9 1,-4-3 161,-4-4 0,-1-4 1,0 0-1,-2 2 340,-3 2 0,2 1 0,-6-3 0,3 3-91,2 2 1,3 1 0,0 5-135,1 0 0,0-5 0,1-1-107,4-2 1,-4 5 212,4-2 311,2 4 1,1 2-113,6 4 1,-1 4 0,-3 10 0,-2 8-101,-2 10 1,3 2 0,-4 13 0,-2 3-247,-2 5 1,4 1 0,-1 3-1,-2 1-170,-6 0 1,3 3-1,-4 6 1,3 3-46,2 2 0,-1-6 0,1 1 0,0-4 0,0-1-95,-1-1 0,1-6 0,0-1 380,0-2 0,-7-2 0,-1 0 0</inkml:trace>
  <inkml:trace contextRef="#ctx0" brushRef="#br0" timeOffset="28">28052 14174 8212,'10'-14'0,"8"-1"0,14 1-5,14 0 1,12 0 0,13-1 0,-31 9 0,1 0 52,2 1 0,2 0 0,10-1 0,3 1 0,4 2 0,2 2 0,3-1 0,2 0 9,2 1 0,0 1 1,3 4-1,1 3 1,-22-2-1,1 0 0,0 1 1,0 0-1,0 1 1,0 0-1,0 1 1,0 1-1,0-1-385,1 1 0,0 0 0,0 0 0,1 2 0,-1 0 0,0 1 0,2-1 0,0 0 0,0 0 203,21 5 1,0-1-1,-24-5 1,0 0-1,-1-1 1,25 3-1,-1-1 1,-3-1-1,-1-2 125,-4-2 0,0-1 0,-3-1 0,0-2 0,-1-1 0,-2-2 0,-2 1 0</inkml:trace>
  <inkml:trace contextRef="#ctx0" brushRef="#br0" timeOffset="29">19905 14160 8374,'-8'-19'-124,"4"0"1,0 1 0,1 2 0,-1 2 0,0 0 0,3 0 459,1 0 1,0 4-158,0 1 1,0 7 0,1 0-310,4 6 1,-2 7-1,5-2 1,2 5 41,2 5 0,1-3 0,11 3 0,3-5-87,4-4 1,9 1-1,12-6 1,9-2-709,7-2 883,10-13 0,-6-4 0,-33 2 0,0-1 0</inkml:trace>
  <inkml:trace contextRef="#ctx0" brushRef="#br0" timeOffset="30">24469 14344 8517,'-14'-14'-935,"1"0"777,4 0 1,4 6 0,11 3 0,9 4 95,7 1 0,6 0 1,7 0-1,6-2 74,5-3 1,3 2 0,-3-5 0,1 0-33,-1 0 1,3 5 0,-2-3 0,-1 1-41,-2 0 60,-1 1 0,0 4 0,-1 0 0</inkml:trace>
  <inkml:trace contextRef="#ctx0" brushRef="#br0" timeOffset="31">28734 14458 8521,'37'-9'-148,"-2"-1"0,-2 1 0,2-1 1,1 2-1,2 0 0,0 2 0,0 0 1,1 3 92,2 1 1,2-3 0,1 1 0,3 0 14,6 3 1,7 1-1,1 0 1,1 0 17,1 0 1,-5 0 0,4 0 0,-2 0 0,2 0-99,4 0 0,8 0 0,4 0 0,-1 0 31,1 0 0,-4 0 0,-8-2 0,-4-3 89,-4-4 0,5-4 0,2-1 0</inkml:trace>
  <inkml:trace contextRef="#ctx0" brushRef="#br0" timeOffset="32">27270 14472 8497,'0'-22'49,"0"-3"1,0 6 0,2 3 0,2 5 0,7 6 0,7 4 0,7 1-228,7 0 1,6 1-1,11 4 1,7 3-1,9 1 24,5 1 1,6-7 0,1 3 0,-37-3 0,1-1 96,2 1 0,0-1 1,3 1-1,2-1 0,3-2 1,2 0-1,1 0 0,1 0-124,1 0 0,0 0 0,4-2 0,2-1 0,1 0 1,2 0-1,2-1 0,0 0 203,1-2 1,0 1-1,0-1 1,0 1 0,-2-1-1,0 1-56,3 0 0,0 0 0,0 1 0,1-1 0,-1-2 1,-1 1-1,-1 0 0,1 1 109,-1 0 1,0 0-1,-3 1 1,0 1-1,0-2 1,0 0-1,-4 2 1,0 1-49,-3 1 1,1 1-1,4 0 1,-1 0 0,0 0-1,0 0 1,-4 0 0,0 0-1,-5 0 1,0 1-141,-4 1 0,0 1 0,-1 0 0,0 0 0,1 3 0,0-1 1,-2 0-1,0 0-84,-3 0 1,0 1-1,0-2 1,-2 0 196,35 5 0,-7-1 0,4 2 0,-3-6 0,-4-2 0</inkml:trace>
  <inkml:trace contextRef="#ctx0" brushRef="#br0" timeOffset="33">19465 14202 8683,'1'10'-20,"5"-1"0,7 2 0,6 2 0,5-1 0,7 0 0,10-5 1,10 0 51,4-4 0,7-1 0,1-4 0,0-1 0,4-4-32,2 0 1,4-3 0,-32 4 0,0-1 0,38-2-41,-2 4 0,-1 4 0,-6 1 0,-4 1-55,-4 4-295,-4 3 0,5 6 0,2 0 0</inkml:trace>
  <inkml:trace contextRef="#ctx0" brushRef="#br0" timeOffset="34">24128 14359 9998,'-8'-2'-385,"2"-3"1,-1-4 0,0-4 0,-3 1 246,1 2 1,5-3-1,-2 4 1,1-4-1,1-1 1,0 0-1,3 0 364,1-1 0,0 6 0,1 1 0,3 0-109,0 0 0,3 5 1,-3-2-1,6 4-117,3 1 1,1 0-1,2 1-50,2 4 0,5-3 0,5 4 1,2-1-81,3-1 0,5 1 0,11-5 0,6 0 19,5 0 0,8 0 1,-3 0-1,1-1 126,1-4 0,-12 3 0,2-2 0,0 2 1,0 2 129,0 0 1,3 0 0,-8 0-1,1 2-71,0 2 1,-6-1 0,-7 7-79,-3 1 0,-5-5 0,0 1 1,-6-3-71,-2 1 0,-6 0 1,0-4-241,-2 4 1,-1-3 153,-1 2 1,-6-4 159,-4-4-19,-8 2 1,-4-4-1,-6 6 1</inkml:trace>
  <inkml:trace contextRef="#ctx0" brushRef="#br0" timeOffset="35">18825 12766 19327,'-10'-12'-7031,"1"2"6314,6 4 1,-8 7 1310,6 4 1,-5 3 0,4 5-494,-2-4 0,3 4 1,-3-4-1,2 4-89,3 1 1,0-1 0,0-1-1,-2 1-45,2 3 0,1 1 1,2-1-1,-1 3-30,-4 5 0,3 3 0,-2 1 0,2 0-178,2 1 0,0-5 0,0-1 1,0 1 241,0-2 0,6 0 0,4-4 0,2 1 6,3-2 0,4-1 1,1-2-1,2 0-214,4 0 0,5 2 1,4 2-1,1 0 126,4 0 1,1 2 0,1-1 0,1 0 41,0 2 1,-1-5-1,1 3 1,0-4 46,-1 0 0,6-1 0,2-2 0,6-2 13,7-5 1,11-4 0,7-1-1,-40 0 1,1-1-8,1-2 0,0 1 0,-2 1 0,0 0 1,1-2-1,1 0 0,2 1 0,0-1 46,1 1 0,0 0 1,0-1-1,-1 1 1,-2 2-1,-2 0 0,40 0 30,-5 0 1,-9 0-1,-2 1 1,-2 3-78,-3 0 1,-1 3-1,-2-4 1,-2 2-49,-3-2 1,2-2 0,-7-1 0,-1-1 20,-2-4 0,5-5 0,3-9 1,4-6 4,1-6 1,-1-6 0,1-7 0,-1-2 48,-4-1 1,-5-5 0,-9 1-1,-5-3 1,-6-4 8,-8 0 1,-2 1-1,-12 3-60,-2 2 1,-7 6 0,-9 0 0,-8 7-74,-7 6 1,-16 4 0,-5 4 0,-10 3 3,-7 1 0,-8 1 0,-1 2 0,3-1-8,-1 2 0,-1-4 1,31 12-1,-1 0 1,-1 0-1,0 0 25,-2 1 1,-1 0 0,2 2 0,1 0 0,-1 1 0,0 0 0,1 2 0,0 2 62,0-1 0,0 2 0,-5 0 0,0 2 0,0-1 0,-1 2 0,-3 2 0,-1 1 39,0 2 1,0 2-1,-4 3 1,1 2 0,-4 3-1,-1 2 1,-2 1 0,0 1-116,-1 1 0,0 1 0,1 1 0,0 2 1,2 3-1,0 2 0,-2 1 0,0 2 57,0 1 1,1 2 0,-1-1 0,2 0 0,1 3 0,2 1 0,1 0 0,1 1-77,0 2 0,1 1 95,2 4 0,-1 1 0,-4-1 0,0 0 0,4 3 0,2 1 0</inkml:trace>
  <inkml:trace contextRef="#ctx0" brushRef="#br0" timeOffset="36">21626 13093 8173,'-10'-14'-82,"2"0"0,2-2 1,1-1-1,0-2 1,1 1 7,1 3 0,3 7 1,3 5 195,1 6 1,3 5 0,-4 6 0,3 0-10,2 0 0,-3 0-72,4 1 0,-5-6 0,2-1 18,0-2 1,-3 1-1,7-3 168,1 6 1,1 3-128,3 1 1,-6 5 0,1 0 0,-1-2 0,-1-1-50,-3-2 1,1-4-5,-1-1 0,1-4-90,-1 4 1,-2-6 0,7 2 0,-1-5-7,-1-5 1,5-3-1,-4-7 1,4-4-25,1-5 0,5-8 1,1-4-1,3-5-81,2-8 1,-3 2 0,2-2 0,2 0 12,6-3 1,0 3-1,4 3 1,-1 6 140,-4 7 0,-1 3 0,-1 2 0</inkml:trace>
  <inkml:trace contextRef="#ctx0" brushRef="#br0" timeOffset="37">30952 8601 8062,'-1'-13'-91,"-2"2"1,-4 3 0,1 0 0,0 1 0,1-5 0,-1 0 0,-2-2 153,0-1 1,-3 6 0,5-1-1,-1-1 1,-1 0 105,0 2 1,4-2 0,-4 4 0,0 1 1376,0 0-81,5-5-1055,-3 9 1,6-3-228,0 10 1,0 3-1,0 6 1,0 2 66,0 3 0,4 3 0,3 7 1,-1-1-164,0 1 0,1 4 0,-4 0 0,1-2-68,0-1 1,2-1 0,-1-2 0,-1-2 52,3-1 1,-6-7 0,6 2-1,-3-3-16,1-2 1,5-4-1,-4-3-140,2 0 1,3-4 0,6-8 82,2-4 0,2-12 0,-1-9 0,9-11 41,7-9 0,5-6 0,3-1 0,2 1 65,2-1 0,4 1 0,-7 4 0,-2 5-45,-3 3 1,-14 7-1,1 6 1,-5 4-163,-4 3 1,-9 11 0,-2 1-138,-1 4 1,-4 2-538,2 1-200,-2 3 1,-2-6 234,0 4 1,6 1 0,4-5-184,2 1 0,-2 3 924,-1 4 0,-6-7 0,4-1 0</inkml:trace>
  <inkml:trace contextRef="#ctx0" brushRef="#br0" timeOffset="38">25763 10733 8383,'-2'-8'-55,"-1"2"1,-1 0 495,0-4 0,3 2 496,1-1-675,0 6 1,1-3 231,4 6 1,-2 0-66,7 0 1,-6 0-125,6 0 0,-5 4 0,4 3-55,2 0 0,0-2 1,0 5-90,-1 1 1,-2-3 0,3 1-83,-2 2 0,-1 2 1,3-1-4,-1-2 0,-6 1-51,6-6 1,-1-1-92,6-4 0,-1 0 148,0 0 1,0-6 0,0-3 0,1-6-23,-1-3 1,0-5-1,0-5 1,1 0-50,-1-1 0,0-1 0,2-2 0,1-2-11,2-3 1,2 4 0,-4-3 0,4 0-50,1-1 1,-3 6 0,4-1 0,1 5-80,-2 4 1,3 5 0,-7-1 0,-4 5-386,-3 4 86,-1-2-93,-3 10-301,0-4-399,-7 6 537,0 0 0,0 6 0,0 5-953,0 7 1636,0 4 0,6 13 0,2 1 0</inkml:trace>
  <inkml:trace contextRef="#ctx0" brushRef="#br0" timeOffset="39">25635 7122 8366,'0'-14'885,"0"6"-741,0 2-71,0 6 1,2 0-1,1 2 1,3 2 106,2 6 0,-3 1 0,4 0 80,2-2 1,-4 6 0,-1 4-1,-1-2-40,-1-1 0,6-2 0,-5 0-65,-2 0-123,5 1 0,-5-8-45,6-2 0,1-5 1,4-5 102,0-4 0,0-4 0,1-2 0,-1-3-66,0-1 0,2-4 0,1 2 0,2 0-30,-1 1 1,-3-4-1,0 4 1,-1-2 19,0-4 0,2-1 0,1-1 0,2-2-137,-1-3 1,-3 8 0,0-4-1,-1 2-161,0 0 0,-1 5 1,-2 3-816,-2 4 351,-6 7 0,2 1 97,-10 7 1,4-1 650,-4-4 0,-3-3 0,0-6 0</inkml:trace>
  <inkml:trace contextRef="#ctx0" brushRef="#br0" timeOffset="40">23389 10335 8011,'-10'5'120,"1"0"124,6 0 1,-4-4 0,7 4-30,0 4 1,0 4 0,0 1 0,0 0-24,0 1 0,2 5 1,1 4-1,2 3-105,-2 1 1,-2 7 0,-1 3 0,2 3-194,3 2 0,-4 4 0,4 2 0,-3 0-28,-2 0 0,0 3 0,0-5 0,0-1-157,0-2 1,1-7-1,2-6 1,2-5-196,-2-7 1,0-10 0,2-6 139,5-6 0,1-11 0,0-10 346,-2-3 0,1-8 0,4-1 0</inkml:trace>
  <inkml:trace contextRef="#ctx0" brushRef="#br0" timeOffset="41">23389 10335 8011,'0'-14'-47,"1"0"-82,4 0 372,-3-1 0,5 8-69,-2 2 1,-2 3-1,7 2-41,1 0 0,3 0 0,3 0 0,4-1 96,1-4 0,2 2 1,4-7-1,2 1 122,3 1 1,4-5-1,7 4 1,3-4-214,6-1 0,8 4 0,5 3 0,1 0-107,-6 4 0,6 2 0,-10 1 1,1 0 26,1 0 0,-1 0 0,4 0 1,2 0-128,1 0 1,5 0 0,-6 0-1,0 0-53,-7 0 0,-1-2 0,-2-3 0,6-4-4,6-4 1,-1 0 0,0 2-1,-2 2 47,-3-2 1,-6-2-1,-5-1 1,-3 0 32,-5 0 0,-3 6 1,0 1-1,-5 3-21,-3-1 1,-8 0 0,-3 5-1,-3 0-300,-2 0 1,0 0-201,0 0 0,-4 0 231,-1 0 0,-4 0 0,5 0 138,1 0 0,0 2 0,0 1 0,-2 2 8,2-2 1,-3-2 0,2 1 47,1 3 0,-3-4 0,1 4 97,2-3 45,2-2 171,1-7 826,-6-1-471,-2 0 1,-11 4-1,-1 8-150,-2 6 1,3 1-1,-2 0 1,0-1-127,4 1 0,-3 1 1,1 2-1,2 1-89,1-1 0,2 5 1,0 1-1,0 2-33,0 4 1,0-3 0,0 6 0,2 6-14,3 4 0,-4 10 0,2 5 0,-6 6-113,-6 6 1,-9 4-1,-2 1 1,-1 1-122,1 4 0,7-37 1,0 0-1,3 1 1,0 0-1,-9 34-112,5-6 0,3-6 0,-2-10 1,4-6-413,4-7 0,5-10 0,5-12-1389,4-6 2032,10-11 0,-3-14 0,4-8 0</inkml:trace>
  <inkml:trace contextRef="#ctx0" brushRef="#br0" timeOffset="42">23659 11444 8091,'-27'-12'0,"5"1"190,8 1 0,6 5-261,8-4 0,8 1 1,7-3-1,11 1 1,10-1 336,10-1 0,8 2 0,20 1 0,-34 4 0,0 0-18,5 1 1,0 0 0,3 0 0,1 0 0,2 3-1,0-1 1,4-1 0,1 0-109,5-1 0,1 0 1,4 0-1,1-1 1,6-3-1,1 0 1,3-1-1,2-1-349,-22 2 0,0 1 0,0-2 0,1 0 0,-1 0 0,2-1 0,1-1 0,0 0 0,1 0 0,2-1 0,-1-1 0,1 1-188,3 0 1,1 0-1,-1 0 1,2-1 0,-1-1-1,1 1 397,-2 2 0,0 1 0,1-2 0,-1-1 0,1-2 0,0 1 0,2 0 0</inkml:trace>
  <inkml:trace contextRef="#ctx0" brushRef="#br0" timeOffset="43">23531 10662 8126,'-13'-14'-151,"2"0"0,3-2 1,2-3-1,3-5 0,1-2 1,2-1-1,0 1 0,-1 3-53,-4-3 0,3 6 0,-2 1 1,0 3 643,0 2 1,0 1 368,-5 4-624,-1 3 1,1-1-106,0-2 1,5 1 356,0-2-304,2 7 1,0-3-1,-1 7 1,-3 4-7,-2 5 1,3 9 0,-4 3 0,-1 1-28,3 1 0,-6 0 1,5 3-1,-2-2-40,1-1 0,4-5 0,-3 4 8,2 3 0,-3-4 1,4 0-1,2 0 51,1 0 1,2 2 0,0 3 0,0-2 6,0-1 1,0-5 0,0 3-1,0-2-70,0-2 1,0 2-1,2-1 1,1-2-23,2-1 0,6-2 1,-2-1-1,4-2-78,1-1 0,0-1 0,2 5 1,1 1 31,2-1 0,2 0 0,-4 0 0,4 0-2,1 1 0,-5-1 1,4 0-1,-2 0 27,0 0 1,4-4 0,-2-2-1,-1 0-4,1 0 1,4-4 0,-3 4 0,2-1 7,0-4 1,0 3 0,4 0 0,0 1 89,1-1 0,4 5 1,0-3-1,-1 1-41,-2 1 0,-7-5 0,3 4 0,2 1 3,4-2 1,-4 4 0,-4-4-1,1 0-71,2-3 1,-3 1-1,-1-1 1,1-2-1,-2-2 0,5-1 0,-3 0 1,1 0 12,-1 0 1,7 0 0,-2 0 0,1 0 42,0 0 0,-2-4 0,1-1 0,-1 0 17,1-1 0,-1 4 0,0-4-75,1 0 1,-1 4 0,1-3 7,-1 4 0,-1 1 0,-2 0 0,-1 0-3,1 0 0,1 0 0,-1 0 0,-1 0 2,1 0 1,2 0 0,1 0 0,1 0-48,-1 0 0,0 0 1,1-2-32,-1-2 0,1-4 0,1-7 39,3 1 0,-3 0 0,3-2 1,-1-3-20,1-4 0,-6-1 0,4-1 1,1-4 33,-2-1 0,0 3 0,-2-6 0,1 1-13,-1-1 1,1 3 0,-2-3 0,-2 3 37,-1 2 0,-7-5 0,2-1-5,-3 3 1,-4 1 0,-2 0-1,-6-2 2,-2-1 1,-2-2-1,0 2 20,0-5 0,-2 2 0,-2-1 0,-7 1 4,-7 0 1,1 4 0,-5-1-1,1 3-68,4 2 1,-4 1-1,2 1 1,2 4 81,1 2 1,2-1 0,0 4-1,0-2-20,-1 2 0,1 1 1,-2 2-1,-1-1 26,-2 1 0,-6 0 0,-1 0-54,-5-1 1,-5 6 0,-9 0 0,-4-1-108,-8 2 1,-1 0 0,-8 5 0,-1-3 53,3-2 0,0 3 0,7-4 31,1-2 1,-1 0 0,0 0 0,-2 3 9,-2 1 0,2 1 1,-1 3-1,5-2 42,3 2 1,5 1 0,-4 2 0,0 2 53,1 3 1,-2-2-1,-7 6 1,-1 2-40,-1 2 1,1 0-1,6-2 1,5-2-17,5 2 1,-5 2 0,9 3 0,2 1-42,2 2 1,-4 6 0,3-1 0,-5 4-17,0 6 1,-4 0 0,3 4-1,7-5 87,4-3 1,4-1 0,1-1 0,2 2-99,1 3 1,7-3-1,-2 4 1,3-3 52,2 2 1,0-4 0,1 1 0,2-6-30,1-4 1,7-1 0,-1-5-1,2 0-24,2 1 0,0-1 1,2 0-1,1 2 31,1 3 0,6-2 0,-4 5 1,2 0 49,3 1 1,2-4 0,1 4 0,0 1-17,0-2 0,5 5 0,2-5 0,0 2-11,-1-1 1,5 1 0,-3 5 0,2-3 8,0-2 1,0 3-1,4-3 1,0 1 37,1-1 1,1-4 0,1-6 0,4 1 12,2-1 1,-4 0 0,5-1 0,1-4-55,2-4 0,8 1 0,5-1 0,6-2-26,6-1 0,4-2 1,1 0-1,-2 0-60,-2 0 1,-1 0 0,0 0 0,9 0-51,2 0 0,0-2 1,-5-1-1,-1-2 73,0 2 0,0-5 0,0 0 1,2-1-43,2-1 1,-7 1-1,2-5 1,-5-1 125,-5 1 1,-2-5-1,-3-1 1,-2-2-219,-6-4 1,-1-5 0,0-6 90,1-4 1,0 2 0,-6-10-16,-3 0 0,-3 3 0,-6-5 1,-3 2 5,-2 4 0,-5 0 0,-9 3 0,-6 1 155,-2 3 1,-4 5 0,-3 9 0,-6 3 14,-6 1 0,-10 9 1,-8-3-1,-1 1-231,-3 0 0,-1 4 1,1 1-1,1 0-142,-2 0 1,5 3-1,4-2 61,6 0 0,-1 1 0,6 3 245,-2-2 0,-2-12 0,-4 1 0</inkml:trace>
  <inkml:trace contextRef="#ctx0" brushRef="#br0" timeOffset="44">23517 10165 7769,'-10'-10'226,"1"1"-80,-1 6 0,-4-4 0,0 7 1,-1 0 172,1 0 1,5 5 0,-1 1 0,-1 2-55,-1 3 0,-1 2 1,2 1-1,1 0 0,1 2 142,1 3 1,-5 3 0,6 8 0,-3 2-140,1 1 0,4 7 0,-3-3 0,0 3-69,0-2 0,5 3 0,-2-5 0,4 2-39,1 0 0,0-5 0,0 4 1,1-3-44,4-2 1,3-2-1,8 0 1,3 2-27,4 1 0,4-3 1,3-5-1,3 2 56,5-2 0,3 0 1,4 2-1,2-1-93,5-3 0,10-5 0,6 2 1,6-1-100,-34-9 0,0-1 1,0 1-1,-1-1 1,40 5-1,0 0-43,0 1 1,-36-8-1,0 0 1,2 0-1,0 0-933,-1 0 1,0 0 1020,6 1 0,0-2 0,-8-1 0,0 0 0,3 0 1,1-1-1,-2 1 0,1 0 16,-1-1 1,0 0-1,2 2 1,0-1-1,-3-2 1,1-1-1,-1-1 1,0 1-42,0-1 0,-2-1 1,40 0-1,-1-1 1,-2-4-70,-1-4 0,1-9 1,-38 8-1,0-2 1,36-13-136,-3-5 1,-9-8 0,-2 0 0,-4-5 131,-1-4 0,-1-2 0,-6-3 0,-7 3 80,-8 0 0,-7 3 1,-6-4-1,-8 1 39,-7 3 0,-6 0 0,-4 0 0,-6-3-61,-10-1 1,-13-1 0,-6-1-1,-3 5 32,-2 2 0,-6 9 1,-4 3-1,-7 3 14,-7 1 1,29 17 0,-1 1 0,-4-1 0,-1 2 0,-4-1 0,0 1 173,-3 1 1,-1 1 0,0 0 0,0 1 0,1 1 0,1 0-1,-3 0 1,0-1-193,-4 0 1,0-2 0,3 0-1,1-1 1,-2 2 0,1-1-1,2-1 1,1 0-7,1-1 1,0-1 0,-1 1 0,0-1 0,0-2-1,1-1 1,2 1 0,1 0 41,2 0 1,1-1-1,0 1 1,1 0-1,-32-13 1,0 2 38,3 1 1,1 8 0,0 2 0,1 8 105,4 4 0,3 2 0,6 2 0,0 4 1,0 7-136,0 4 0,3 10 1,-3 1-1,-4 7-41,-2 2 1,-4 4 0,10-3-18,7 3 1,1 8 0,5 1 0,4 2-9,4 0 1,7 5-1,7 6 1,2 1-31,2-1 0,9 3 1,4-3-1,4 0-33,1 1 1,1-3 0,5-4 0,9 0 7,7 0 1,6-5 0,5-3 0,7-3 0,6-7-286,6-2 0,16-6 1,8-7 234,-36-14 0,2-1 1,3-1-1,1-2 1,1-1-1,1 0 0,2-3 1,1 0-132,4-1 0,-1 0 0,0-1 1,1 0-1,5-1 0,0 0 0,0-1 1,0 0 51,2-2 0,0-2 0,4-2 1,0-1-1,3-1 0,0-1 1,-1 0-1,0 0 215,-4-1 0,0-1 0,3-2 0,0-2 0,-7 1 0,-2-1 0,2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8.580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1607 12070 7810,'-8'1'214,"3"4"-92,4 5 0,1 8 0,0 8 1,-2 5-1,-1 9 0,-2 4 1,2 3 51,2-1 1,-4 3 0,-1 0 0,-1 2 0,-1 1-96,0-2 1,4 6 0,-4-4 0,1 2-108,4-2 0,2 0 1,1-8-1,0-4-212,0-4 1,0-9-1,0-8 1,0-4-1296,0 0 1128,0-7 1,0-8 0,0-10 406,0-3 0,6-1 0,2 0 0</inkml:trace>
  <inkml:trace contextRef="#ctx0" brushRef="#br0" timeOffset="1">1635 12112 7636,'10'0'-13,"-1"0"1,2 0 328,2 0 1,8 0 0,2-1-99,4-4 1,3-3 0,3-6 0,7-2 6,6-3 0,3 3 1,4-3-1,0 4-61,0 0 1,-2 6-1,-1 1 1,-1 2-70,-3 3 0,0 1 0,1 4 0,5 1-148,4 1 1,-4 1 0,0-5 0,2 0-70,1 0 0,-4 0 1,-6 0-1,-4-1-261,-3-4 0,-11 2 0,0-5-106,-5 2 0,2-4-38,-5 5 1,-2-1 269,-7 1 0,1 5 35,-6 0 1,-1 7-340,-4 7 493,0-6 68,0-2 0,0-6 0,0 0 0,-6 0 0,-2 0 0</inkml:trace>
  <inkml:trace contextRef="#ctx0" brushRef="#br0" timeOffset="2">3043 11956 7810,'0'8'-1232,"0"5"1591,0-12 1,0 7 26,0-3 1,0-2 0,0 6-154,0 2 1,0 2-1,0 3-35,0 3 1,-5 3 0,1 8 397,0 3-488,-4 3 1,7 9-1,-4 1 1,4 2-16,1 3 1,-5 0 0,0 2 0,2-1-154,1 2 1,2-5-1,0-3 1,0-5-219,0-3 0,0-8 1,0-2-1,0-7-1708,0-5 1986,0-8 0,7-2 0,1-6 0</inkml:trace>
  <inkml:trace contextRef="#ctx0" brushRef="#br0" timeOffset="3">1678 13136 7687,'-14'0'41,"1"2"0,2 1 85,2 1-106,6 1 1,-2-5 486,10 0-223,-4 0 1,12 0-142,-4 0 0,4 0 0,1 0 1,0 0 91,1 0 0,0 0 1,4 0-1,5 0-9,3 0 1,8-1 0,3-3 0,3 0-45,1 1 1,1-4 0,0 2-142,-1 2 0,1 2 0,-2 1 0,-2 0-47,-1 0 0,-1 0 0,2 0 0,-2 0 23,-3 0 1,9-5 0,-4-1 0,1-2-82,1-3 0,-5 3 0,1-2 0,-4-1 1,-5 0-77,-2 2 0,-9-2-449,2 6 437,-10-6 133,-2 9 55,-7-4-282,0 6-2102,0 0 2020,6 0-50,-4 0 1,5 0-663,-2 0 1040,-3 0 0,10 0 0,-4 0 0</inkml:trace>
  <inkml:trace contextRef="#ctx0" brushRef="#br0" timeOffset="4">2147 12439 7651,'-1'-8'350,"-4"5"0,-3 6 656,0 7-881,-4 9 1,8-2-1,-3 9 1,-1 2-1,1 5 85,1 3 1,-4 1 0,6 2 0,1-1-128,1 2 1,2-7-1,0-3 1,2-6-156,2-4 0,4-1 0,6-5 0,1-1-146,-1-4 0,5-2 0,1-7 0,1-2-16,-1-3 0,1-4 1,-4-8-1,2-4-156,-1-1 0,-3 3 0,-2-3 1,-2 1 75,-1 4 1,-7 1-1,2 2 1,-4 0 313,-1-1 0,6 1 0,2 0 0</inkml:trace>
  <inkml:trace contextRef="#ctx0" brushRef="#br0" timeOffset="5">2190 12383 7655,'-8'-8'0,"-5"0"640,4 3 0,3 5-710,1 0 1,3 2 0,4 7-1,3 1 1,4-1-223,4 0 0,1-4 0,0 3 1,0-2 15,1-2 0,-1-3 0,0-1-11,0 0 0,-6 6 287,-3 4 0,-10 9 0,-3 3 0</inkml:trace>
  <inkml:trace contextRef="#ctx0" brushRef="#br0" timeOffset="6">2105 12667 7127,'1'8'-396,"4"-4"838,4-2 1,4-4 0,1-1-229,1-1 0,-1-3 1,2 4-1,1-3-460,2-2 1,5 3 0,-5-3 0,-2 2 245,-1 3 0,4-5 0,2 0 0</inkml:trace>
  <inkml:trace contextRef="#ctx0" brushRef="#br0" timeOffset="7">6000 11970 7643,'-4'10'22,"-3"-1"0,1 4 0,-2 3 0,2 3 1,-1 0-1,3 1 81,-3 4 0,6 7 0,-6 4 0,3 1 1,-1 4 32,2 1 1,-4 8-1,3 2 1,1 1-280,1 0 1,2-8 0,0 0 0,0-7-628,0-7 0,0 0 770,0-11 0,0-1 0,0-3 0</inkml:trace>
  <inkml:trace contextRef="#ctx0" brushRef="#br0" timeOffset="8">5887 11928 7580,'9'0'271,"1"0"1,-1 0-212,5 0 0,0-5 0,1 0 0,0 0 11,4-1 0,4 3 0,7-7 1,3-1-15,5-1 1,4 2 0,6 1 0,4-1 1,3 2 1,-3-3 0,-1 7 0,-2 0-67,-3 3 1,-2 1-1,0 0 1,2 0-47,1 0 0,7 0 0,-2-2 0,2-1-86,-2-2 0,2-6 0,-7 3-51,-1 1 1,-3-5 0,-6 6-1,-3 0 1,-4 0-210,-2 2 0,-6 3 1,-4 2 398,-7 4 0,0 3 0,-7 6 0,0 0 0,-3 1 0,-1-1 0,0 0 0,0 0 0</inkml:trace>
  <inkml:trace contextRef="#ctx0" brushRef="#br0" timeOffset="9">7294 11800 6721,'8'1'166,"-2"2"0,-1 4 53,0 1 0,0 1 0,-4 5 1,4 0 0,-4 5 0,4 4 1,-3 2-1,-4 6 34,-3 4 1,-1 5-1,-5 9-44,2 8 0,-1 1 1,-2 8-1,0 1-186,3-3 1,4 0-1,-3-11-153,2-5 1,1-1 0,5-11-1,2 1-89,3-4 1,-2-8 0,5-3 0,0-3-1223,-1-6 1440,-3 1 0,2-6 0,-6 6 0</inkml:trace>
  <inkml:trace contextRef="#ctx0" brushRef="#br0" timeOffset="10">5901 12809 7618,'-8'8'293,"-5"5"-77,12-12 1,-4 5 0,10-6 0,4-1-1,5-2 1,5-4-62,5-1 1,3 1 0,1-4-1,2 1 1,4 1-30,3 1 1,6-3-1,4 6 1,4 2-1,1 1-28,0 2 1,-4 0 0,2 0 0,-1 0-96,-3 0 0,5 0 0,1 0 0,5 0-163,4 0 0,2-1 1,5-6-1,-1-5 0,-3-6-172,-4 1 0,-1 6 0,-16 3-31,-7 2 1,-6 1 0,-6 5-1,-7 1-147,-6 4 0,-6 3 0,-10 5 510,-4-4 0,-10 4 0,-4-5 0</inkml:trace>
  <inkml:trace contextRef="#ctx0" brushRef="#br0" timeOffset="11">6526 12183 7518,'-8'7'82,"2"-2"0,6 7 1,0 4 278,0 0 1,0 6-1,0 2 1,0 2-228,0 3 0,0-2 1,0-2-1,0-3-114,0-1 0,0-2 0,0-5-1,0 0 1,0 0-293,0 0 1,0-4-731,0-1 417,0-5 1,0 0 46,0-8 0,0-4 539,0-7 0,-6-5 0,-2-2 0</inkml:trace>
  <inkml:trace contextRef="#ctx0" brushRef="#br0" timeOffset="12">6498 12226 7613,'0'-14'-254,"0"0"463,0-1 0,0 1 1,2 2 299,2 2 0,-1-1 1,7 5-370,1-2 0,3 5 0,4-2 0,1 3 0,-1 2-9,3 0 0,-4 0 0,5 0-96,-1 0-21,4 0 0,-3 0 1,5 0-1,-1 0 23,-3 0 1,-4 7 0,3 2 0,-1 4 89,-4 1 1,-6 0-1,-3 2 1,0 1-9,0 2 1,-5 5 0,2-3-1,-5 1 6,-5 3 1,-4 2 0,-9 1-1,-2 1-49,-2-1 1,-2 1 0,-4-3 0,-1 0-121,1-3 0,-1 0 0,1 0 1,-1-2 29,1-1 1,-1-4 0,1 1 0,1-4 49,3-3 1,4-7 422,6 1-303,6-2 219,2-2 28,6 0 1,4-2-2150,1-2 0,0 1 378,-5-7 0,0 5 1368,0-4 0,0-1 0,0-4 0</inkml:trace>
  <inkml:trace contextRef="#ctx0" brushRef="#br0" timeOffset="13">6270 11856 7029,'2'-7'455,"3"2"-217,-4 3 1,7-2 0,-5-3 6,2-1 1,0 4-233,-5-6 1,0 5 8,0-4 21,0-1 1,1 1-1,3-1-48,0-1 0,1 4 0,-5-3 0,0-1 50,0-2 1,5-1 0,0 0 27,-2 0 0,-2 4 1,-1 1 7,0-2 1,0 3 0,0-2-1,0-1 0,0 3 1,0-1 44,0-2 0,-4-2 0,-1-1-29,2 0 0,0 0 0,-1-1 0,0 1-42,0 0 0,1 1 0,0 2 1,-2 2-59,2-2 0,-3-2 0,0-1 0,-1 0 26,1-1 1,-3 6-1,2-1 1,1-1 0,-2-1 54,0-3 0,3 6 0,-3 0 1,1-1-24,-1 2 1,3-3 0,-3 5-1,0-2 10,0-3 0,3 3-135,-4-2 1,0 1-1,-6-5 76,1 0 0,1-1 0,2 1 1,3 0 1,2 0 0,-5-1 1,2 1-1,-2 0 23,1 0 0,-3 0 0,4-1 1,-4 1-65,-1 0 0,0 0 0,0 0 0,-2 1 74,-3 3 0,2-2 1,-6 2-1,1-2-16,0-3 1,-2 3-1,-4 1 1,0 1-61,-1-1 1,1-1 0,-2-3-1,-2 1 40,-1 0 0,-2 0 1,4 1-1,-3 2-1,3 2 1,-1-1 0,1-3 0,-3 2-128,3 2 0,-4 4 1,0-3 515,-1 2-306,-8-5 1,0 9-1,-4-2 1,2 2-68,-1 2 0,3-5 0,-4 0 0,4 2 0,1 2-111,1 1 1,-2 0 94,-4 0 1,2 0-91,-6 0 1,0 0 49,-5 0-477,7 0 617,-6 0 0,11 0-131,-8 0 156,14 0-60,-15 0 0,18 4-8,-7 1 1,-4 2 92,4-3 0,-4 4-81,-1 6 1,-2 1-10,-7-1 1,5 2-210,0 3 0,1-2 205,-1 7 0,-3-1-153,3 6-34,-4-1 131,-1 1 0,1-1 5,-1 1 0,1-1 43,4 0 0,-1-4 30,5 0-777,1-7 804,4 10 1,5-11 145,0 3 0,7 1-160,-2-1 1,-2 2-18,2-2 19,-1-3-10,0 10 1,4-4 1,-3 7-162,3-1 56,-5 1 1,5-1-11,-3 1 1,3 1 0,1 1 0,2 2 0,2 1 0,1-1 64,-1 0 0,3 0 28,-2-4-94,7-1 189,-4 0 1,7-1 0,1-1 0,2-3 0,3 1 0,2-2 211,3-3-362,1-3 1,2 3 0,0 0-124,0-2 1,0-6-314,0-1 65,0-7 277,0 3 0,0-7 0,0-4-287,0-5 1,-4-2 0,-3-3-102,-1 1 1,1 5-1,-5 1 1,5 0-6,0 0 0,3 3 1,4-4-1,0-2-977,0-2 1453,0-1 0,6-7 0,2-1 0</inkml:trace>
  <inkml:trace contextRef="#ctx0" brushRef="#br0" timeOffset="14">2247 11615 7645,'-6'-8'0,"2"0"416,-5 3 0,4 4 0,-4-2-278,-2 6 1,4 5-1,1 7 1,1 4-5,0 5 1,-4 8 0,4 2 0,2 1 92,2 0 0,1 3 0,0-5 0,0-1-41,0-2 0,1-7 0,4-1 0,4-3-157,4-6 1,-4 1-1,1-6 1,1 0-93,2-3 0,1-4 0,0-2 1,0-4-58,0-4 1,2-6 0,3-5-1,5-7 44,3-5 0,1-7 0,4 1 1,3-3-163,2-2 1,8 5 0,-9 4 0,-1 2-614,-7 5 1,-6 10 850,-7 2 0,-1 1 0,0 6 0</inkml:trace>
  <inkml:trace contextRef="#ctx0" brushRef="#br0" timeOffset="15">1920 10079 7857,'9'-12'312,"-1"1"1,0 3-208,0 2 0,-5 7 1,2 9-1,-5 4 0,-5 5 1,-4 6 226,-4 7 1,-7 6-1,-3 9 1,-2 7-203,-3 6 0,2 3 0,-8 5 0,0-5-45,1-5 1,0-1 0,6-13 0,2-4-18,1-4 1,7-9 0,-2-9-1,3-7-20,2-7 1,0-2 0,0-5-199,-1-7 1,7-2-1,2-15 1,1-5-16,1-3 0,-1-1 0,5-3 1,0 1 133,0-2 1,1 5 0,3 2 0,2 5 191,2 4 0,0 4-127,1 5 1,4 8 52,-4 2 0,4 3 0,1 1 31,0-4 1,2 3 0,2-2 0,2 2 86,2 2 1,-3 2-1,3 4 1,0 8 9,1 8 1,-6 0 0,2 4-1,-2 2-95,2 4 1,-3 6 0,3-4 0,-3 1-142,-2 0 1,0-4 0,0-5 0,1-4-303,-1-2 1,-2-5-1,0-8-1117,-3 0-392,0-3 1832,-1-4 0,-8 0 0,-8 0 0</inkml:trace>
  <inkml:trace contextRef="#ctx0" brushRef="#br0" timeOffset="16">6669 11885 7638,'-8'0'639,"1"0"-563,7 0 1,0-2 0,0-2-1,0-7 1,0-7 116,0-6 1,0-2 0,2-4 0,1-4-1,2-3 1,-2-6-112,-1-5 1,-2 3 0,0-7-1,0-2-52,0-1 1,4-7 0,3 0 0,1 2-55,3 2 0,1 3 0,2 2 0,1 8 140,-1 5 0,-1 5 0,-2 9 0,-4 2 73,0 5 1,-2 3 0,-5 2-108,0 0 1,-2-1 0,-1 1 0,-4 0-60,0 0 1,-1 0-1,-3 1 1,3 2 3,1 1 0,1 3 0,3-5-277,-2 3-279,0 0 27,5 1 27,0 1 119,0 7-256,0 0 595,0 7 1,0-4 68,0 6 1,-1-4 70,-4 4 0,4-4 293,-4 5 1,-3-6-119,-2 6 1,3-5-295,-3 4 0,5-1 1,-3 3-1,1-1-41,-1 1 1,3 0 0,-5 0 0,1-2 0,-1 1-402,1-2 0,4 3-140,-4-7 1,4 1 0,-3-6 36,2-4 1,-4-3 0,6-6 540,0-1 0,3-5 0,1-2 0</inkml:trace>
  <inkml:trace contextRef="#ctx0" brushRef="#br0" timeOffset="17">6597 10577 7652,'8'-6'98,"-1"3"1,-6-5 271,4 1 1,-2 3-1,7 4-130,1 0 1,1 0 0,3 0 0,0 0 0,3 1 0,1 4 1,4 3-1,-4 6 1,0 2-15,2 3 0,-5-3 0,1 4-240,-6 1 1,2-6 0,-4 6 0,2-2-550,-1 0 1,2 0-338,-2-5 1,-2-4 898,1-1 0,1-6 0,4 3 0</inkml:trace>
  <inkml:trace contextRef="#ctx0" brushRef="#br0" timeOffset="18">1337 14501 7680,'0'-14'-223,"0"-1"1,0 0 372,0-4 0,0 0 1,0-8-1,0-3 0,0-2 1,0-3-1,0-3 0,0-4 1,0-4-114,0-1 0,0-7 0,0 3 0,0 1 0,0 1 0,1 3-111,4 3 0,-3-1 1,4 11-1,-1 3 1,0 3 87,-2 3 0,3 6 0,0-5 0,1 3-20,-1 2 0,0 1 0,-2 0 0,0-2-101,-1 1 1,1 7 0,-1 2-83,1-2 0,0 4 0,-9 3-21,-5 2 1,3 2 178,-3 0 0,5 5 0,-3 1 1,2 2-1,1 2 103,-1-3 0,3 6 4,-7-3 1,6 1 0,-4 0 0,0-2 0,2 2 96,-1 2 0,-4 1 0,2 2 1,-4 1-96,-1 2 1,0 5 0,1-5 0,2 0-99,1 1 0,1-4 1,-5 3-1,1-3-627,4-2 0,1-6 318,3-3 0,3-5 1,-2-5 328,2-4 0,8-10 0,2-4 0</inkml:trace>
  <inkml:trace contextRef="#ctx0" brushRef="#br0" timeOffset="19">1252 13591 7680,'7'-14'0,"5"4"0,-6 2 48,2 2 0,-3 1 1,4 5-1,2 0 0,2 0 94,1 0 1,0 0 0,0 0-1,-1 2-212,-4 3 1,4 1-1,-3 5 1,1-2-139,-2 2 0,2 2 0,-5 3 0,2 0-64,3-2 0,-3 3 272,2-7 0,6 2 0,6 3 0</inkml:trace>
  <inkml:trace contextRef="#ctx0" brushRef="#br0" timeOffset="20">2162 13619 7668,'0'-9'-701,"0"-1"1040,-7 7 1,4 3 0,-5 10-148,2 2 1,0 3 0,2 0-148,0 4 1,-6-1-1,4 5 1,0 4-1,-1 3 50,4 3 1,1 12 0,2-3 0,0 4-40,0 3 1,5 2-1,0 5 1,-2 1-222,-1 0 1,2-8 0,1-5 0,-2-6-341,-1-3 0,-2-8 280,0-8 0,0-11 1,0-8 25,0-8 0,0-11 1,0-6-1,0-7-322,0-6 521,0-3 0,0-2 0,0 1 0</inkml:trace>
  <inkml:trace contextRef="#ctx0" brushRef="#br0" timeOffset="21">2133 13591 7668,'-6'-13'0,"-4"4"192,-2 4 0,-3 3 0,1 2 87,0 0 1,1 7-1,2 2 1,3 4-223,2 1 1,-5 2-1,3 3-91,0 5 1,-3-2 0,5 0 0,-2 0 33,-3 0 1,3-3 0,0 3-444,2-1 0,-4-2-127,6-5 1,-1-8-1,5-6 570,0-8 0,-6-11 0,-2-3 0</inkml:trace>
  <inkml:trace contextRef="#ctx0" brushRef="#br0" timeOffset="22">2119 13477 7668,'9'0'424,"1"0"-329,-1 6 0,7-2 0,3 4 1,3-1-21,0 1 1,5 2 0,-5 2 0,2 0-386,0-3 0,-7 0 0,4 6 0,-2-1-148,-1 0 1,3 2-1,-5 1 458,-2 2 0,10 7 0,-8-4 0</inkml:trace>
  <inkml:trace contextRef="#ctx0" brushRef="#br0" timeOffset="23">2915 13648 7668,'0'-10'-107,"0"1"69,0 6 0,0-2 110,0 10 0,-2 3 0,-1 7 0,-1 4 150,0 5 0,-2 3 1,0 3-1,-1 3 89,1 5 0,1 3 1,5 2-1,0 1-179,0 3 1,0-1-1,0 5 1,2-2-114,3-4 0,-4-2 1,4-3-1,-3-4-577,-2-1 0,0-9 13,0-7 0,0-12 268,0-12 0,0-4 0,0-17 0,0-2 0,0-5-87,0-4 0,-5-5 0,0-7 364,2-2 0,-5-7 0,0-7 0</inkml:trace>
  <inkml:trace contextRef="#ctx0" brushRef="#br0" timeOffset="24">2887 13420 7668,'0'-8'627,"-7"8"0,4 8-361,-6 7 0,4 3-236,-5 1 0,6 7 0,-4-3 0,0 3 0,2-1-96,-1-1 1,-2-1 0,2 6 85,0-1 1,-1-1-1,-3-2 1,3-3-143,1-1 0,-2-2 0,4-5 0,0-1-1300,-1-4 1422,5 4 0,-12-24 0,5 1 0</inkml:trace>
  <inkml:trace contextRef="#ctx0" brushRef="#br0" timeOffset="25">2816 13491 7668,'9'7'1530,"1"2"-1326,-1 4 1,5 6 0,2 0-71,3-2 1,-2 4-1,7-2 1,0-2-245,-2-1 1,3-2-1,-4 0 1,-1 0-484,1 1 0,-2-6-172,-5 1 0,-1-1 765,-4 5 0,-3 0 0,-6 1 0</inkml:trace>
  <inkml:trace contextRef="#ctx0" brushRef="#br0" timeOffset="26">6427 11942 6582,'8'0'1737,"-2"0"-1108,-6 0 2573,0 0-2993,0-7 193,0 6-238,0-5-163,0 6 0,-2-2-51,-2-3 1,2 2 0,-3-6 93,4-2 0,1-2 89,0-1 0,0 4-30,0 1 1,0 4-209,0-4 1,1-1 0,4-3-33,5 4 1,-2-4 0,1 5 0,2-1 50,2-1 1,-4 7 0,1-3-131,1 0 203,-5 4 0,0 2 0,-6 10 0,0 2 0,-1 2 116,-4 1 1,-1-1 0,-5 2-73,1 3 0,1-5 0,-4 2 0,2-7 0,3-1 299,2 0-20,-5-5 0,8 3-233,-7-6 1,7-6 0,-2-5-112,4-6 0,1 1 1,0-3-1,0 3 8,0 2 0,0 0 0,0-1 26,0 1 0,1 2 0,2 1-9,2 1 0,1 7-102,-1-2 121,3 4 1,0 2 44,-3 4 0,-8 3 0,-4 6 0,1 0-41,0 0 0,-5 1 64,1-1 0,4-5 209,1 1-44,3-7-88,2 3 0,0-7-87,0-4 1,0 2 0,0-7 22,0-1 0,0-1 0,0-3 27,0 1 0,0 0 1,2 0 10,3 0 1,-4-1-1,4 1 102,-3 0 1,-2 4-102,0 1 1,-2 1 0,-1-3-121,-2 2 0,-4 4 0,2-5 0,1-1 0,-2-1-21,0-3 1,-1 1 0,-4 0 0,2 0 3,2 0 0,-1-5 0,-3 0 0,2 1 67,2 2 1,-1 7 0,-2-1-20,2-1 1,-2-1 0,2-2 0,-2 1-21,-3 3 0,0-2 0,-3 2-15,-1-2 0,0 2 1,3 1-1,-1-2-6,-2-2 1,0-1-1,5 1 1,0 2 19,0 2 1,-5-1-1,0-4 1,1 0 13,2 0 1,2-5 0,0 0-1,0 1-27,0 2 1,-1 1 0,3-3 0,1-2-75,1-2 1,1 3-1,-6-3 1,0 1 4,-4 4 0,1-4 0,-4 2 0,2 0 114,2-1 1,-4 5-1,0 0 1,-2 4-44,1 0 0,-1-2 0,-4 0 0,-1 2-20,1 2 0,4 4 0,0-3-9,-1 2 1,-3-1 0,-4 4 0,-1-3-31,1-2 0,1 3 0,-1-3 0,-3 1 0,1 0-4,-1 1 0,-5 0 0,4 2 1,-2 0 50,0 1 0,5-4 0,-3 2 0,-1 2-25,1 2 1,-2 1-1,-5 0 1,1 0-16,-1 0 0,-6 1 0,-3 4 1,-3 3 38,-2 0 0,-3 4 0,1 0 0,4 3-16,0 4 0,-5 2 0,-2-4 0,0 2 21,-1-1 1,3-1 0,-6 0 0,0 4 43,1 1 1,6-5 0,7 2-1,0-1-26,2 1 1,-4-4 0,5 6 0,-2-1 35,-2 4 0,-6-2 0,1 2 0,4 1-66,3 2 0,4 3 0,4 2 0,1 1-70,-1-2 1,-1-1-1,-2-1 1,-1 1 49,1 3 1,0-3 0,0 5-1,0-2 77,5 0 0,0-1 0,10-7 0,2-1-1,4 1 0,8-4 0,-2-2-88,3-4 0,3 0 0,2-3-87,2-2 1,4-2 0,-5-4 0,-1 6 1,3-2 0,-1 1 0,-2 1-96,-2-2 1,-1 4 0,0-2-278,0 2-275,-1 2 70,8-6 1,0-3 375,7-10 0,5-7 0,1-9 0,1-2 57,-1-7 0,0 0 1,-3-7-1,2 2 45,-2 4 0,-1-2 0,-2 3 0,0 3 114,0 0 1,0 2-1,0-1 1,1 3 46,4-3 0,-3 1 1,2 0-1,0 3 226,0 1 0,-2-2 0,3 4 881,-4 1 105,6 2-950,-6 9 1,5 2-1,-6 10 1,0 6 33,0 6 1,-1 0 0,-2 7 0,-2 1 8,2 2 1,0-3 0,0 0 0,-2 1-36,2 2 1,-4 3 0,1 3-1,0 5 90,-1 3 0,-4-2 0,3 2 0,-1 2-105,-1-3 1,7 1 0,-1-8 0,2-2-175,2-1 1,0-3 0,0-3 0,0-5-127,0-3 1,2-7 0,2-1-1,6-2-90,2-2 1,-2-3 0,1-1-1,3-1 66,4-4 1,7-5 0,-1-9-1,4-6 99,5-7 0,0-5 0,12-11 0,5-4 11,4-3 0,-24 26 0,0 1 1,20-26-1,3 5 5,-1 7 0,-10 8 0,-2 3 0,-12 6-309,-6 6 1,-4 8-485,-9 1 616,-2 7 0,-9 3-721,-3 9 0,4-1-1194,-4 2 2113,3-7 0,9 10 0,1-6 0</inkml:trace>
  <inkml:trace contextRef="#ctx0" brushRef="#br0" timeOffset="27">4763 9738 7766,'0'-14'-37,"0"0"0,-1 1 0,-2 2 0,-4 2 0,1-2 1,-2-2-1,2-1 379,-1 0 0,-4 4 0,2 2 1,-4 2 1,-1 1 0,0 5 0,0 0-200,-1 0 1,1 11-1,-2 3 1,-1 4-1,-4 4-4,-1 6 1,-1 2 0,-4 8 0,2 3-32,1 5 1,0 6-1,-3 8 1,4 0-97,4-4 1,4 0 0,6-5 0,4 0 0,4-4 4,1-3 1,3-8-1,6-2 1,10-6-152,7-4 0,4-8 0,3-9 1,3 0-31,0-4 1,5-9 0,-3-9 0,3-7 14,2-5 0,-5-7 0,-2-3 0,1-1-100,-1 1 0,-4-8 0,2-5 161,1-1 0,-5-3 0,3 4 1,-4-4-1,-4-3-48,-1 4 1,-13-3 0,-2 9-1,-6 3 114,-3 4 0,-6 7 0,-5 9 1,-6 7 17,-7 6 0,-3 3 0,-1 5 0,-1-2-28,1 2 1,-1 6 0,2 3 135,4 2 1,-2-3-1,6 3 1,1-2-187,2-2 1,2 2 0,2 0 0,0 2 0,5 3-180,0 2 1,-2-2-1,2 1 1,1 6 95,0 2 0,-5-1 0,3 5 1,-2 0 88,1-2 0,6 3 0,-4-6-35,1-2 0,5-1-53,-4-2 233,3-6 1724,2-1 1,5-6-1482,0 4 1,6 4-1,-2 9 2,4 1 0,6 6 0,0-1 0,-2 3-59,-1 1 1,3-1-1,0-2 1,-2-1-268,-1 1 1,-2-3-1,0 0 1,1 0-1,-1-1-114,0 0 0,0-3 1,1-5-512,-1-3 1,-5 1-51,1-7 0,-1 1 277,5-5 1,-4-6-1,-2-4 1,0-2-155,0-3 1,-4 1-1,4 0 563,-1 0 0,-3 6 0,-4-5 0,0 5 0</inkml:trace>
  <inkml:trace contextRef="#ctx0" brushRef="#br0" timeOffset="28">5147 10108 7202,'0'14'526,"0"0"-375,0 1 0,-1-6 1,-2 0-1,-2 3 69,2 0 0,-4 2 0,3 1-181,0-1 0,3 0 1,1 0-118,0 0 0,1-4 1,4-2-1,5-2-100,2-3 1,2-1 0,1-4 44,-1-2 0,0-4 0,0-7 1,1 1 39,-1 0 0,0-5 1,-1 0-1,-2 0 0,-3 0 48,-2 0 1,3 0-1,-4 5 1,-2 0 63,-1 0 1,3 4 119,-1 1 1,1 7-77,-5 2 1,-1 5-1,-3 6 1,0-2 47,0 2 0,3 4 0,-1 2 1,-1 2-92,-2-2 0,1-1 0,4-2 1,0 1-59,0-1 1,1-5 0,2 1-78,2 1 1,1-5 0,-2 0 0,2-1-167,2 0 1,-3 0 0,2-7 0,0-3 280,-4-4 0,5-4 0,0-1 0</inkml:trace>
  <inkml:trace contextRef="#ctx0" brushRef="#br0" timeOffset="29">5417 10108 8116,'10'6'472,"-1"2"-395,2 0 1,2 3 0,1-6 0,2-2 0,3-1-87,5-2 0,-2 0 0,2 0 0,-1-2-116,-1-3 1,4 2 0,-7-6 0,-2-2 17,-1-2 1,-2 0 0,-1 2 0,-2 2-1,-2-2 1,-6-2 0,2-1 86,-3 0 1,-4 1-1,-3 3 1,-4 4 50,-4 0 0,-1 4 0,0-2 1,0 2 125,-1 2 1,-4 2 0,0 2 0,2 4 44,1 0 1,2 5 0,1-4 0,2 4-99,2 1 1,6 0-1,-2 0 1,2 1-51,-2-1 0,3 0 0,-2 0 0,2 1-113,2-1 1,2 0-1,1 0 1,3 0-99,2 1 0,2-7 1,5-4-1,3-2-98,1-2 0,6 0 0,-3 0 0,2 0-72,-1 0 0,-4-6 0,4-2 0,-3-2 53,-3 1 1,-1-1-1,-2-4 274,1 0 0,-3 0 0,-2-1 0,-4 1 0,0 0 0,-4 4 0,4 1 0,-1-2 0,0-2 0,6-1 0,-3 0 275,0 0 0,0 1 1120,-4 3-1003,-2-2 0,4 17 0,-6-1-157,0 7 0,0 4 0,0 0 1,-1 3-1,-3 2-80,0 2 1,-1-3 0,5 3 0,-2-1-232,-2-4 1,2-1-1,-3-2-6,4 1-53,1-7 0,0-4 0,0-8 11,0-6 0,1-7 0,3-4 0,2-1-57,2-3 0,1-2 1,5 0-1,-1 2 29,-3 1 1,1 11-1,-5 1-194,2 4 0,-3 3-31,4 5 1,-4 0 0,3 2 135,-2 2 1,0-2 240,-1 3 0,-3-4 0,4-1 0</inkml:trace>
  <inkml:trace contextRef="#ctx0" brushRef="#br0" timeOffset="30">6057 9966 7114,'8'0'2032,"-2"0"-1826,-6 0 0,0 6-44,0 4 0,0-3 0,0 3 1,0 1-25,0 2 0,0 1 1,0 2-1,0 1-192,0 2 1,0 0 0,0-5-118,0 0 1,0-4-1,2-2-57,3-2 0,-2-1 0,6-5 79,2 0 1,2-7-1,1-2 1,1-5 71,-1-5 0,2 3 0,1-5 0,2 2 48,-2 1 0,-3-8 1,-2 4-1,-3-2 122,2 1 0,-5 5 0,-1-1 0,-3 4 876,-2 0-99,0 8-603,0 0 1,-2 7-216,-3 0 0,4 7 1,-4 2-1,2 4 46,-2 1 0,4 0 0,-4 2 0,2 3 0,0 5 54,-2 2 1,-2 4 0,4 4 0,-3 5-18,-2 7 0,0 1 0,-3 10 0,3 6-62,2 5 1,-5 0-1,3-5 1,-2-7-143,1-6 1,0-4 0,-6-8 0,1-5-147,0-3 0,-5-6 0,0-2 194,2-2 0,-4-1 1,0-4-1,1-1 1,-2 0 89,0 0 1,4-6-1,-1-2 7,4 1 1,0-6 0,3 2 0,1-7-158,1-10 0,7-7 1,-2-9-1,5-5-336,5-7 1,3-14-1,9-12 203,7-6 1,-13 36-1,2-1 1,3-2-1,2 1 1,0 3 0,-1 0-1,21-33-240,3 4 0,8 8 0,3 1 0,2 8 454,-2 5 0,10 1 0,-4 0 0</inkml:trace>
  <inkml:trace contextRef="#ctx0" brushRef="#br0" timeOffset="31">6384 13662 9050,'10'14'538,"-2"2"-582,-2 3 1,0-3 0,-3 4 0,2-1 0,0 0 0,0-1 0,1-3 0,0 0 0,2-3-696,0-2 1,-3-4-1,4-6 739,2 0 0,2-13 0,1-2 0</inkml:trace>
  <inkml:trace contextRef="#ctx0" brushRef="#br0" timeOffset="32">6541 13605 7918,'-2'-13'0,"-1"2"773,-2 2-566,0 6 1,7-4 0,4 7-1,7 0-197,4 0 1,4-1 0,-2-2 0,4-2-126,4 2 0,-3 1 1,-2 2-1,-1 0-221,-4 0 1,-1 0 270,-2 0 0,-6 7 0,-5 2 0,-8 5 126,-9 5 1,-5 3 0,-6 8 0,0 2-25,-5 1 0,1 5 1,-2-5-1,5-3 1,7-3 35,4-3 0,2-7-68,3 2 1,6-9 0,8-7 0,8-6-116,5-7 1,0-3-1,5-1 1,1 0-109,-1 0 0,-5 1 0,2 2 0,-5 2-42,-4-2 0,-2 3 0,-5-2 0,0 1 260,-5 1 0,-4-11 0,-8 3 0</inkml:trace>
  <inkml:trace contextRef="#ctx0" brushRef="#br0" timeOffset="33">6612 13250 7675,'0'14'53,"-5"6"0,0 6 70,2 5 1,1 10-1,2 8 1,0 2 0,0 3-41,0 1 1,5 2 0,2 0 0,-1-1-115,0 1 0,4 0 0,-4-1 0,0-6-192,1-7 0,2-9 0,-4-10-589,-2-5 812,5-3 0,0-27 0,6-7 0</inkml:trace>
  <inkml:trace contextRef="#ctx0" brushRef="#br0" timeOffset="34">7081 13321 7918,'8'-22'652,"4"7"1,-8 9-756,5 6-97,1 0 1,4 2 0,0 2 0,-1 6 0,-2 3-80,-2 1 0,-6 5 0,2 1 0,-3 2 59,-2 4 0,-8 1 1,-5 1-1,-4 0 188,-1 1 1,-2-2 0,1-4 0,1-4 0,3-3 244,0-2 1,1 1 276,0-1-301,6-6 0,8-2 1,11-6-1,5 0-94,3 0 1,6-6 0,-1-4 0,1-2 0,-1-3-75,-5 1 1,1 5 134,-1-1 1,-1 9 0,-9 1 1,-3 7 0,-6 12 0,-1 4 79,-4-1 0,-1 5 0,-5-4-121,1 4 0,1 0 1,-4-2-1,2-3 0,2 0-225,-2 1 0,3-6 0,-2 3 0,-1-1-221,-1 0 1,-3-1 0,1-7 40,0-2 0,0-6 1,-1 2-1,1-5-42,0-5 1,1-7 0,4-7-1,4 1 250,4 3 1,1 0 0,0 1 354,0 0 1,6 1 0,3 4 78,4 4 1,1 5 0,0 5-83,1 4 1,-6 4 0,1 1-194,1 0 0,1 5 1,3 0-1,-1-1-201,0-2 1,2-4-1,1-1 1,4-3-497,1-2 619,1-1 0,6-11 0,-1-2 0</inkml:trace>
  <inkml:trace contextRef="#ctx0" brushRef="#br0" timeOffset="35">7706 13932 7811,'-7'-6'0,"-6"-2"0,5-6 0</inkml:trace>
  <inkml:trace contextRef="#ctx0" brushRef="#br0" timeOffset="36">1650 15169 7900,'-5'-10'-45,"0"1"562,0 6 23,5-4 1,0 6 0,2-2-298,3-2 0,4-1 1,9 3-1,2-4-132,2-1 1,4-1-1,5-7 1,4-1-550,1-2 0,2-7 0,5 3 0,-1-4-107,1-2 1,-7 1 0,-4 0 0,-7 1 0,-6 5 544,-3 7 0,-8 1 0,-2 6 0</inkml:trace>
  <inkml:trace contextRef="#ctx0" brushRef="#br0" timeOffset="37">1877 14885 7900,'0'-15'709,"0"1"-416,0 6 0,-1 2-120,-4 6 0,3 8 0,-2 6 0,2 8-112,2 5 1,-5 8-1,0 1 1,1 2-207,-3 0 0,6-2 0,-4 2 1,4-6-618,1-7 0,1-6 380,4-10 1,1-4-1,5-11 1,-1-8 381,1-8 0,3-7 0,3-2 0,2-3 0,-1 3 0,-3 1 0,-2 3 0,-2 2 0,-1 1 0,-7 7 0,2-2-66,-4 3 0,4 2 0,0-1 362,-2 1 24,-2 6 0,-1 4-156,0 8 1,0 4-1,0 8 1,-1 3-71,-4 5 1,-1 2-1,-5 3 1,3-1-1,0-1-260,0-3 0,0 3 0,-3-4 0,2 3-101,-3-3 1,5 4 0,-3-5-1,1 0-354,1-3 621,-5 4 0,5-1 0,-6 6 0</inkml:trace>
  <inkml:trace contextRef="#ctx0" brushRef="#br0" timeOffset="38">1863 15325 8572,'-8'15'20,"2"-1"1,6 0-99,0 0 1,0 0 0,0 1 0,0-1 0,0 0-698,0 0 643,0-6 1,1-3 0,2-10 0,4-4 15,1-4 1,-4-3 0,6-3 0,1-3 101,2 0 0,-4 2 0,1 5 1,-1 1-1,1 1 107,-1 4 1,-4-2-1,4 6-45,2 2 1,-3 1 50,2 2 0,-7 2-3,2 3 0,-4-2 1,-1 6-1,-1 2-20,-4 2 0,-2 1 0,-5 2-62,-2 3 1,3-2 0,-8 7 0,3 1 0,0 2 86,-3 2 0,8-6 0,-2-1 1,5-1 140,5-4 0,3-2 1,5-6-307,5-4 1,4-4 0,5-2 0,4-4-170,4-4 0,2-9 0,-1-2 1,-1-2-38,-3-4 1,1-4 0,-8 0 0,-4 3 143,-7 1 1,-4 0-1,-2 3 1,-2 4 0,-2 4 125,-6 6 0,-3 1 0,-2 5 0,-3-2 0,-1 2 0,0 1 0,5 2 204,0 0 1,4 0-52,1 0 1,6-6-1,0-3 1,6-4-1,6-1 68,4 0 0,1-1 0,0 1-147,1 0 0,-6 6 1,-1 5-1,-2 6 39,-3 6 0,-3 12 1,-4 6 11,-6 4 0,-7 11 0,-2-1 1,0 4-41,-2 1 0,6-3 0,-3-4 0,6-2 0,4-3-181,1-2 1,-2-8-1,4-5-529,2-4 1,3-2-1,3-5 1,2-8 624,0-6 0,1-15 0,2-1 0</inkml:trace>
  <inkml:trace contextRef="#ctx0" brushRef="#br0" timeOffset="39">2005 15425 7900,'10'6'7,"-1"4"123,2 2 1,2 2-1,3 2 1,1 2-76,2 1 0,5 4 1,-4-4-1,2-1-277,4-3 0,-6 0 0,1-3 0,-2-2 222,0-6 0,6-2 0,-3-2 0</inkml:trace>
  <inkml:trace contextRef="#ctx0" brushRef="#br0" timeOffset="40">2460 14899 6967,'6'-8'-359,"-2"-3"0,5 6 359,2 2 0,2 1 0,1 2 0</inkml:trace>
  <inkml:trace contextRef="#ctx0" brushRef="#br0" timeOffset="41">2389 15140 7900,'-13'23'-745,"4"-4"1883,3-10-1150,6-3 0,11-7 1,4-4-1,6-4-266,4-4 0,2-1 1,2-1-1,-1 1 126,0 0 1,-5 1-1,-5 4 1,-2 4 350,-1 4 0,-8 2 1,-2 4-1,-3 4 54,-2 4 0,-5 6 0,-1 2 0,-2 1-36,-3 3 0,-2 2 0,-1 0 0,0-2-111,-1-1 1,1-7 0,0 2 0,0-3-273,0-2 1,-1 0-1,1-1-514,0-4 1,0-2-1,-1-7 680,1 0 0,0-7 0,0-1 0</inkml:trace>
  <inkml:trace contextRef="#ctx0" brushRef="#br0" timeOffset="42">2346 15325 7900,'10'-4'-777,"-1"-1"1190,-6 0 0,10 5 0,-3 2-124,2 2 1,2 1 0,1 8 0,0 3 0,3 1-164,1 3 0,4-2 0,-2 4 0,0 0-398,-1 0 1,5-3 0,-1 3-1118,3-1 1389,1-2 0,1-11 0,-1-2 0</inkml:trace>
  <inkml:trace contextRef="#ctx0" brushRef="#br0" timeOffset="43">1109 2303 8038,'-1'-8'-648,"-4"3"715,4 4 1548,-6 1-1083,7 0 1,2 1 0,1 4-247,2 5 0,6 10 1,-2 7-1,4 6-113,1 4 1,5 0 0,2 6-204,1 0 0,3-1 1,7-1-1,2-3 0,4-4-152,6-4 1,1-4 0,5-2-1,1-5 134,-1-3 1,-2-4 0,2 0 0,2-5 133,4 0 0,-1-2 0,11-5 1,2 0-26,2 0 1,1-7 0,0-4-53,0-6 1,-5-2 0,1-10 0,1-5-53,1-6 0,-34 18 0,0 0 0,29-24 0,-5-3 0,-9-1 77,-5-4 1,-6-1-1,-14-4 1,-4-4 17,-7-8 0,-7-8 1,-3 34-1,-1 0 1,1-2-1,-1-1-245,-1-1 0,-1 0 0,-3-3 0,-2-2 0,-2 0 0,-1-1 9,-1-1 1,-1 0-1,-4-1 1,-1 0 0,1 0-1,-1 1 1,-2-1 0,-1 2 86,-1 0 0,-1 1 0,1 3 0,-3 2 1,-2 4-1,-3 2 144,-2 0 1,-1 3-1,1 7 1,-1 2 0,-1 4-1,-1 2 1,-28-20 241,2 7 0,-6 12 1,-5 11-1,-8 9-227,34 4 1,-1 2 0,0 3-1,1 1 1,-3 1 0,1 1-1,2 2 1,0 1-75,2 2 0,0 2 1,-33 12-1,1 0 1,5-1 90,4 1 1,1 7-1,9 3 1,4 1 29,6 4 1,10 2 0,1 7 0,5 8-26,4 8 0,5 7 0,9-33 0,1 1 1,1 4-1,1 1 0,2 2 0,0 1-52,1 2 1,0 1 0,0 3-1,1 1 1,3-1 0,0 1-107,1 1 1,1 0 0,3 1-1,2 0 1,3-1 0,2 0 0,1-2-1,2-1-87,1-2 1,4-2 0,0-5 0,5-3 0,5-5 0,4-2 0,2-5 0,2-2-111,1-3 0,2-3 0,4-5 0,2-2 0,1-4 0,3-3 0,4-1 0,1-3-58,6-1 1,1-4-1,-1-2 1,0-4 328,6-3 0,0-2 0,-1-2 0,1-1 0,7-2 0,1-1 0</inkml:trace>
  <inkml:trace contextRef="#ctx0" brushRef="#br0" timeOffset="44">22464 4308 11297,'10'-2'44,"-1"-1"1,4-2 0,3 0 0,3 1 0,0-1 0,1 2-1,4 1 1,3 2-36,1 0 0,5 0 0,2 0 0,0 0 0,1 0 1,-1 0-1,0 0-5,-4 0 1,-2 0 0,-4 0 0,-3 0-79,-1 0 1,-2 0-6,-5 0 0,-5 0-124,1 0 69,-7 0 77,3 0 1,-4 0-185,3 0-565,-4 0-407,12 0-266,-11 0 1479,4 0 0,-6-6 0,0-2 0</inkml:trace>
  <inkml:trace contextRef="#ctx0" brushRef="#br0" timeOffset="45">22621 4279 7824,'-14'-6'-82,"4"4"1,1-2 0,-2 2-32,-2 2 1,4 0-1,-1 0 266,-1 0 1,3 0 152,-1 0 0,-1 0 560,-4 0 87,6 0-753,2 0 1,9 0-1,6 0 1,12 0 13,9 0 0,8 0 0,9-2 1,5-1-119,4-2 1,0-4-1,1 3 1,0-1-99,0 1 1,-10 1 0,-2 5 0,-3 0 0,-2 0-29,1 0 0,-8 0 0,-4 0 0,-9 0-112,-4 0 31,-2 0-48,0 0-63,-6 0 46,-1 0 1,-9 0 0,-1-1-884,-2-4 817,-6-3 0,3 0 1,-6 3-1,0 4-310,-1 1 0,0 0 1,-4 0 228,-5 0 1,2 1 0,-2 4 322,-1 5 0,-2 2 0,-1 2 0</inkml:trace>
  <inkml:trace contextRef="#ctx0" brushRef="#br0" timeOffset="46">22678 4279 7824,'-26'0'0,"1"2"0,-2 1 192,2 2 1,0 4 0,-2-3 0,3 1 0,5-1 254,3-3 1,9 0-51,2 2-255,3-3 1,4 4 101,3-6 1,9 0 0,9 0 2,4 0 0,13 0 1,2-2-1,4-1-116,3-1 0,0-1 1,5 5-1,-3 0-176,-3 0 1,-2 5 0,-6-1 0,-4-1-131,-1-1 1,-2-2 0,-5 0-1,-1 0-93,-3 0 0,1 0 1,-6 0 85,-1 0 1,-7 0-1,-3-2 48,-2-2 1,-3 2-1,-8-3 1,-6 4-355,-6 1 0,0-5 0,-7 0 155,-1 2 1,-2 2-1,-2 1 1,2 0 65,4 0 0,-4 0 1,3 1-1,-3 2 267,-1 2 0,-1 1 0,1-2 0,0 2 0,-1 0-4,1 0 0,-1 4 0,1-5 1,1-1 38,3 3 0,4-6 0,6 4 527,-1-3 1,7-1-64,4 4 0,2-2-209,2 7 0,8-7 1,6 2-1,10-4 10,7-1 0,4-1 1,6-3-1,-1-2-179,-1-2 1,4 5 0,-8-3 0,-1 1-160,1 0 0,-3 0 0,-7 5 1,-3 0-139,-1 0 1,2 0 0,-4 0-802,-1 0 547,-9 0 1,-4-4 0,-11-1-353,-9 2 0,0 1 782,-9 2 0,-6-6 0,-6-2 0</inkml:trace>
  <inkml:trace contextRef="#ctx0" brushRef="#br0" timeOffset="47">22450 4421 7824,'14'-1'113,"1"-2"1,0-2 225,4 2 1,-1 0 0,7-1 0,4 0-26,2 0 1,9 3-1,-2 1 1,3 0-186,1 0 0,6 1 0,-3 3 0,-2 0-82,-3 0 0,-4-3 0,3-1 1,-2 2-142,-2 2 1,-2-2 0,-5 3 0,-1-4-232,-3-1 1,-4 0 0,-6 0-121,1 0 0,-7-1-195,-4-4 1,-2 2-643,-2-7 1282,-6 1 0,-9 1 0,-7 2 0</inkml:trace>
  <inkml:trace contextRef="#ctx0" brushRef="#br0" timeOffset="48">23118 4393 7824,'-6'0'-71,"6"0"0,6 6 0,9 2 0</inkml:trace>
  <inkml:trace contextRef="#ctx0" brushRef="#br0" timeOffset="49">22450 4308 8024,'0'-10'896,"0"1"-686,0 5 0,-1-2 41,-4 6 1,3 2 0,-2 2 0,2 6 0,2 3-7,0 1 1,2 0 0,1 0 0,2 0-73,-2 1 0,3 0 0,0 3-199,2 1 1,-3 0 0,4-5-80,2 0 1,2-1 0,1-4 30,1-4 0,-1-3 0,2-2 0,1 0 117,2 0 1,6-7 0,-1-1-1,3-1 2,1-1 1,-1 3 0,-2-5 0,-3 5 0,1-1-70,-1 0 0,-3 3 0,3-3-41,-2 2 0,1-5 1,-4 1-1,2-1 0,0 0-72,2 2 1,-6 1-1,4-3-40,-3 1 192,-8 7 0,3-2 0,-6 10 1,-2 5 113,-1 2 1,-2 2 0,0 1-1,0-1-47,0 0 0,0 0 0,0 1-113,0-1 0,1 0 27,4 0 0,-2-6 1,7-3 77,1-4 1,1-1 0,2 0 22,1 0 0,-1 0 0,0 0 0,0 0-22,1 0 0,4-4 1,1-1-1,1 0-11,-1-1 1,5 0 0,-1-6-47,3 3 0,-3 1 0,-2-3 0,-2 3 0,-2 0-75,-3 0 0,0 5-324,-1-2-277,-6 4-965,-2 1-82,-6 0 1705,0 0 0,0 0 0</inkml:trace>
  <inkml:trace contextRef="#ctx0" brushRef="#br0" timeOffset="50">1508 4379 24463,'-15'-7'-2479,"6"6"0,1-2 1787,2 6 0,7 3 0,9 5 0,4-1 0,3 1 1,4 1 690,1 3 1,0-6 0,3 0 0,-1 3 22,1 0 0,2-2 0,2-2 1,1-2-1,3-3 147,5-1 1,4-4 0,7-3-82,8-4 0,2-4 0,5-3 1,1-1-1,-3-2 34,-4 2 0,4-4 1,-5 1-1,7-1-222,6 1 0,-1 1 0,-1 6 199,-1 3 1,-7-1 0,0 7-1,-5-1 208,-3-1 0,-6 4 0,3-3 0,2 4-213,5 1 1,1 4 0,5 1 0,-4 0-12,-1 1 1,3-4-1,-1 4 1,-4-1-1,0 0-22,1-2 1,7 3-1,2 0 1,-1 1-116,-2-1 1,-4 4 0,-2-4 0,-3 0-65,0 0 0,-6-1 0,7-5 0,3 0 0,3 0 0,6 0 0,-3-1 96,2-4 1,-10-3 0,0-5-1,-2 2 44,-3 2 0,-2 1 0,2-3 0,1 3 0,-2 0 19,0 0 1,3 3 0,-3-2-1,0-1-5,0 0 1,-2 5 0,-4-2 0,-2 3 59,-3 2 0,3 0 0,-5 2-86,0 3 0,-1 2 0,-6 8 0,-3 1-163,-2 2 1,1 0-1,-4 6 1,-1-1-129,1-1 1,0 4 0,-4-7 0,2-2-72,-2-1 1,4-7 0,-1-1-1,2-2 154,4-2 1,1-3 0,1-2 0,0-4 217,1-5 0,4-2 0,2-2 0,0-1 1,1 3 129,0 2 0,2-1 0,5 5-121,-1-2 1,1 5-1,0-4 0,-1 1 1,1 5 0,0-6 0,-1 2-2,1 1 0,0-7 0,1 3 0,2-3 46,1-3 1,5 7-1,-6-7 1,-5 3-84,-6 3 0,-7 0 0,-4 5 0,-5-2-156,-3 2 0,-8 3 0,-4 5-682,-2 4 1,-2 4 680,0 1 0,0 0 0,0 1 0</inkml:trace>
  <inkml:trace contextRef="#ctx0" brushRef="#br0" timeOffset="51">22536 4379 8049,'9'0'-1181,"1"0"1255,-7 6 1,5-3 0,-5 7 0,1 1 177,0 1 0,-3 3 0,1-3-44,3-2 0,-4-2 0,5-5-74,1 1 1,-4 6-1,6-4 1,2 1-63,2-1 1,1 5-1,1-3-160,-1 0 1,0-2-1,0-4-167,0 2 0,2-2 1,2 1-1,2-6-115,2-7 0,7-8 1,5-6-1,1-3 370,0-1 0,-2-7 0,-4-2 0</inkml:trace>
  <inkml:trace contextRef="#ctx0" brushRef="#br0" timeOffset="52">13806 4407 6811,'6'-9'-388,"4"-1"373,-4 7 1,7-3-475,-4 6 346,-3 0 1788,-6 0-1694,5 0-45,-10 0-60,12 0 154,-7-7 0,6-1 0,2-6 0</inkml:trace>
  <inkml:trace contextRef="#ctx0" brushRef="#br0" timeOffset="53">10991 4350 8489,'9'-12'-824,"-1"1"0,0 1 793,0-1 1,1 5 0,6 1-1,-1 3 174,0 2 0,-4 2 0,-1 1 1,2 2-41,2-2 1,6 0-1,0 0 1,-2 4-31,-1 1 1,-2-4-1,2 6 1,1-1-3,2-1 1,-1 5 0,-7-4 0,-2 4 0,2 1-82,2 0 0,3-4 0,1-2 3,2-2 0,6-1 1,-1-5-1,4 0 1,5-2 18,5-3 0,10-9 0,5-8 0,6-2-48,3 1 1,5 1-1,0-2 5,2 5 0,-4-2 0,-3 2 1,-1 4 212,6 4 0,-6-2 0,10 5 0,-1-1-163,-1-1 1,-4 7 0,-3-2 0,-4 2-1,1 0 15,2-2 0,-2 2 1,4 8-1,-1 3 30,-1 0 0,-4 6 0,-6-2 17,-2 6 0,-2 2 0,-4-2 0,1 2-61,3 2 0,-1-4 0,6 1 0,2-2 1,1-1-27,2-2 1,0 3 0,-2-9-15,-3 0 1,-1-1-1,-5-7 1,3 0 7,1 0 1,7 0 0,3 0 0,-1-2 2,-1-3 1,-6-3 0,7-6 0,-7 0 0,-3 0 16,-3-1 0,-2 3 0,-2 1 4,1 1 1,0 7-1,-2-3 1,-2 1 0,-2 0 8,-3 2 0,0 3 1,-8 3-23,-2 2 0,1 5 0,-6-4 1,-1 0-20,-2 0 0,2 6 0,1-5 0,0 1 2,2-3 1,-4 1-1,5-1 1,1-2-1,-1-1 5,3-2 1,2 0-1,1 0 47,1 0 0,1 0 1,3 0-1,3 0 0,2 0-34,0 0 1,-2 0 0,4 0-6,-2 0 0,-5 0 1,3 0-1,1-2-2,-1-2 1,-4 2 0,4-3-1,0 2-10,2-2 68,13 4 0,-13-6 1,11 6 13,-1-4 1,-3 4 0,2-4 0,-3 3-42,-1 2 1,-5 2 0,-2 1 0,-1 3-74,-3 2 0,-2-5 1,-2 4-1,0-3 0,3 1-69,2-2 1,3 4 0,7-3-1,-1 0 81,1-3 1,1 1 0,0 1 0,1 2 146,-4-2 1,-3 5 0,0 0-86,-5-1 1,-3 6-1,-2-5 1,1 0-15,-1-3 1,5 1-1,4-1 1,2-2-1,8-3-83,7-5 1,0-3 0,6-8 0,-3-1-40,0-2 1,-7-6-1,9 3 1,-1 0 110,1 3 1,-10 3-1,1 3 1,-9 4 104,-8 4 1,-4-1 0,-6 1-1,-4 3-82,-3 5 0,-6 1 0,-2 5-210,-2 2 0,3 2 1,-2 1-62,1 0 1,1 0 0,5 1 0,2-1 247,3 0 0,3 0 0,7 1 0</inkml:trace>
  <inkml:trace contextRef="#ctx0" brushRef="#br0" timeOffset="54">25749 4350 8447,'19'-6'-280,"-3"-4"0,-9-1 1,-10 2-1,-8 4 119,-3 4 1,5 1 0,-1 0 243,-1 0 0,3 0 35,-1 0 0,5 1-62,0 4 0,2 3 0,4 6-13,2 0 1,3 0-1,2 1 1,-4-1 0,-2 0-53,2 0 0,1-4 0,5-2 12,-1-2 0,-6 3 0,8-4 0,2 0-13,3 1 1,4-4 0,-2 3 0,6-5 0,3-5-10,1-5 1,7-2 0,-7-2 0,2-1 29,4 1 0,3 0 0,3 0 0,-5-1 24,2 1 1,3 2 0,3 1-1,-1 3-28,-7 1 1,-4 1 0,-5 3 0,-3-2-5,-5 2 1,-4 1-1,0 2 56,-1 0 1,0 0 69,0 0 1,-4 0-110,-1 0 1,-4 2 0,4 1 0,1 3 23,-2 2 1,4-3 0,-2 5-23,2 1 1,3-4-1,-1 1 1,0-1-5,0-4 0,7 0 1,4 0-1,5 0-4,3-4 0,13-1 0,0-7 0,1-2 21,-4-2 1,0 0-1,-7 2 1,0 2 6,-2-2 1,-6 4 0,-3 3-1,-3 2-17,-1 2 0,-2 0 0,-5 0 0,0 0-22,1 0 0,0 0 0,3 0 0,1 0 54,-2 0 1,-1 0 0,-2 2 0,0 2 21,0 6 0,1 3 1,-3 1 58,-2 0 0,-4 5 1,-6 0-1,0-2-7,0-1 0,0-2 1,0 1-1,0-1-63,0 0 1,0-5 0,0 1-111,0 1 1,0-3-1,2 1 2,2 2 1,4-4 0,7-1 0,-1-1 13,0 0 0,7-1 0,2-4 1,6 0-4,4 0 0,-2-6 0,7-4 0,2-2 44,1-2 1,2-5 0,-1 0 0,-1 0 3,-3-2 0,3 9 1,-3-4-1,2 3-16,-2 7 0,1-2 0,-6 3 0,0 2-40,2 1 1,-10 2 0,4 2 0,-4 1-53,-3 2 1,0 6 0,-4-3 0,2 1 48,2 1 1,1-2-1,2 3 1,-1-2-4,1 2 0,2-3 0,3 0 0,3-2-11,5-2 0,9 2 1,5-1-1,2-2-90,-2-2 0,3-1 0,-2 0 0,0 0 95,-1 0 0,2 5 0,-5 1 1,2 1-140,2-1 1,3 0-1,1-2 1,-1 0 8,1-1 1,-5-1-1,-3-4 1,-1-2 44,-2-6 1,-5 2 0,6-1 0,-1-1-142,1 2 0,-1 2 275,6 6 0,0 0 0,5 0 0</inkml:trace>
  <inkml:trace contextRef="#ctx0" brushRef="#br0" timeOffset="55">12341 16036 8024,'-7'-6'-192,"-6"4"1,3-4 0,-2 1 0,-2 0-1,-1 1 1,1-1 61,0 0 0,1-1 441,4 1-104,2-3 1,7 2 0,-1 6-87,-4 8 0,2 6 1,-5 5-1,0 6 2,0 7 1,4 1 0,-4 8 0,0 6 0,1 7 4,1 9 1,-3 7 0,4 9 0,3-35 0,-1 0-57,0 5 1,0 0-1,1 4 1,1 0 0,-3 1-1,0 1 1,0 3-1,0-1-133,0 1 1,0 0 0,2 1-1,1-1 1,-2-6 0,1-2-1,1-1 1,1-1-41,-1-4 1,2-1 0,-1 28 0,0-16 0,0-11-352,0-9 1,1-18 0,4-7 63,4-7 0,4-17 0,0-10 0,-2-11 388,-2-6 0,-6-14 0,10 9 0,-5-9 0</inkml:trace>
  <inkml:trace contextRef="#ctx0" brushRef="#br0" timeOffset="56">12128 15979 8024,'-5'-14'9,"1"0"1,-1 0 173,-1-1 0,4 6 0,-4 1-37,-1 2 0,7 1 0,2 5 0,11 0-28,9 0 1,6 0-1,9 0 1,10 0 8,13 0 0,8-2 1,5-2-1,1-4-125,2 0 0,-33 0 0,1-2 0,-1 3 1,2-1-1,2-2 0,1 1 0,1-2 0,1 1-54,-2 1 0,1 1 1,1-2-1,1 1 0,-4 1 1,-1 0-1,-1 2 0,0 1 18,0 1 1,0 0-1,-3-1 1,-2 1-1,34-1 40,-6 2 1,-11 3-1,-11 4 1,-8 6-24,-10 3 1,-1 1-1,-9 0 1,-4 0-166,-3 0 0,-8 1-219,2-1 258,-4-6 0,-2-2 0,-2-7-87,-2-4 1,-6 3 0,3-4 277,0 0 1,-5 4 9,4-3 0,-2 5 0,0 5 0,1 4 63,-1 4 0,0 1 1,0 1-1,3-1 34,2 0 0,-4 6 1,4 4-1,0 3 29,0 1 0,-4 9 1,4 5-1,-1 11-9,1 7 0,0 11 0,4-32 0,1 2 1,-2 2-1,-1 1-152,0 3 0,0 1 0,2-2 0,0 1 1,-2 4-1,0-1 0,0-1 0,1-1-239,2 0 1,-1 0 0,1-4-1,1-1 1,0-1 0,0-1-1,0 37 1,0-9-228,0-5 0,0-12 0,0-5-294,0-3 0,0-7 737,0-4 0,0 3 0,0 0 0</inkml:trace>
  <inkml:trace contextRef="#ctx0" brushRef="#br0" timeOffset="57">11958 17756 7941,'-23'8'74,"4"-3"0,13-3 48,11-2 1,9 0 0,18-2 135,6-3-146,0-3 1,18-6-1,3 0-67,10 0 1,10-2 0,-35 7-1,1 0 1,0 0 0,0-2-19,-1 0 0,0 0 1,3-1-1,0 0 1,0-1-1,2-1 1,1 2-1,1 1-1324,1 1 1,0 1 1264,1 0 1,-1 2 0,-6 2-1,1 2 1,-1 0 0,-1 1 0,0 1-1,-1 1-198,-1-1 1,-1 2 0,0-1-1,-2 1 1,30 4 0,-5 3 229,-9 0 0,-7 1 0,-11-2 0,-4 2 0,-4 0 0</inkml:trace>
  <inkml:trace contextRef="#ctx0" brushRef="#br0" timeOffset="58">13649 17657 7902,'8'-22'-137,"-1"1"1,-6 9 136,4 2 0,3 4 0,6 6 0</inkml:trace>
  <inkml:trace contextRef="#ctx0" brushRef="#br0" timeOffset="59">14588 17984 8049,'0'9'221,"-2"1"0,-1 1 0,-2 3 0,1 5 0,-1 5 0,0 3 0,0 1 0,1 2 0,-1 2-32,2 1 0,-4 0 0,3-5 0,1 1 0,1-2 0,2-4-331,0-4 0,6-8 1,4-3 3,2-1 0,3-3 0,-1-5 1,0-4 20,0-5 1,2-4 0,1-3-1,2-4-75,-1-1 0,-1-1 0,-1-4 0,0 3-43,-4 5 0,-5-2 0,1 3 1,-2 0 139,-3 2 0,0 4 0,0 1 356,2 1-58,0 7-92,-5-3 0,1 6 0,3 1 33,0 4 1,6-2-1,-5 7 1,-1 1 0,1 1 43,0 3 1,4 4-1,-2-1 1,-1 0-133,0-2 0,4 3 0,-4 0 0,2-2-44,3-1 1,-3-7 0,1-1 0,2-2-124,2-2 0,-3-3 0,-1-1 0,2-1-68,2-4 1,6-3-1,0-8 1,-2-1 80,-1-2 0,-7-6 0,1 2 0,-1 1 75,-1 3 0,3-1 1,-6 1-27,-2 2 1,-1 1-7,-2 2-397,0 6-231,0 1 1,1 7 261,4 0 0,-2 0 421,7 0 0,-7 0 0,9 7 0,-4 1 0</inkml:trace>
  <inkml:trace contextRef="#ctx0" brushRef="#br0" timeOffset="60">15213 18112 8415,'-12'14'263,"1"2"1,3 1-89,2 2 0,-1 0 1,4-3-1,-2 1 1,2 2-55,2-1 0,1-3 0,0 0 0,0-1-122,0 0 1,1-6 0,4-2-1,4-1-161,4 0 1,-2-1 0,2-5 0,2-2-65,1-2 0,0-8 1,-2 1-1,-1-6 121,-4 1 0,2-4 1,-6 2-1,-2 0 1,-1 0-28,-2 1 1,-2-1 0,-2 6 133,-6 3 0,-2 4 0,-3 6 0,1 0 11,0 0 0,0 2 0,-1 2 0,1 6-118,0 3 0,5 1 0,1 0 0,1 0-414,4 0 0,2 1 519,1-1 0,0 0 0,0 0 0</inkml:trace>
  <inkml:trace contextRef="#ctx0" brushRef="#br0" timeOffset="61">15455 18069 8630,'0'14'-1,"0"2"1,0 3 0,0 6 66,0 7 1,0-2 0,-1 3 0,-3-4 0,0-4-76,0-2 1,3-5 0,1 1-70,0-3 22,0-8 0,0-8 1,1-12-1,3-3-67,0-4 0,6-7 0,-4 3 0,0-3 44,1 3 0,-2-3 1,-5 8-1,0 0 126,0 2 1,1 4 0,2 1 0,2 1 79,-2-1 0,0 3 1,2 0-291,5 2 0,-3 0 0,3 3-55,1-2 1,2 0-1,1 5-78,0 0 1,-4 5 0,-1 1 0,2 0 295,2 1 0,1 4 0,0-3 0,0 6 0</inkml:trace>
  <inkml:trace contextRef="#ctx0" brushRef="#br0" timeOffset="62">15754 18211 8266,'12'10'-1829,"-2"-1"2105,-4-6 1473,-6 4-1350,0-7 1,2-7 0,1-2-346,2-4 0,-1-1 0,-4 0 0,0 0 98,0-1 1,0 1 32,0 0 0,0 0 0,-1 1-243,-4 4 0,-3-2 0,-6 6 1,0 2-214,-1 1 1,1 2-1,0 0 1,0 2 145,0 2 1,-1 4-1,1 8 1,2 1 246,2 2 0,-3 7 1,6-4-1,-1 1-61,3 1 1,3-5 0,2 3 0,0-1-167,0-4 0,2-1 0,3-3-129,4-4 0,4-3 1,3-6-1,1-1-11,2-4 1,1-3 0,-2-6 0,1 0 28,-2 0 0,-1-1 0,-2 0 0,0-3 52,1-1 1,-1-6-1,0 3 1,-1-2 163,-4 0 0,2 1 0,-5-6 0,1-1 0,-1-3 0,5-3 0,-3-7 0</inkml:trace>
  <inkml:trace contextRef="#ctx0" brushRef="#br0" timeOffset="63">15953 17728 8250,'8'-10'-262,"-4"1"-528,-2-2 1242,-2 5-561,0-1 1,-2 7 178,-2 0 0,2 7 0,-4 0 33,-1 1 0,6 5 1,-5-4-1,1 4-17,0 1 0,-4 1 1,4-1-1,0 0-17,-1 0 0,3 0 1,-5 1-1,1-1 2,4 0 0,2-4 0,1-1 0,-2 2-49,-3 2 0,4-4 1,-4 1-350,3 1 1,2-3-964,0 1 352,0-6 938,0 4 0,0-7 0,0 0 0</inkml:trace>
  <inkml:trace contextRef="#ctx0" brushRef="#br0" timeOffset="64">15825 17685 8303,'8'2'-24,"-4"3"1,-2 4 0,-2 5 0,0 4 0,0 2-1,0 2 1,0 5 329,0 5 0,-2-2 1,-1 4-1,-3 1 1,0 2-1,-1 0-268,4 1 0,-3-1 0,1 2 0,2-2 1,1-3-1,2-4-966,0-4 1,0-4 927,0-3 0,7-4 0,1 6 0</inkml:trace>
  <inkml:trace contextRef="#ctx0" brushRef="#br0" timeOffset="65">16038 18055 8089,'-2'9'67,"-1"2"0,-3 4 1,0 4-1,-2 4 1,1 6 64,1 2 1,0 7 0,3-3 0,-4 1 0,-1 2 0,-1 0-111,1 0 0,-3-2 0,5 2 0,-1-3-73,1 0 0,-3-10 0,4 2 0,0-5-1586,-1-5 1008,4-7 1,-3-5 628,10-10 0,-3-16 0,4-9 0</inkml:trace>
  <inkml:trace contextRef="#ctx0" brushRef="#br0" timeOffset="66">16038 18154 8089,'6'-22'-136,"-2"6"1,5 7 16,2-2 0,2 0 1,3 1-1,1 6 167,2 2 1,1 2 0,-2 0-1,1 0 1,-2 2 49,-1 2 1,-2 0 0,0 5-13,1 2 0,-3 2 1,-2 1 25,-6 0 1,-2 0-1,-2 1 1,-2-1-20,-2 0 0,-4 2 0,-8 1 1,-1 4-1,-4 1-76,-1 3 0,-2-3 0,-4 0 1,-1-1-168,1-4 1,6-1 0,3-3-519,3-4 150,2-3 1,8-7 517,6-4 0,12-9 0,10-8 0</inkml:trace>
  <inkml:trace contextRef="#ctx0" brushRef="#br0" timeOffset="67">16436 18012 8258,'2'-8'69,"1"5"1,2 6-1,-1 7 1,1 2-172,0 3 1,0-1-1,-5 0 1,0 0-1,0 1 1,0-1-591,0 0 1,-2-1 691,-3-4 0,-3 4 0,-6-5 0</inkml:trace>
  <inkml:trace contextRef="#ctx0" brushRef="#br0" timeOffset="68">16351 18311 8258,'8'0'-396,"-2"0"404,-6 0 1,0 1-26,0 4 1,0-2 0,0 7 0,0 1 52,0 1 0,0 3 1,0-1-109,0 0 0,0-4-149,0-1 0,0-4-674,0 4 895,0-6 0,0 4 0,0-7 0</inkml:trace>
  <inkml:trace contextRef="#ctx0" brushRef="#br0" timeOffset="69">16479 18282 8258,'0'10'-359,"0"-1"1,-2 1-1,-1-1 359,-2 1 0,-6-1 0,3 5 0</inkml:trace>
  <inkml:trace contextRef="#ctx0" brushRef="#br0" timeOffset="70">16493 18297 9499,'8'6'-34,"0"-3"1,-5 6 0,3 1-1,2-2 1,3-3 0,2-4 0,1-1 205,0 0-267,7 0 1,-4-6 0,7-4 0,0-2-1,-2-2-37,-3-1 0,-3 1 0,-2 1 1,-2 2-36,-2 2 1,1-1 112,-6-4 1,-1 5 0,-5 1 0,-4 2 29,-4 2 1,-2 1 0,-1 0-1,3-2 1,-2 2 88,-2 2 0,-1 1 0,0 0 242,0 0 0,-1 0-253,1 0 1,2 6 0,1 3 0,1 4 4,-1 1 0,-2 2 0,1 1 1,1 2-25,1-1 0,7 2 1,-2-1-126,4-1 1,1-3-1,0 0 1,1-1-362,4 0 0,4-6 0,9-3 0,2-4 451,3-1 0,7-6 0,6-2 0</inkml:trace>
  <inkml:trace contextRef="#ctx0" brushRef="#br0" timeOffset="71">17019 18211 6922,'-2'-8'576,"-2"4"0,-6 2-340,-2 2 0,-3 0 1,1 2-1,0 2-118,0 6 1,0 4 0,-1 3 0,1 2-39,0-1 1,4 2 0,1-1-1,-1-1-145,3-3 1,0 0 0,7-1-470,0 0 0,2-1 0,3-4 228,4-4 1,4-4 0,1-2 0,0-4 0,0-4 305,1-4 0,5-1 0,2 0 0</inkml:trace>
  <inkml:trace contextRef="#ctx0" brushRef="#br0" timeOffset="72">17090 18254 8167,'2'13'-52,"1"-2"1,3-4 48,2 0 1,2-2-1,4-5 1,0 0-16,0 0 0,0-2 0,1-1 0,-1-4-7,0 0 0,0-3 0,-1-4 16,-4 0 0,3-1 1,-8 1-52,-1 0 0,-7 5 1,-4-1-1,-2 1 36,1 1 0,4-3 0,-4 6 166,-2 2 1,4 0 0,1-1 0,0 0 1,2 1 0,-3 7 0,-1 6-66,0 2 0,-2 4 0,-4 2 0,1 0 0,2 1 75,2 2 0,1-5 0,-2 3-94,6-3 1,2-2 0,2 0-157,0 0 0,2 0 0,2-1-175,6-3 0,3-4 0,1-5 0,0 3-176,0 0 1,5 1 0,0-5 447,-1 0 0,4 6 0,0 2 0</inkml:trace>
  <inkml:trace contextRef="#ctx0" brushRef="#br0" timeOffset="73">17403 18410 7169,'0'14'-278,"0"-6"1,0-1 0</inkml:trace>
  <inkml:trace contextRef="#ctx0" brushRef="#br0" timeOffset="74">14431 18922 8082,'15'0'64,"-1"0"0,2 0 0,4 0 0,9 0 0,9 0 0,9 0 0,10 0 0,9-2 0,10-2 81,-34-1 0,1 0 0,-2 1 0,0 0 0,5 0 1,0-1-1,3-1 0,2 1 0,3-1 0,2-1-24,5 0 1,0 0 0,0 0-1,1 1 1,0 1 0,1 1 0,-1 0-1,1 2-179,2-2 0,1 1 0,2 2 0,1 1 0,-3-3 0,-1 1 0,-1 1 0,0 0 0,1 1 0,0 0 25,0 1 0,-1-2 0,-3-1 0,-2-2 0,2-1 0,0-1 0,-4-1 0,0-2-84,-2 0 1,-1-1-1,-3 0 1,-1 0-1,0 1 1,-1 0 0,-3 0-1,-2-1-215,-2 1 1,-1 1 0,23-3-1,-13 3 1,-10 2-636,-8 3 967,-9 1 0,-10 2 0,-8 0 0</inkml:trace>
  <inkml:trace contextRef="#ctx0" brushRef="#br0" timeOffset="75">6228 16264 22915,'-7'-15'-1836,"6"6"1,-5 1-1,1 0 1,0 0-1,2-3 1786,1-1 0,4 4 1,3 3 475,4 3 1,9 4-1,2 1 1,2 3-1,3 1-365,2-1 1,8 3 0,3-4 1031,3-2 0,2-1 0,-2-2 0,-2 0-1315,-1 0 0,-1-5 503,0 0 1,5-12 0,-6 1 0</inkml:trace>
  <inkml:trace contextRef="#ctx0" brushRef="#br0" timeOffset="76">6597 16207 27989,'-9'1'-1363,"0"4"877,5 3 0,-8 11 1,4 3-1,-2 3 184,1 5 0,-1 7 1,-4-3-1,0 1 85,0 0 0,1 0 0,2-4 0,3 2-121,2-1 1,1-4 0,5-4-1,0-5-233,0-3 0,0-2 0,2-1 445,2-4 1,11-2-1,7-7 1</inkml:trace>
  <inkml:trace contextRef="#ctx0" brushRef="#br0" timeOffset="77">6953 16193 24415,'0'9'-7879,"0"0"8264,0 3 1,-2 2 0,-2 5 0,-6 4 0,-3 6-254,-1 4 0,0 3 1,-2 7-1,-1 0-63,-2-1 0,-2 1 0,4-2 0,0-2 0,2-4-180,4-5 1,3 0 0,-3-11 80,2-1 131,6-9 0,-4-9 1,7-9-1,0-6-769,0-4 1,0 2-1,0-7 1,2-1 559,3-2 0,-4 4 1,6 0-1,-3 3 29,1 2 0,5 3 71,-6 0 1,7 8 239,-1 2 1,-2 5 0,1 5 0,1 4-408,-2 4 0,0 1 0,-5 0 0,1 0-352,0 1 0,3-1 147,3 0 1,-2 0 0,1 0 0,2 1 376,2-1 1,3-5 0,1 1-1,4-1 84,1-1 1,2-1 0,4-7 0,0 0 192,1 0 1,-1-7 0,1-1-1</inkml:trace>
  <inkml:trace contextRef="#ctx0" brushRef="#br0" timeOffset="78">7237 16534 22583,'-8'0'-955,"2"0"1,6 1-699,0 4 1,0-2 1086,0 7 0,2-1 0,2 4 576,6-4 0,2-2 1,3-7-1,-1 0 1,2 0 207,3 0 1,-4 0-1,6 0 1,-4-2-14,-2-3 0,2-3 1,-8-4-1,3 1-216,-3 1 0,-3 1 1,-6-6-373,0 1 0,0 0 0,-1 1 0,-4 2 23,-4 2 0,-6 6 0,-2-2 577,-2 3 0,-2 2 0,4 0 0,-2 2 0,2 1 188,1 2 1,2 6 0,-1-2 0,1 2-120,0-1 1,5 3-1,-1-4-297,-1 4 1,3 1 0,0 0-276,2 0 1,1 1-1,7-1 103,2 0 1,4 0-1,7 0 1,-1 1-1,0-1 239,0 0 1,7 2-1,3 1-607,2 2 401,3 0 1,6-5 0,1 1 0</inkml:trace>
  <inkml:trace contextRef="#ctx0" brushRef="#br0" timeOffset="79">6484 17671 19633,'0'-14'-5132,"0"0"4482,0 6 1,0 0 649,0 3 1,0-3 0,0-6 0,0 0 20,0-1 1,0 1 0,0 0-1,0 0-45,0 0 0,0-1 1,-2 1-268,-3 0 0,2 5 149,-6-1 1,-1 7-1,-4-2 1,0 4 51,0 1 1,-5 0 0,0 0 0,0 0 0,0 0 479,0 0 1,0 6-1,5 2-68,-1 0 0,1 4 0,0-1 0,1 5-182,4 3 0,-2 0 0,6-3 1,2 1-1,1 4-92,2 1 1,0-5 0,2 2-131,3-3 0,3-2 0,7 0 1,3-1-1,2-3 174,2-6 1,2-2 0,5-2 0,-1 0-23,0 0 0,1-11 0,-1-3 0,-1-4-186,-3-2 1,1-2 0,-6-7-61,-2 1 1,-1 4 36,-2 0 0,1-6 0,-1-6 0</inkml:trace>
  <inkml:trace contextRef="#ctx0" brushRef="#br0" timeOffset="80">6697 17045 19633,'0'-7'-3016,"0"0"1,0 18 2740,0 4 0,-2 3 0,-1 1 448,-1 5 1,-8 3 0,3 3 0,-2 2 0,0 2 138,1 3 0,2 1 1,-3 4-333,2 1 1,6 0-1,-4-1 1,3 1-139,-1-1 0,0 0 0,5-5 0,0-3-159,0-4 0,2-8 1,1-3 67,2-3 1,12-9 0,-1 0 0</inkml:trace>
  <inkml:trace contextRef="#ctx0" brushRef="#br0" timeOffset="81">6924 17543 19633,'0'-9'-4909,"0"-1"4263,0 1 1,-1-4 0,-2 2 0,-4 3 652,0 2 1,2 1 0,-5 5 665,-1 0 0,-1 0 1,-1 2-257,3 2 1,3 4-1,3 6 1,0 2-313,1 3 0,1-1 0,2 5 0,2 1-257,2-2 0,-1 3 0,7-6 0,1-1 0,2-4-409,1-5 1,5 2 0,1-6 576,2-2 0,-4-3 0,2-4 0,-1-6 91,0-3 0,-1-2 0,-7-3 1,-3-1-1,-2 2-7,-3 1 0,-1-3 1,-2 0-272,0 2 0,-5 1 1,-1 2-1,-4 0 0,-4 1-13,-3 4 0,-2-3 0,6 6 0,2 0 177,1 0 0,6 1 98,-6 5 1,9 0 95,1 0 1,6 0 0,8 0 0</inkml:trace>
  <inkml:trace contextRef="#ctx0" brushRef="#br0" timeOffset="82">7337 17245 19893,'8'-7'-1271,"4"6"1405,-10-6 1,11 9-1,-4 3-536,4 4 1,-4 4 0,1 1-1,1 0-90,1 0 0,3 1 0,-1-1-115,0 0 1,0 0 512,0 0 0,1-6 0,-1-1 0</inkml:trace>
  <inkml:trace contextRef="#ctx0" brushRef="#br0" timeOffset="83">7294 17543 26630,'0'14'-3222,"0"2"1,0 3 2590,0 5 1,0-2 0,0 2 0,-1-1 0,-3-1-33,0-3 0,-1 2 187,5-2 0,0 0 1,2-7-950,2-2 1635,-2-4 0,17-12 0,-3-2 0</inkml:trace>
  <inkml:trace contextRef="#ctx0" brushRef="#br0" timeOffset="84">7564 17586 21666,'8'-10'-930,"-3"1"-132,-4 6 1300,6-4 0,-6 9 0,4 3 1,-3 6-730,-2 6 0,0 0 0,-2 7 0,-3 0 253,-4-2 1,-2 3-1,0-4 134,1 1 1,2-10 0,-1 3-1,3-4-55,-1-3 1,6-4-1,-2-8-170,6-6 1,0-2-1,6-4 257,2-3 0,7-2 0,2-4 146,2 1 1,2 2 0,3-3 0,-3 4-146,-5 6 1,1-3-1,-1 10 1,-1-1 1182,-3-1-918,0 7 1,-3 3-1,-2 10-567,-6 2 1,-2 2 0,-2 1 210,0-1 1,0 0 0,-2-1 320,-2-4 1,2 4 0,-3-4-219,4 4 1,2 1-1,2 0-445,2 1 1,2-6 0,-3-1-75,6-2 0,2-1 0,3-5 292,-1 0 0,-5-1 1,1-3-1,2-2 254,6-2 0,-2 0 1,3-3-1,-4 2 427,0-2 1,-1 4 0,0 3-1,0 2 189,0 2 1,1 0 0,-1 0-218,0 0 0,0 0 1,1 0-1,-1 0-56,0 0 1,2-2-1,1-2 1,4-6 37,1-2 1,-3-3-1,4 0 1,1-3-270,-2-1 0,4-4 0,-7 2 0,-2 0 1,-1 1-241,-2 3 0,-5 1-58,1 2 0,-9 6 22,-1 3 1,-6 3 0,-10 2-1,-1 2 301,-2 3 1,-6-2 0,1 5-1,-3 0 59,-1 0 1,4-4 0,0 4 0,1-2-414,1-2 1,6 2 0,6-1 166,-1-2 0,5 0 0,1 2-82,4 4 0,2-1 0,4 2 0,4 1 72,4 1 1,3 2 0,1-1 0,4-2-165,1-1 1,-5-2-1,4 3 1,-2-3 160,0-2 1,0-1 0,-5-5-2,0 0 0,-4 0 1,-3-2-1,1-3-143,0-4 1,-5-4 0,4-1 5,-1 0 1,-4 4-1,2 1 189,-2-2 315,4 4 0,-4 7 0,3 10-300,-4 2 1,-1 3 0,0 1-42,0 2 0,0-2 0,0 3 0,0-3 0,0 0-49,0 3 0,0-3 0,0 4 0,0 1-24,0 2 1,0 4 0,0 2 0,-1-1 24,-4 0 1,2 6 0,-7 0 0,-1 3 29,-2 2 1,-1 2 0,-2 0-1,-1-1-66,-2-2 0,-1-8 1,1 0-1,-5-7-9,-3-2 0,-1-4 0,-2-7 0,-4-5 434,-3-4 1,-11-1 0,-2 0 0</inkml:trace>
  <inkml:trace contextRef="#ctx0" brushRef="#br0" timeOffset="85">5830 18026 24518,'14'-14'39,"0"5"1,2 1-1,3 2 1,6 2-1,8 3 1,12 2-1,11 3 1,16 2-187,-31-2 1,1 0 0,4 0 0,0 1 0,3 2 0,1 0 0,1 1 0,0-1 552,0 0 0,2 0 0,1-1 0,2 0 0,5 0 0,2 0 0,2-2 0,1 1 1,1 0-1,2 1-647,-1 0 1,1 1-1,-1 0 1,0 0-1,1 0 1,1 0-1,-1 0 1,-1 0 62,2 1 0,-1-1 0,-1-1 0,0 0 1,-1 0-1,-1-1 0,-3-1 0,-1 0-9,-6-1 0,0 0 0,-2 0 1,-1-1-1,-3-1 0,-2 0 1,-3 0-1,-1 1 0,32 4-69,-13 2 0,-10-5 0,-15 4 0,-6-3-625,-7 1 1,-6 6 880,-9-1 0,-9 5 0,-6 0 0,1-4 0</inkml:trace>
  <inkml:trace contextRef="#ctx0" brushRef="#br0" timeOffset="86">7692 16818 8779,'-19'13'12,"-1"7"0,-4 10 0,-6 10 0,-6 4 0,-5 6 0,-4 6 0,-2 7 0,21-29 0,0 1 47,-2 3 1,1 0 0,-1 4-1,2 2 1,-2 4 0,-1 3 0,-3 4-1,-1 1 1,-4 5 0,-2 2-1,-4 4 1,-2 1-60,13-21 0,-1 1 0,0 0 0,-3 3 0,-1 1 0,1 0 0,0 3 0,0 0 0,1 0 0</inkml:trace>
  <inkml:trace contextRef="#ctx0" brushRef="#br0" timeOffset="87">12540 16804 14086,'-14'8'-208,"0"4"1,0 7 0,1 3 0,2 4 0,2 2 0,-1 5-1,1 5 1,1 3 221,1 2 1,3 1-1,4 2 1,0 3-1,1-2 1,6-1-95,7-5 0,3-1 1,10 1-1,5-3 90,2-5 0,1-5 0,5-4 0,2-5 70,3-3 1,7-7 0,11-1 0,0-2 0,0-4-175,-3-5 1,-1-7 0,-2-9 54,0-4 1,-7-9 0,-3-3 0,-2-3 14,-3-6 1,-5 0 0,-4-7 0,-5 1-1,-6 1-28,-7 0 1,-7-3 0,-10 3 0,-4 0-32,-9 0 0,0 6 0,-9 9 0,-1 2 94,-2 5 0,-6 8 0,-2 0 1,-1 5 47,-4 4 0,-1-1 1,-2 7-50,1 1 1,-6 1 0,1 2 0,1 0-1,2 0-21,1 0 1,7 0 0,3 0 0,3 0-58,1 0 1,7 2 0,3 2 0,3 4-88,2 0 1,5 5 0,1-4 0,1 4 186,4 1 1,-5 0 0,0 0 0</inkml:trace>
  <inkml:trace contextRef="#ctx0" brushRef="#br0" timeOffset="88">13024 8899 28660,'-10'0'-1313,"3"-1"1,0-4-273,4-4 0,1-4 0,1 0 0,-2 2 138,-2 2 1,-6 4 0,1-3 1515,-2 2 0,2 1 0,1 4 355,-2-4 0,-2 2-360,-1-7 0,1 5 0,2-2 0,2 0-4,-2 4 1,3-3 0,-2 1-204,-1 2 0,-1 1 1,-3 2 259,1 0 1,0 2 0,0 3 288,0 4 0,4 4 0,2 1 0,0 2-364,0 3 0,5-2 0,-2 7 0,2 1 1,0 2-231,-2 1 1,1 2-1,2 4 1,-1 3-268,-2 5 0,-4 2 1,2 3 187,-1 5 0,4-1 0,-4-1 0,0 1 9,0-1 1,5-2 0,-2 2-1,4-1-200,1-3 1,1 0-1,2 1 1,5 5-205,5 4 0,-2-4 0,9 2 0,1 1 322,3 0 1,4-1-1,4-11 1,2-1 403,3 1 1,7-2 0,8-5 0,5-7 313,5-9 1,-2-6 0,3-4 0,-3-5 234,-5-4 0,-3-13 1,2-7-1,-3-8-300,-2-6 0,3-4 0,-5-5 1,-1-1-1,-2-1 77,-1-4 0,-7-2 0,-4-7-240,-7 0 1,-9-1 0,-8-4 0,-2-3-273,-3 0 1,-8-4-1,-4 4 1,-5-3-135,-5-3 1,1 3 0,-5-8 0,-3 5-18,0 5 1,-9 9-1,-3 10 1,-3 4 50,-2 5 0,-1 5 0,0 8 1,-1 3-44,4 1 1,-3 4 0,-3 7 0,1 4 424,2 0 0,-1 4 0,0-3 1,-3 4 155,2 1 1,4 0 0,4 0 0,5 1 78,3 4 1,3-3-1,3 4 1,4-1 0,1 1 223,0 2 0,0-5 1,5 3-1</inkml:trace>
  <inkml:trace contextRef="#ctx0" brushRef="#br0" timeOffset="89">12654 7321 30403,'-5'-6'-9831,"1"6"8152,-1 6 0,5 4 1,2-1 1234,2 2 1,4 2 0,6 1 0</inkml:trace>
  <inkml:trace contextRef="#ctx0" brushRef="#br0" timeOffset="90">13095 8288 30054,'14'0'-2073,"0"0"-671,1 0 2683,-7 0 0,-4 0-41,-8 0 0,-3 2 0,-2 2-574,4 6 0,3 3 0,2 1 1,0 2-13,0 3 0,0-4 0,0 4 0,0-3-344,0-2 1,0 1 335,0-1 0,0 6 0,0 2 0</inkml:trace>
  <inkml:trace contextRef="#ctx0" brushRef="#br0" timeOffset="91">6100 6596 8176,'-6'-7'-138,"4"-6"1,-4 5-1,1-1 1,0-1-1,2-1 1,1-2-1,2-1 1,0 0 297,0 0 1,0-1 0,0 1 243,0 0 1,0 0 0,0 0 392,0-1 0,-1 7 133,-4 4-852,4 2 1,-6 4 0,7 2 47,0 6 0,5 3 1,0 2-1,-1 3 0,1 4-7,0 5 1,1-2-1,-3 8 1,2-3-29,-2-1 0,4-1 0,-1-1-44,2-3 1,-5 1 0,3-6 0,-1-2-572,0-1-54,6-2 606,-3-6 1,1-3 0,1-10 0,-1-6 7,-1-6 1,5-4-1,-5-4 1,1 1-51,1-1 1,-3-2 0,5-1 0,-5 1-78,0 3 1,2-1 0,-4 6-1,0 1 1,-1 3-256,1 0 17,0 1-14,-5 0-112,0 6 1,1 2-468,4 6 1,-2 0 345,7 0 1,-5 0 0,4 1 575,2 4 0,-5 3 0,1 6 0,-7 0 0</inkml:trace>
  <inkml:trace contextRef="#ctx0" brushRef="#br0" timeOffset="92">6498 6483 8038,'0'-15'-203,"0"6"0,0 0 556,0-3-184,0 6 1,-2 0-39,-2 6 0,-4 0 0,-5 1 0,2 3 67,2 0 1,1 7 0,-3-3 0,3 2-38,1-1 0,1 2 0,3 7 0,-2 1-35,2-2 1,1 4-1,2-1 1,0 1-47,0-1 0,5-1 1,1-3-218,2 3 0,2-5 0,4 2 0,0-7 119,1-2 0,-1-3 0,0-4 0,0 0 0,-1-1-45,-4-4 1,4-3 0,-5-6 0,1 0-117,1 0 1,-7-1-1,2 1 159,-4 0 0,-1 0 1,0-2-1,0-2 44,0 0 0,-1-1 0,-4 4 0,-3 1-1,0 0 0,-5 0 1,4-1-86,-4 1 0,4 6-220,-1 4-453,7 2 0,-1 2 20,8 0 0,-1 2 715,7 2 0,-1 4 0,6 6 0</inkml:trace>
  <inkml:trace contextRef="#ctx0" brushRef="#br0" timeOffset="93">6924 6440 8027,'-14'-9'0,"2"-2"0,1-1-13,1 0 1,2 4 0,-3 0-1,2 2 1,-2 1 203,-2-1 1,-1 4 0,0-1 0,-2 4-150,-3 4 0,3 8 0,-3-1 0,3 6 1,2-1 120,0-1 0,0 0 0,1 1-104,3 2 1,-1 2-1,7-4 1,0 2-77,3-2 0,1 4 1,0-2-1,0-2 1,1-1-225,4-2 0,-2 1 1,7-1-1,-1 0-45,-1 0 0,5-1 0,-4-2 1,6-3-32,4-2 0,-2-1 1,5-5-1,0 0 317,0 0 0,0-2 0,4-3 0,-3-4 0,1-4 0,4-1 0</inkml:trace>
  <inkml:trace contextRef="#ctx0" brushRef="#br0" timeOffset="94">7109 6582 8015,'13'-9'-3,"-2"-1"-58,-2-1 0,-5 3 0,2-1 1,-1-2 320,-1-2 0,6-1 0,-5 0 1,-2-1-60,-2 1 0,-1 0 0,-1 1 0,-2 2-98,-2 2 0,-6-1 0,1-2 0,-2 2-68,-2 6 0,-1 2 1,0 2-1,-3 0-65,-1 0 1,0 2 0,5 2 0,0 6-6,0 2 0,-1 7 0,3 0 0,1 0-23,1 2 1,7-4 0,-3 5 0,1 0-17,0 1 1,2-6 0,6 3 0,4-1-23,0 0 1,3-1-1,4-9 1,2-2-44,3-1 1,-3-5-1,3 4 1,-4-3 56,0-2 0,-1-7 0,0-2 0,0-4 21,1-1 1,-3 0 0,-1 0 61,-1-1 1,-6 1 0,4-2 0,-1-1-16,-4-2 0,-2 0 1,-1 5 165,0 0 1,0 4 0,0 1 744,0-2-628,0 4 1,0 3-212,0 8 0,0 4 1,0 6-1,0 1-133,0-1 0,2 0 0,1 2 0,2 1-141,-2 2 0,3 0 0,1-5 0,1 1-155,3-1 0,-3-2 0,1-2 0,2-4-16,2 1 0,1-6 0,0 2 387,0-6 0,1-11 0,-1-8 0</inkml:trace>
  <inkml:trace contextRef="#ctx0" brushRef="#br0" timeOffset="95">7451 5957 8010,'0'-10'205,"0"1"807,0 6-1047,0-4 0,0 9 128,0 3 1,4 4 0,1 10 0,-2 5 170,-1 3 1,-2 7-1,0 6 1,0 6-39,0 6 1,-2 3 0,-1 2 0,-2 0-304,2 0 0,0-7 0,0-4 1,-2-7-378,2-5 1,1-11-594,2-4 832,0-9 0,0-10 1,0-10-1,0-4 5,0-5 1,0 2 0,0-7 0,0 0 221,0 2 1,5-3 0,0 6 0,0 2 103,1 1 1,-3 2 0,6 1 0,3 2-23,0 1 1,4 6 0,1-4 0,4 1-4,1 4 1,-5-3 0,4 1-1,-2 2-88,0 2 0,0 2 0,-5 2 0,0 4-24,0 0 0,-1 3 1,-2 4-1,-3 0-21,-2 1 1,-1 4-1,-5 0 1,0-1 58,0 3 1,0-5-1,0 4 1,-1-1 67,-4 0 0,-3 0 0,-8-3 0,-1 1 17,-2 2 1,-7 0 0,3-4 0,-4-3-215,-2-2 1,1 2-1,0-4 1,-1 2-79,1-1 0,1-6 0,2 4 1,3-3-260,1 1 0,-3 0 0,5-4 449,2 4 0,-5-3 0,0 4 0</inkml:trace>
  <inkml:trace contextRef="#ctx0" brushRef="#br0" timeOffset="96">5702 7236 7934,'14'0'78,"2"-1"1,3-3-1,4-2 1,4 0-1,3-2 1,3 2-1,7-2 1,4 0 387,4-3 0,12 0 0,1 0 0,9 1 0,4-1-369,2-2 0,-35 8 0,0 1 1,-1-1-1,1 0 0,1 0 0,1-1-57,2 0 0,0 0 0,-1-1 0,0 0 0,4 0 0,-1 1 0,1 1 0,-1 0-63,0 3 0,-1 0 1,-4 1-1,-2 0 0,36 1 1,0 2-49,-3 2 1,-1 0 0,-15 4-1,-6-1-29,-6 1 1,-3-5 0,-6 2 0,-6-2-30,-5 2 0,-7-3-288,1 2 302,-4-2 1,-7-4-1,-5-1-215,-6-1 0,0-3 0,-6 4 1,-2-2-322,-2 2 1,-1 3 650,-1 5 0,1 3 0,0 6 0</inkml:trace>
  <inkml:trace contextRef="#ctx0" brushRef="#br0" timeOffset="97">5844 7350 9422,'-14'-5'-215,"-1"0"1,1 1-1,0-1 2227,0 0-1948,6 0 0,8 4 0,11-2 0,6-2 84,7 2 1,9-4-1,7 1 1,6-2-69,6-3 1,11-3-1,10-5 1,-32 8 0,3 0-41,4 0 1,2 0-1,0-3 1,1 1-1,4 1 1,0 0-1,3-1 1,0-1-118,2 0 0,1 0 0,5 0 0,1 0 0,1-1 0,0 1 0,0 0 1,0 1 87,-1 1 0,-1 1 1,-5 2-1,-1 2 0,-2 2 1,-2 2-1,-3-1 1,-2 2-53,-2 0 0,-1 0 0,-3 1 0,0 1 0,34 0 0,-8 1-40,-8 4 1,-13-2 0,-7 5 0,-10-1-96,-7-4 0,-8 0-498,-8 2 402,-4-4 1,-7 5 0,-4-7 0,-5-2-314,-2-2 1,-2 0 0,-1 5 553,1 0 1,0 0 0,0 0 0</inkml:trace>
  <inkml:trace contextRef="#ctx0" brushRef="#br0" timeOffset="98">5787 6028 8885,'-8'1'-35,"3"4"0,2 6 0,0 5 0,-2 6 0,1 3 0,-1 7 0,0 4 191,2 8 0,-3 1 1,1 7-1,0 2 1,0 1-1,-1 3 44,-2 4 0,3 1 0,-2 5 1,0-2-255,4 2 1,-3-9 0,1-4 0,2-4-98,1-6 0,4-8 1,1-9-1,3-7-164,2-6 1,-5-5 0,4-2-1,-3-3-79,1-7 1,5-4 0,-6-10 336,0-3 0,4-10 0,-1-7 0</inkml:trace>
  <inkml:trace contextRef="#ctx0" brushRef="#br0" timeOffset="99">5560 6127 11469,'7'-22'-121,"6"-3"1,-3 6 0,2 3 70,2 5 0,2-2 0,3 6 0,5-1 197,3 3 0,3-1 0,1 1 1,6 2 17,4 1 0,0 1 1,13-3-1,4-2-74,7-2 0,-25 4 0,2-1 1,2-2-1,2-1 0,2 1 1,2 0-75,2 0 0,0 0 0,-1 0 0,1 0 0,4 0 0,2 0 0,3-1 1,1 1-144,5 1 0,2-2 1,-1-1-1,1-1 1,-1 1-1,0-1 1,1 1-1,-1-1-9,3 0 0,1 0 0,-2 2 0,0 0 0,-3-2 0,-1-1 0,-4 2 0,-1-1-43,-1 1 1,-1 0 0,-3-1 0,-2 1 0,-8 2 0,-2 1 0,35-5-12,-9 1 0,-20 2 0,-13-1 1,-11 4-256,-7 4 291,-9 1 0,-5 0 5,-10 0 0,-3 4 0,-5 3 0,2 1 0,2 1-197,-2-1 1,-2 3-1,-1-5 1,0 1 62,-1-1 0,6 4 1,0-6 1104,-3-1-827,0-1 0,-2-15 0,-1-2 0</inkml:trace>
  <inkml:trace contextRef="#ctx0" brushRef="#br0" timeOffset="100">8289 5658 7263,'0'10'-466,"0"-1"703,0-6 1,0 5-75,0-3 1,0-2 0,0 7 0,-1 2 92,-4 6 1,2 0 0,-5 11 0,2 6-22,3 4 0,-5 7 1,-2 6-1,-2 11 0,-3 10-157,8-33 0,0 1 0,-3 3 0,0 2 0,-1 1 0,-1 2 0,1 1 0,-1 1-168,0 1 0,0 0 1,-2 0-1,0-1 1,-2-4-1,0-1 1,2-3-1,1-2-243,-7 31 1,5-8-1,6-14 1,4-9-45,4-11 0,7-9 1,3-12-1,4-4 377,1-3 0,0-9 0,1-1 0</inkml:trace>
  <inkml:trace contextRef="#ctx0" brushRef="#br0" timeOffset="101">5616 6113 14897,'-9'-13'-630,"3"4"0,2 6 1,8 6-1,0 6 654,3 4 0,-3 6 0,-2 3 0,1 5 0,2 6 0,-2 5 215,-1 5 1,-2 4 0,-2 13 0,-3 3-1,-3 0-133,1 1 1,-5 4-1,6-2 1,-2 5-103,-3 5 1,5-10 0,1 1 0,4-9 0,1-6-296,0-5 0,0-10 0,0-7-363,0-5 1,6-8 37,3 2 0,-1-11 0,0-8 0,-2-8 473,-2-4 0,-3-9 217,-1-2 1,7-4-1,0-2 1</inkml:trace>
  <inkml:trace contextRef="#ctx0" brushRef="#br0" timeOffset="102">5787 5942 18726,'16'-12'792,"1"1"-993,2 1 1,2 7 0,-2-2 0,4 4-1,4 1 228,2 0 0,5 0 1,7 0-1,10-2-60,11-3 0,12 1 0,-33-2 0,0-1-12,3-1 0,1 0 1,-2 0-1,0-1 0,4 1 1,0 0-1,1-1 1,2-1-183,3-1 1,3-1 0,4-1-1,3 0 1,3 0 0,0 1 217,0 0 0,0 0 0,4 3 0,0 1 0,0-2 0,1 1 0,-1 1 0,0 0-110,0 1 1,-1 0-1,-1 2 1,0 0 0,2 1-1,-1-1 1,-2 0 0,-1-1-1,-4 0 1,-1 1-136,-7 0 1,0 0 0,-2-1 0,0 0 0,-6 1 0,-2 0 0,-3 0 0,-1-1 84,31-3 0,-16 2 0,-14 7 48,-11 0 33,-8 0 0,-20 5 0,-7 1 1,-6 1 39,-3-1 1,-7 0 0,-1-2-1,-2 0-247,1-1 0,4-1 1,-3-2 682,1 0 1,4-2-393,7-2 0,2-3 230,4-2 0,0 1-81,-5 3 1,-1 4 113,-4-4 0,0 10 0,0 3-56,0 0 1,4 4 0,2-2 0,0 2-129,0 2 0,5 7 0,-3 3 0,1 3-29,0 1 0,1 7 0,4 3 1,0 4-47,0 6 1,-5 4 0,-1 9 0,-2 6 54,-3 2 0,-2 7 1,-1 1-1,0 1-227,-1-1 0,1-2 0,0-9 0,0-6-215,-1-6 0,1-5 1,2-8-1,2-3-215,5-5 1,-1-8 0,1-3 0,1-1-481,-3-4 1,4-6 962,-6-1 1,-1-1 0,-4 5-1</inkml:trace>
  <inkml:trace contextRef="#ctx0" brushRef="#br0" timeOffset="103">6057 7279 8510,'-14'0'-260,"0"0"916,0 0-421,6-7 0,3 6 1,11-4-1,10 4-108,11 1 1,11 0-1,14 0 1,11 0-46,10 0 0,-32-1 0,2 0 0,2 0 0,1-1 0,2-1 0,0 0-13,5-1 0,0 0 0,4-1 0,0 0 0,7-2 0,0-2 1,-1 1-1,0-1-159,-1 0 0,0-1 0,4-2 0,0-1 0,0 1 0,-1 0 0,2-1 0,-1-1 1,-1 0-1,-2 0 33,-2 0 1,-2-1-1,-1 1 1,0 0-1,-3 0 1,0 1 0,-3 1-1,-1 0-247,-5 2 0,-2 1 0,22 0 0,-18 4 1,-14 4-372,-8 1 1,-12 6 0,-13 5 674,-9 6 0,-3 5 0,-12 7 0,-1-1 0</inkml:trace>
  <inkml:trace contextRef="#ctx0" brushRef="#br0" timeOffset="104">22834 2616 7883,'0'-14'-50,"0"4"1,-1 4-1,-4 3 1,-5 7-1,-2 6 1,-4 9 374,-3 6 0,-3 2 0,-7 11 0,-1 3 0,-3 5 0,-3 6-93,0 3 0,-6 10 0,23-30 0,1 3 0,-4 3 0,1 3-1,-3 4 1,1 2 0,-3 3 0,-1 1-144,0 2 1,-1 0 0,0-1 0,-1-1-1,1 2 1,-1-1 0,1 0 0,1 1-339,1-3 1,0 1 0,1 0-1,1-1 1,3-8 0,1-1-1,1-3 1,2 0-77,-12 32 1,9-15-1,9-14 1,3-9 0,1-11-151,4-7 1,3-9 0,6-5-179,9-6 1,-1-11 653,5-10 0,3-3 0,2-1 0,3-1 0</inkml:trace>
  <inkml:trace contextRef="#ctx0" brushRef="#br0" timeOffset="105">24270 2161 8195,'-1'16'371,"-4"4"-26,-5 9 0,-4 7 0,-6 11 0,-7 6 0,-6 3-184,-4 6 1,-1 9 0,16-30 0,-2 2 0,-1 3 0,0 3-84,-3 4 0,-1 3 0,-7 5 1,-1 2-1,1 8 0,0 2 1,10-20-1,0 1 0,0 0-298,-1 3 1,0 1-1,1 1 1,0 1 0,1 1-1,-2 0 1,-2 3 0,-1 0-1,-1 0 1,3-3 0,-1-1-1,1-1 85,1-3 0,-1-2 0,2-1 1,-7 19-1,2-3 0,5-12 1,1-2-1,4-5 0,1-1-248,3-4 0,1-3 0,-8 29 1,7-15-1,4-12 4,4-9 0,6-7 379,-2-4 0,3-4 0,2-6 0</inkml:trace>
  <inkml:trace contextRef="#ctx0" brushRef="#br0" timeOffset="106">26175 2218 7979,'-9'0'-97,"1"1"1,0 6 0,0 8 0,-3 11-1,-3 8 1,-5 8 722,-5 7-512,-3 17 1,8-29 0,-3 2-1,-2 8 1,-1 2 0,-4 6-1,-2 2 1,-4 6 0,-1 1-258,-3 2 1,-1 3 0,9-15 0,0 0 0,-2 1 0,0 0 0,0-1 0,0 1 0,-1 3 0,0 0 0,1 0 56,-1 1 0,0-1 0,1 0 1,0-2-1,1 0 0,0-2 1,2-3-1,1 0 0,0-3 0,-9 17 1,2-3-202,5-8 0,2-2 0,5-11 1,3-2-1,-9 24 0,8-12 152,8-13 0,12-15 1,7-8-182,13-9 0,8-12 316,8-9 0,2-5 0,7-8 0</inkml:trace>
  <inkml:trace contextRef="#ctx0" brushRef="#br0" timeOffset="107">27910 2531 7829,'0'-21'100,"1"5"1,3-3 0,2 5 0,0 3 0,2 3 0,0 2-3,3 3 1,-5 3-1,-2 4 1,-8 7-1,-7 7 189,-6 5 0,-2 12 0,-11 9 0,-8 12-94,-6 8 0,14-25 0,0 1 1,-1 4-1,0 1 217,-2 3 1,-2 2-560,-3 4 1,-1 1 0,3 0-1,1 2 1,-3 3 0,2 2 0,0 0-1,2 2-7,0 3 0,0 0 0,1-1 0,1-1 0,5 0 0,2-2 1,2-4-1,0-1-339,3-4 0,1-2 1,1-3-1,3-2 0,3-6 1,2-1 494,-5 36 0,3-5 0,7-5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8.68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7948 6255 7910,'0'-14'-240,"0"0"380,0 6 0,0 8 0,0 9 1,0 4-1,0 1 32,0 0 1,0 1 0,0-1-71,0 0 1,0-4 0,0-1-1,2 2 1,1 2-7,2 1 0,1 0 0,-3 0 0,3-1-116,2-3 0,-3 2 0,3-2 1,0 1-1,0-2-92,3-4 1,1 1 0,4-1-1,3-2 26,5-1 0,-2-4 0,3-1 0,4-3 41,2-2 0,9-2 0,-4-4 0,2 0 43,0 0 1,-5-1-1,5 1 1,2 0 5,1 0 0,6 4 0,0 1 0,1-1-39,1 2 0,-5 1 0,3 3 0,-2 0 10,-3 0 1,-5-2 0,-3 1-1,0 2 13,-1 2 0,-2 1 1,-5 0-1,-3 0 49,3 0 1,0 4 0,3 3 0,-1 1 79,1 3 1,-1-3 0,2 1 0,2 1-19,1-3 0,5 6 0,-3-3 0,-1 1-60,1-2 1,5 2 0,-2-5 0,1 1-90,-1-1 1,9 4 0,2-6 0,8-1-55,5-1 1,4-2-1,-1 0 1,3 0 17,5 0 1,-4-6-1,-1-4 1,5-2 29,6-3 1,-36 8 0,2 0 0,0 0 0,0 0 0,-1-1 0,-1 0-15,-2-1 1,0-1-1,3 2 1,1-1-1,-2-2 1,1 0-1,0 0 1,2 1 53,-1 1 0,1 1 0,-1 0 1,-1 0-1,-4 1 0,0 0 0,36-6-31,-3 4 0,-4 2 1,-2 7-1,-4 0 134,0 0 1,-9 7-1,1 2 1,-3 4-9,-1 1 0,-10 0 0,1 0 1,-2 1-151,-4-1 1,5 0-1,-3-1 1,5-2 20,4-2 1,2-4-1,5 3 1,-2-2 15,2-3 0,1-1 0,0-2 0,-1 0 50,-2 0 1,2 0 0,6-2 0,3-1-4,2-2 0,-4-4 0,4 4 0,-2 1 50,-3-3 1,-3 6 0,-5-4 0,-4 3-29,-4 2-27,-1 7 0,-1-1 0,1 5 0,0-2 45,-1 3 0,1 0 1,0 2 36,-1 1 1,1-1 0,-2 0 0,-1-1-75,-3-4 1,1 4 0,7-5 0,0 1-138,3 1 0,7-7 0,0 2 0,5-4-116,0-1 0,4-3 1,-3-5-1,-1-8 43,-1-4 1,4-4 0,5-6-1,5-2 204,-35 16 0,-1-1 0,34-16 0,-6 5 1,-2 1 207,-3 3 0,-12 0 0,-6 9 0,-2 4 10,-4 3 1,-1 3-1,-8 5 1,-2 2-405,-1 2 1,-7 6 175,2 9 0,3-4 0,0 6 0</inkml:trace>
  <inkml:trace contextRef="#ctx0" brushRef="#br0" timeOffset="1">7095 7705 8233,'0'-9'-1402,"0"-1"1548,0 7 0,2-3 1,2 6-1,6 1 7,3 4 1,-6-2-1,-2 7 1,-2-1-1,0 1 1,2-1 3,-2 2 1,4-3-1,-1 2-33,2 1 1,1 0 0,6 0-26,-1-2 1,0-4 0,0 3 0,0 0-94,1 0 0,-1-5 1,0 2-1,2-4-26,3-1 0,-3 0 1,4 0-1,1-1 40,2-4 1,4 2 0,3-7 0,4-1 10,3-1 1,0-3 0,1 1 0,0 0 0,-1 0 16,1 0 1,-6 1 0,3 2-57,0 1 0,-5 6 1,3-4-1,-3 1-9,-2 4 0,1-3 1,-1 1-1,-1 2-12,-3 1 0,1 2 1,-6 0-1,0 0 10,1 0 1,-4 7 0,3 1 0,-3 1 52,-2 1 1,0-1 0,1 5-1,-1 1 56,0-1 0,0 0 1,0 0-1,2 2-74,3 3 0,-1-3 0,5 3 0,2-4-27,2 0 1,2-3-1,1-1 1,3-3-17,5-1 1,3-3 0,3-4 0,2 0-12,1 0 0,6-6 0,-5-3 1,0-4 15,-4-1 1,7-1 0,-9 1 0,3 0 18,-1 0 1,3 1 0,1 2 0,-3 3 30,0 2 1,-3 1-1,1 5 1,-2-1-22,-3-4 0,1 3 1,-4-2-1,0 2-86,0 2 0,3-5 0,-4-1 1,1-2-6,0-3 1,3 3 0,-3-1 0,-1-1 84,1 2 1,1 0-1,-6 5 1,-3-2 67,0 2 1,-6 2 0,-2 1 0,-4 0 8,0 0 0,-1 6-72,0 3 0,-1 4-165,-4 1 1,4-6 0,-4-3-172,4-3 1,3-2 0,1 0 0,4-2 329,1-3 0,1-9 0,6-8 0</inkml:trace>
  <inkml:trace contextRef="#ctx0" brushRef="#br0" timeOffset="2">11730 7634 8841,'0'-14'-193,"0"5"0,2 2 1,2 6-1,6 5 94,3 3 0,5 5 0,3-2 1,0 2-1,1 1 112,0-3 0,-5 2 0,4-2 0,-2 2 48,0 3 1,0-1 0,-5 0 0,0 0 22,0 0 1,0 1 0,1-3 0,0-1-26,4-1 1,-1-2-1,5 3 1,3-3-31,1-2 1,7-1 0,4-5 0,5 0-57,4 0 1,-1-5 0,6-1 0,2-2-3,1-3 1,1-2 0,-4-1 0,-3 1 13,0 4 1,-5-4-1,3 5 1,-1 0 24,1 4 1,-7 2 0,1 2 0,-5 0-2,-4 0 1,-4 0 0,-2 0 0,-4 2-13,-2 2 0,4-1 0,-3 5 0,-1-1 32,1-4 1,-1 3 0,-2-1-1,2-2 51,2-1 1,2 2 0,4 1 0,1 0 1,-1 1 0,2-3 0,2 5 0,3 0-76,1 0 1,-3-5 0,3 2 0,2-2-34,3 2 0,-6-4 0,8 4 1,-2-3-138,0-2 1,2-2 0,1-1-1,3-3 83,5-2 1,4-2-1,1-2 1,-2 1 77,-3 1 0,2 2 1,-7-1-1,-3 2 20,-4 1 1,-5 4 0,-7-2 0,-1 2-90,-3 2 0,-2 0 1,-5 0-111,2 0 0,-5 5 0,-4 1 182,1 2 0,1 2 0,3 4 0</inkml:trace>
  <inkml:trace contextRef="#ctx0" brushRef="#br0" timeOffset="3">8830 8032 7764,'0'-9'212,"0"-1"1442,0-1-525,0 5-810,0 0 1,0 7 0,0 4-180,0 4 1,0 4 0,1 1-1,2 0 1,2 1-79,-2-1 1,-1 2 0,-1 1 0,3 2-32,0-2 0,3-2 0,-4-4 0,2-2-67,-2 2 0,3 2 1,0 0-1,1-2 62,-1-2 0,3-4 0,-2 3-11,1-2 0,-4 3 0,4-2 0,0-1-89,0 0-126,-5-1 1,5-5 408,-3 0 1,-5 2-76,0 2 0,-6 0 0,-9 4 0,0-1-145,-4 1 0,3-4 0,-3 2 0,2-1-173,-2-1 0,3 1 0,-3-5 0,3-2-412,2-2 1,4 1 0,2-7-172,2-1 1,1-2 0,5-1 249,0 0 1,0 0 0,0 0 0,2-1 516,3 1 0,3-6 0,6-3 0</inkml:trace>
  <inkml:trace contextRef="#ctx0" brushRef="#br0" timeOffset="4">8815 8075 7764,'5'-10'185,"0"1"-123,0-1 1,-4 3 0,4 0 0,4 1 0,4-2 63,1 0 0,1-3 1,0 5-1,3-1-29,1 1 1,0-3 0,-5 2-232,0-1 0,0 5 0,0-1-184,1 2 1,-6 2-1,-1-2-834,-2-2 1152,5 2 0,-9-11 0,4 6 0</inkml:trace>
  <inkml:trace contextRef="#ctx0" brushRef="#br0" timeOffset="5">9214 7947 7784,'7'0'965,"0"0"-976,-7 0 1,0 2 0,0 2 246,0 6 1,4 2 0,1 3-53,-2-1 0,-1 0 0,-2 0 0,0 0 1,0 1-107,0-1 1,0 0-1,0 0 1,0 1-307,0-1 1,0 0 0,-2-1 0,-1-2-2344,-2-2 2571,1 1 0,4-2 0,0-2 0</inkml:trace>
  <inkml:trace contextRef="#ctx0" brushRef="#br0" timeOffset="6">9455 7947 7784,'10'0'-222,"-1"0"193,2 0 1,2 5-1,0 1 1,-2 0-1,-2 2 180,2 0 0,0 2 0,-1 4 0,-4 0 0,-1 0 11,-1 0 1,1 1 0,-5-1 0,0 0 144,0 0 1,-1-1 0,-3-2 0,-2-1 127,-2 1 0,3 0 1,-2 0-62,0-2 1,1-6-356,1 2-176,4-3 1,1-2 0,9-2-109,4-3 0,1-3 0,2-6 1,1-2-295,2-3 0,6 2 559,-1-7 0,3-6 0,1-6 0</inkml:trace>
  <inkml:trace contextRef="#ctx0" brushRef="#br0" timeOffset="7">13251 8061 7894,'-8'14'-22,"1"0"0,3 0 0,0 1 0,1-1 0,1 0 0,2 0 0,0 0 112,0 1 0,0-6 0,0 1 1,0 2-1,2 4 0,1 3 242,1-2 0,6-1 0,-4-2-231,2 1 1,0-1 0,3-2 0,-3 0-43,-2-3 0,5-1-121,-1 1 0,-2-2 67,1-7 103,-6 0 0,2 0-195,-10 0 0,-3-5 0,-6 0 1,-2 2-95,-3 1 0,2 2 1,-5 0-1,1 0-76,4 0 0,1 0 0,4-1-242,2-4 0,4-3 1,6-6 498,0 0 0,6-7 0,2-1 0</inkml:trace>
  <inkml:trace contextRef="#ctx0" brushRef="#br0" timeOffset="8">13251 8075 7833,'0'-8'456,"0"2"-470,7 6 1,1 0 9,6 0 1,0 0 0,0 0 0,0 0-122,1 0 0,-6 0 0,1 0 0,1 0-365,1 0 0,-2 0 490,-1 0 0,1 6 0,4 2 0</inkml:trace>
  <inkml:trace contextRef="#ctx0" brushRef="#br0" timeOffset="9">13678 8103 7833,'8'2'544,"-3"3"-548,-4 3 0,-1 6 0,0 0 18,0 0 1,-5 0 0,1 2 0,0 2 0,1-1 52,-1-4 1,2 1-152,-3-5 0,4 4-313,1 1 0,0-4-579,0-1 976,0-6 0,0 4 0</inkml:trace>
  <inkml:trace contextRef="#ctx0" brushRef="#br0" timeOffset="10">13834 8089 7833,'10'-5'-34,"-1"1"0,2 1-17,2 1 1,-4 4-1,1 2 1,3 6 215,4 2 1,-1 1-1,3-2 1,-4-1-274,0 1 0,-6 1 0,-1 2 1,-2 1 136,-2-1 0,-3 0 1,-1 0-1,-1 1 208,-4-1 1,-2 0 0,-4 0-1,2 0 353,-2 1 1,-2-1-274,-1 0 0,1 0-68,4 0 1,4-6-186,10-3 0,8-3 1,9-4-1,3-4-249,5-8 0,8-2 0,0-6 1,1 1-974,-1 4 1,0 1 1157,-9 2 0,8 0 0,-7-1 0</inkml:trace>
  <inkml:trace contextRef="#ctx0" brushRef="#br0" timeOffset="11">19393 9667 9500,'0'14'213,"0"1"0,0-1 0,0 0 0,0 0 0,0 0-118,0 1 1,5-1-125,0 0 0,1-6 67,-1-3 1,-2-4-1,7-2 104,1-4 0,-3 2 1,1-7-93,2-1 1,-3 0-1,0 0 1,0 3-26,0 2 1,1-5-1,5 3 1,1-1-2,-1-1 0,0 5 0,0-4 0,0-1-5,1 2 0,-1 2 25,0 6 0,-4 0 59,-1 0 1,-4 0-31,4 0 1,-4 2 32,5 2 0,-1 4-49,5 7 1,0-3-57,1-2 0,-6 1 1,-1-5-1,0 0-20,0 1 1,-3-1 11,4-1 1,-4-4-6,4 4 0,1-3 0,4-2 17,0 0 1,0 0 0,1 0 0,-1-2-38,0-3 1,-3 2 0,2-5 0,3 0-25,-1 1 1,1 2 0,-2-3 0,1 0 20,-1 0 1,0 5-1,-1-3 1,-2 1 18,-2 0 1,1 0 41,4 5 1,-5 0-3,1 0 0,-7 2-12,2 3 1,-4-2-54,-1 6-214,0-6-59,0 4-376,0-7-1187,0 0 1877,0 6 0,0-4 0,0 4 0</inkml:trace>
  <inkml:trace contextRef="#ctx0" brushRef="#br0" timeOffset="12">19422 12866 7345,'8'0'113,"0"0"0,-4 0 1,6 0-1,3 1 0,-1 4 1,-1 3-1,-3 2 236,-2-1 1,1-4 0,-4 4-1,2 2 0,-2 2 0,5 0-251,1-4 1,-1-3-157,2-6 0,-1-1 1,4-4-1,-2-4-57,-2-4 1,2-1 0,7 0 0,2-2 118,2-3 1,-3 3 0,3-3 0,-1 3 109,-4 2 1,4 1-1,-2 4-61,-2 4 0,-1 4-87,-2 1 1,-4 4-1,-2 3 1,-1 1-86,1 3 0,-3-4 0,5 1 1,-1 0 99,-1 0 1,5-3-1,-4 3 1,4 0 45,1 0 0,0-5 1,-1 3-1,-2-1-55,-2 0 0,-4 1 0,5-3-265,1 2 1,-3 0 113,1-5 0,-1-7 0,3-2 0,-2-4-35,2-1 0,-3 0 0,2 1 0,1 2-331,2 1 0,-4 6 545,1-6 0,-7 1 0,3-5 0</inkml:trace>
  <inkml:trace contextRef="#ctx0" brushRef="#br0" timeOffset="13">19393 16164 7688,'0'-14'-261,"0"0"1,0-1-1,2 3 1,1 1 260,2 1 0,6 1 0,-3-5 0</inkml:trace>
  <inkml:trace contextRef="#ctx0" brushRef="#br0" timeOffset="14">19450 15979 7688,'0'-8'1112,"0"2"-1021,0 6 1,0 2 0,0 2-1,0 6 1,0 2 85,0 3 0,0-1 1,0 0-1,0 0 146,0 1 0,2 4-114,3-1 1,-4 1 0,4-4 33,-3-1 1,-2-5-109,0 1 0,1-7-136,4 2 1,-2-4-1,6-1-17,3 0 0,0-1 1,2-4-1,2-5-3,3-2 0,-1-4 0,5-1 1,3-2 56,0 1 0,1 3 0,-3 0 0,-4 3-72,1 2 0,-5 2 1,3 5-92,-3-2 0,-7 1-29,0 4 0,-1 1 160,2 4 1,-2-3 0,-5 4 40,2 0 0,1 1 1,-3 4-1,3-2 12,2 2 1,-4-3 0,0 2 0,-1-1-41,2-1 0,-2 3 0,7-6-76,1-2 1,-5 0 0,0 0-113,1 2 0,-4 0 0,6-5 138,3 0 0,-5 0 1,1-2-1,0-1-89,0-2 1,-3 0 0,4 4 36,2-4 1,-3 4 0,0-6 0,0 2-114,0 1 1,1-6 0,6 6 0,-3-1-317,-2-2 0,2 6-75,-2-4 1,-2-1 300,1 1 0,-4 0 109,5 5 0,-1 0 150,5 0 1,-4 5 0,-2 1-5,-2 2 1,3-3 0,-2 5-119,1 1 1,-4-5 143,6-1 1,-5-4 120,4-1 0,-4 0 0,3-1 309,-2-4 1,0 3 38,-1-2 1,-3 4-319,2 4 1,0-2-1,-1 4-402,1 1-138,1-6 0,-5 7 396,0-3 0,-6-4 0,-2 6 0</inkml:trace>
  <inkml:trace contextRef="#ctx0" brushRef="#br0" timeOffset="15">7536 9625 7389,'0'-8'456,"0"1"476,0 7-672,0 0 1,5 2-174,-1 3 0,6 3 0,-5 6-77,-2 0 1,3-5-38,-1 1 0,6-7-127,-2 2 0,-1-4 1,2-2 133,1-4 0,0 2-4,-2-7 1,2 6 0,-4-4 0,1 0-17,3 0 1,-4 3-1,3-4 1,1-1-48,2 2 1,-4-3 0,1 5 7,1-2 158,-5 5 0,5-2 0,-6 10 131,-2 4 1,-1 4 0,-2 1-72,0 1 1,0-1-1,1-2-99,4-2 0,-4-2-84,4-4 0,-2-2 4,2 3 0,-2-4 39,7-1-40,-1 0 0,1 0-112,-1 0 0,-4 0 0,3-1-30,-2-4 1,0 2 0,-2-7-1,0-1-915,-1-1 1098,5-2 0,-6-1 0,4 1 0</inkml:trace>
  <inkml:trace contextRef="#ctx0" brushRef="#br0" timeOffset="16">8844 9895 7017,'0'-8'101,"0"0"0,0 3 0,0-4 498,0-4 0,0 4-135,0-1 0,0 1 684,0-6-1039,0 7 1,0 4 0,0 10-3,0 8 0,-6 7 0,-4 9 0,-4 1-21,-5 3 1,3 7 0,-3 0-1,2 6 1,1 2 5,2 0 0,-4 2 0,10-6-62,1 1 0,0-6 0,7 2 0,0-7-179,0-5 1,7-8 0,2-3 0,4-5-99,1-4 0,0-4 0,2-6 0,1-3 106,2-6 0,0-3 0,-5-11 0,1-3 1,-1 0 51,0-3 1,0-4 0,-1 1 0,-4 4 89,-4 3 1,-3 6 0,-2-3 44,0 1 0,-7 4 1,-2 7 36,-4 6 1,-2 2 0,-3 4-1,-2 2-77,-3 6 1,5 2-1,-5 3 1,1 0-118,0 4 0,5-3-1287,-2 3 836,9-3 1,10-8 0,10-3 561,2-4 0,9-7 0,1-2 0</inkml:trace>
  <inkml:trace contextRef="#ctx0" brushRef="#br0" timeOffset="17">9086 10037 7733,'0'-7'412,"0"7"-255,0 8 1,-5 7 0,-1 4 0,-2 4-75,-3 4 0,3 0 0,-2-2 0,1-1 137,1 1 1,-3-4 0,4-2 0,1-4 24,0 0 1,1-1 0,7 0-238,2 0 0,4-6 0,6-3 0,2-3-79,3-2 0,-1 0 0,5 0 0,3 0-32,0 0 0,3-2 1,-1-1-1,1-4-144,-1 0 1,-6 3-1,-3 0-285,-3 2 1,-3 1-279,-4-4 625,-3 3 0,-12-6 1,-3 5-1,-4-2-5,-1 2 1,-2 2 0,-1-1 0,-2-1 189,1-2 0,3-6 0,0 2 0,3-4 0,2-1 0,4 0 0,6-2 0,0-2 8,0-1 1,0 1-1,0 3 1,0 1 325,0 0 1604,0 0 135,0-1-1659,0 8 0,0 2 1,0 10-78,0 4 1,0 4-1,0 2-71,0 4 0,0 4 0,0 5 0,0 0-84,0 1 1,0 4 0,0 2 0,-2 1-171,-2 4 0,0-4 0,-3 2 0,-1 0-280,0-2 1,3-1 0,-3-7 0,2-1-2130,3-3 2397,1-4 0,-4-5 0,-2-1 0</inkml:trace>
  <inkml:trace contextRef="#ctx0" brushRef="#br0" timeOffset="18">7863 9667 7084,'0'10'325,"0"-1"-242,6-6 1,-3 8 0,7-4 0,1-1 0,2 0-1,1-3 41,0-1 0,0-2 0,0 0 1,1 0-1,0 0 0,3-2-5,1-2 1,1 1 0,-1-5-1,6 0 1,6 0-38,2-3 0,5-2 0,-4-1 0,3 0-4,2 0 0,-4-1 1,-2 1-1,-3 1-48,-1 4 0,-7 3 1,-3 6-1,-4 0-90,0 0 0,-1 0 63,0 0 1,0 0 0,1 0 0,-1 0-14,0 0 0,-5 4 0,1 1 0,1-2 99,2-1 1,1 3 0,0 1 0,0 2-51,0 3 0,1 0 0,-3 0 1,-1-2-44,-1 3 1,-1-1-1,6-2 1,-3-3 6,-2 1 0,2-6 0,-2 4 0,2-3 34,3-2 1,-1 0-1,0 0 1,0 0 19,1 0 1,-1-5 0,2 0 0,1 0-8,2-1 1,0 3-1,-5-5-69,0 2 1,5-5-1,2 1-26,1-2 0,-3-3 0,5 1 0,1-2-91,2-3 1,3-1 0,1-4 0,2 4 104,-1-1 0,-2 7 0,-2 0-10,1 7 1,-7 6 0,-3 2 30,-3 4 1,-8 3 0,-4 6 0,-2 0 13,-2 1 1,5-1-190,-1 0 1,3-1-1,-4-2-211,2-2 0,1-6 50,-1 2 0,-2-3 346,6-2 0,7 0 0,6 0 0</inkml:trace>
  <inkml:trace contextRef="#ctx0" brushRef="#br0" timeOffset="19">7067 7762 8199,'-5'-14'0,"0"0"0,0 4-253,5 1 0,0 4 634,0-4 56,0 5-132,0-2 0,7 12 0,2 4-85,4 3 0,0 1 0,-2 0 1,-2 2-27,2 3 1,0 1 0,0 6-1,-1-4 1,1-2-179,1-2 0,-2 0 0,-1-2 1,2-3-68,2 0 0,1-7 0,2-1 67,3-4 0,2-2 0,4-4 0,0-5 54,5-2 1,-1-2-1,5-1 1,-1 1 27,1 0 0,4 0 0,-5 1 0,-2 2-55,-1 2 1,-3 4-1,-2-3 1,-1 2-44,1 2 1,-2-2-1,-1 1 18,-2 2 0,4 0 0,-4 0 0,1-2-1,0 2 0,-2 1 0,-4 2 0,3 0 73,1 0 1,0 0 0,-4 0 0,3 2 13,1 3 1,6 1 0,-1 5-1,3-1-54,1 1 1,0 0-1,2 0 1,2-2-34,1 2 1,5-4-1,-3-3 1,0-2-89,-1-2 1,4 0 0,-3 0 0,1 0 0,4-2 68,1-2 0,2 0 0,-1-5 0,1-2 40,0-2 1,-2 4 0,-2-1 0,-3 1-34,-1 1 1,-2-3-1,-4 5 1,-2-1 25,-4 1 1,3 0 0,-7 2 0,-2 0-38,-1 1 1,-2 3-1,-1 4 19,-4 6 0,4-2 0,-4 0 0,4-1 0,1 1-65,0 3 1,1-4 0,0-3-1,4-2 0,3-2 0,7-2 0,1-2 1,1-6 67,3-2 0,4-9 0,-4-3 0,3-1 26,2 1 1,-3-1 0,1 6 0,-2 2-1,-4 1 33,-1 2 1,-6 6 0,-2 3 0,-1 4-188,-4 1 0,-6 0 0,-2 0 76,2 0 0,-3 0 0,2 0-43,1 0 0,2 0 0,1 0 66,0 0 1,-5 0 0,1 0 0,1 0-10,2 0 1,1 0-1,0 0-130,0 0 0,1 0 1,-1 0-1,0 0-394,0 0 1,0 1 0,1 4 49,-1 4 1,0-1 0,0 2 0,2 1 495,3 1 0,3 3 0,7-1 0</inkml:trace>
  <inkml:trace contextRef="#ctx0" brushRef="#br0" timeOffset="20">7806 6369 9382,'14'5'784,"0"1"-591,1 2-155,-1 1 1,0 6-1,2-1 1,1 0 0,4 0-1,1-1 1,2-2 29,-2-2 0,5-5 1,-4 0-1,4-2-61,2-2 1,1-2-1,1-2 1,2-7-1,-1-5 2,-2-3 0,0-5 0,0 5 0,0 2 35,-3 1 0,-3 3 1,-1 2-1,-2 3 3,-1 2 1,-2 1 0,4 7-1,0 3 13,0 4 0,-3 5 1,3 4-14,-1 1 1,2 4-1,-2-2-53,1 1 0,-3 0 0,3 3 0,0-3 0,0-1 1,-3-2 0,3-5 0,-1-1 10,-4-4 0,5-2 0,1-7 0,0 0 46,1 0 1,0-7 0,4-2 0,0-4 61,1-1 0,4-5 0,2 0 0,1 0 27,4-1 0,1 4-80,1-3 1,6 3-123,-1 2 1,1 0 172,-6-1-50,7 1-253,-11 0 1,8 1 161,-13 4 1,7-2-1,-4 4 1,2 1 0,-2 0 178,-1 3 1,-2 1-1,-4 2 1,-1 2-97,0 2 0,-1 0 0,-3 5 0,-5 1-32,-3-3 0,-2 6 0,-1-3 0,-2 2-152,-2 2 0,-4 1 0,3-1 1,0 0-100,0 0 0,-4-4 1,6-1-1,1 1-174,1-2 0,4-2 0,2-6 0,2-2-516,2-2 0,4-12 920,7-13 0,3-12 0,7-9 0</inkml:trace>
  <inkml:trace contextRef="#ctx0" brushRef="#br0" timeOffset="21">8645 8530 11479,'8'9'-306,"-2"-1"1,-1 0 0,1-2 0,2 1 0,3-4 0,2-1 569,1-2 0,0 0 0,0 0 0,1 0-246,-1 0 1,0 0 0,0 0-110,0 0 0,-4 4 0,-1 1 0,1 0-64,-2 1 1,4-4 0,-2 2 0,3-2 0,1-2-30,0 0 0,2-6 0,1-5 0,4-5 50,1-3 0,-3-6 0,4 2 1,1 1 16,-2 3 1,-1 4-1,-7 2-29,0 3 0,0 4 0,-1 8 3,-3 2 0,-3 4 1,-3 7-1,0-1 16,0 0 1,-1-5 0,1 1 99,6 1 0,-2-5 0,1-1 0,2-3 109,2-2 1,-4 0-1,1 0 101,1 0 0,2 0 0,1 0-35,0 0 1,-4 1 0,-1 2 0,4 2 0,2 0 142,4 1 0,2-4 1,-4 2-1,4-2-287,1-2 0,2 0 1,4-2-34,1-2 0,4-9 1,0-7-1,0-3-20,2-2 0,-7 0 0,2 1 0,-8 5 0,-4 5-252,-6 5 301,-1 2 0,-9 20 0,-4 3 0</inkml:trace>
  <inkml:trace contextRef="#ctx0" brushRef="#br0" timeOffset="22">19322 9980 29329,'-8'-2'-3782,"4"-2"-2094,2 2 4155,2 2 3375,0 2-4025,0 4 402,0-6 3317,0 0-1862,0 6 0,6-4 0,4 3 605,3-4 1,-4-1 0,1 0-1,1 0 352,1 0 1,2 0 0,1-1 0,-1-3-22,0 0 0,5-3 0,2 4 1,1-3-391,3-2 0,0 5 0,1-2 0,-3 3 618,3 2 0,0 2 0,3 1 0,-2 4-121,-4 0 1,3-2 0,-7 5-790,-2 1 0,5 1 0,0 3 0</inkml:trace>
  <inkml:trace contextRef="#ctx0" brushRef="#br0" timeOffset="23">8346 8743 26567,'7'-22'-1028,"2"5"1,2 4 0,0 3 0,-1 1 0,1 0 0,1 1 1057,3 1 1,-6 3 0,1 4-2,1 0 0,-4 1 0,3 4 0,1 3-69,2 0 1,2-4 0,4-7 0,5-3 323,3-2 0,8-1 0,3-4 0,4 3-158,6 6 0,-4 1 1,3-2-1,-2-3 1,-3 0 5,1 3 1,-1-1-1,1 1 1,3 2-96,6 2 0,2 1 1,12-2-1,2-1 248,2-2 1,-4 0 0,-1 4-1,-2-2-234,-3-2 0,-2-2 0,-2 4 0,-3-1 78,0 0 1,-12-2-1,-2 0 1,-6-1 306,-6 1 1,-8-3 0,-2 2-251,-6-1 1,-4 4-522,-7-6-2025,0 7-284,0-3-926,0 6 2892,0 0 313,0 6 1,-7 2-1,0 6 1</inkml:trace>
  <inkml:trace contextRef="#ctx0" brushRef="#br0" timeOffset="24">8474 10847 26256,'-8'-6'-7731,"4"-4"6747,2-2 0,4 4 1,2 3-1,6 5 1334,2 5 0,4-4 0,3 6 0,6-3 48,7 1 1,6 0 0,9-5 0,5 0-62,4 0 0,5 0 0,1 0 1,-2 0-84,-2 0 0,-1 0 0,0 0 0,0 0-123,0 0 1,-6 0 0,-6 0 0,-5 0-159,-7 0 1,-9 0 0,-5 0 1395,-4 0 1055,0 0-2098,-7 0 1,-2-2 274,-6-2-3006,0 2-515,0-4 255,0 6 2669,0 0 0,0 0 1</inkml:trace>
  <inkml:trace contextRef="#ctx0" brushRef="#br0" timeOffset="25">19308 9895 32767,'-6'0'-544,"6"0"0,8 0 0,6 0 511,5 0 1,3-2-1,6-1 1,2-2-1,4 0 92,4-1 1,4 3 0,4-5 0,3 0-63,2 0 0,-7 0 1,0-1-1,-5 4 0,-1 2 5,-1-2 1,-3 4 0,-5-4-1,-2 3 14,-4 2 0,-2 0 0,-7 0 0,0 0-70,1 0-4,-1 0 20,-6 0-2,-2 0 0,-7 0 0,-4 0-127,-5 0 1,-2 0 0,-3 2 62,1 3 0,-6 3 0,-2 6 1</inkml:trace>
  <inkml:trace contextRef="#ctx0" brushRef="#br0" timeOffset="26">19280 10037 31826,'0'-10'-9831,"1"2"8627,4 2 1,-2-3 0,7 4 1900,1 2 1,3 1 0,5 2 0,3 0-301,0 0 0,11 0 0,2 0 1,9 0-154,8 0 0,7-5 0,2 1 0,0 1-115,-1 1 0,0 2 0,-16 0 0,-3 0-24,0 0-255,-6 6 0,-7 8 0,-7 9 1</inkml:trace>
  <inkml:trace contextRef="#ctx0" brushRef="#br0" timeOffset="27">19521 12951 31582,'7'-8'-226,"2"4"1,5 2 0,5 2 0,7 0 0,5 0 0,7 0 0,3-2 0,2-1 288,0-2 1,4-1 0,0 3 0,-1-2 0,-2 2 0,-1 2 0,0 1-201,-1 0 1,1-5 0,-2 0 25,-3 2 1,-3 8-122,-7 4 0,1 4 0,-1 1 0</inkml:trace>
  <inkml:trace contextRef="#ctx0" brushRef="#br0" timeOffset="28">19621 16733 17412,'0'-14'-607,"0"-2"1,0-2-1,0-1 1,0 2 0,0 1-1,0 2 1,0 0 443,0 0 1,2 4-1,2 2 1,7 2-1,7 3 202,5 1 0,6-3 1,2-1-1,4 0 83,1-1 0,-2-2 1,2 3-1,-1-2 15,-4-3 0,6-2 1,1-1-1,3 0-23,1-1 1,3 3 0,0 1-1,4 3 1,0 0-2,0 0 1,-1 5 0,-6-2-1,-1 4-290,-3 1 0,-5 4 1,-9 3-1,-5 2 181,-3 7 17,-2-2 0,0 13 1,1-5-1</inkml:trace>
  <inkml:trace contextRef="#ctx0" brushRef="#br0" timeOffset="29">16521 5857 7763,'0'-9'-767,"0"-1"1848,0 7-438,0-3-476,0 6 1,0 8 0,0 4-64,0 6 1,5 5 0,0-2 0,-2-1-66,-1 1 0,-2 4 0,0-3 0,0 2-168,0 0 1,0-5-1,0 3 1,0-2-280,0-2 0,0-7 1,0-2 407,0 2 0,0-4 0,0-1 0</inkml:trace>
  <inkml:trace contextRef="#ctx0" brushRef="#br0" timeOffset="30">16962 5928 7787,'0'-9'0,"2"1"118,3 2-48,-4 1 0,5 6 1,-6 4-80,0 5 0,-1 4 0,-4 3 0,-4 4 4,-4 1 0,-1 0 0,0 2 0,1-4-6,3 1 1,-2-5 0,2 2-200,-2-2 1,2-3-1,1-4 210,-2-4 0,4 3 0,1 0 0</inkml:trace>
  <inkml:trace contextRef="#ctx0" brushRef="#br0" timeOffset="31">16806 5971 7280,'8'6'-35,"4"1"0,-2 4-8,2-2 0,-2 1 1,-1 4-1,2 0 1,1 0-129,-3 0 1,4-4 0,-4-1-1,2 2 102,-1 2 1,1-3-1,-7-1 1,1 0 68,2-1 0,-6-1 0,5-7 0</inkml:trace>
  <inkml:trace contextRef="#ctx0" brushRef="#br0" timeOffset="32">17104 5772 7787,'8'-6'-567,"-1"4"694,-1-4 0,-5 7-50,4 4 1,-3 3-1,-2 6 1,0 0-1,0 1 1,0 0 91,0 4 0,0-3 0,0 5 1,0-2 55,0 0 0,1 4 1,4-2-1,3-1-97,0 1 0,5 2 1,-4-4-1,4-1-118,1-2 0,0-2 0,0 0 0,1 0-247,-1 0 0,0-4 0,0-2-228,0-2-4,-6-1 427,-1-5 1,-9 2-1,-3 1 52,-4 1 0,-4 3 0,-1-4 0,0 3 0,0 1-121,-1-1 1,-4 0 0,0-3-148,2 2 0,1 0 1,4-7-96,2-3 1,-3 2-1,6-6 353,-1-2 0,-5-8 0,5-3 0</inkml:trace>
  <inkml:trace contextRef="#ctx0" brushRef="#br0" timeOffset="33">17147 5985 7787,'14'-9'-908,"0"-1"925,1 1 1,-1-1 0,0 2-56,0 2 0,5 0 0,2 3 0,-1-4-297,1-1 335,-2 5 0,-5-10 0,0 6 0</inkml:trace>
  <inkml:trace contextRef="#ctx0" brushRef="#br0" timeOffset="34">17488 5914 7787,'0'-8'221,"7"2"-242,-6 12 1,5 2 0,-6 6 83,0 0 0,0-4 1,0-1-1,0 2 30,0 2 0,0 1 0,0 1-104,0-1 1,5 0 0,0 0 0,-2 0-67,-1 1 1,-2-1-1,0 0-395,0 0 1,0 0-510,0 1 981,0-7 0,0-8 0,0-8 0</inkml:trace>
  <inkml:trace contextRef="#ctx0" brushRef="#br0" timeOffset="35">17588 5914 7787,'6'-8'-375,"-3"-3"527,7 6 0,-1 1 0,5 4 1,1 0-119,-1 0 0,0 0 0,0 0 0,1 0-75,-1 0 1,0 4 0,-1 3 65,-4 1 0,2 1 0,-6 5 0,-2 0 60,-1 1 1,-9-1 0,-2 2-1,-4 1 32,-1 2 1,-5 5 0,0-5 0,0 0-36,-1 1 1,4-4 0,-3 3 0,5-3 117,4-2 0,-1 0-205,6 0 0,1-4 0,5-2-198,4-2 0,3-1 0,6-5 171,0 0 1,0-7-1,2-2 1,2-2 0,1 0-30,-2 1 0,3 3 0,1-5 1,0 3-178,-1-2 1,-1 5-1,-6-1-651,-4 1 889,4 4 0,-12-4 0,6 6 0</inkml:trace>
  <inkml:trace contextRef="#ctx0" brushRef="#br0" timeOffset="36">18867 5829 7817,'-1'-8'461,"-2"5"1,-4 6-221,-1 6 1,5 10-1,-1 5 1,2 3 0,2 0-157,0-4 0,0 4 1,0-3-1,0 1 1,0 0-96,0-1 0,0-5 0,0 3 0,0-1-3,0-4 1,5-1 0,-1-2-1,1-1-168,1-4 1,-2 2-308,5-6 393,-6 0 1,2-5-1,-10 0-22,-4 0 1,-9 0-1,-1 1-78,2 4 1,-5-3-1,0 2 1,-2-2-1,2-2-151,2 0 0,1 0 0,6-2-27,3-2 1,4-4 372,6-6 0,0-7 0,0-1 0</inkml:trace>
  <inkml:trace contextRef="#ctx0" brushRef="#br0" timeOffset="37">18811 5957 7817,'0'-15'-541,"0"1"556,0 6 1,4-4 0,3 4 0,0-2 83,5 1 1,0 4 0,2-3 0,2 0-92,3 0 0,-1 1 0,4-5-43,-2 3 1,4 6-1,-4-3-482,3-1 517,-6 6 0,-3 1 0,-8 8 0</inkml:trace>
  <inkml:trace contextRef="#ctx0" brushRef="#br0" timeOffset="38">19038 5957 7817,'9'0'0,"-1"1"63,-1 4 0,2-2 0,-4 7 0,-2 2 82,-1 6 1,-2-3 0,0 4 0,0-1 0,0-1-100,0 2 0,0 2 0,0-4-55,0 2 0,0 0 0,0-5-168,0 0-1043,0 1 1220,0-8 0,0 0 0</inkml:trace>
  <inkml:trace contextRef="#ctx0" brushRef="#br0" timeOffset="39">19237 5957 7817,'8'-10'-150,"-2"2"192,1 2 0,-4 1 0,6 5-25,2 0 0,0 2 0,0 3-143,-1 4 0,-7 4 1,2 1 111,-4 0 0,-1 0 1,-1 1 129,-4-1 1,2 5-1,-7 1 1,-1 2 44,-1 4 1,-7-1-1,0 0 1,3-3 56,5-1 0,0 3 1,6-6-78,2 0 1,3-2-181,5-2 1,3-6 0,7-3 0,3-5-117,1-5 1,0-2 0,-4-4 0,3 2-85,1-2 1,0 0-1,-7 0 1,-1 3-308,-1 2 0,-5-4 25,4 5 521,-6-6 0,4 3 0,-7-6 0</inkml:trace>
  <inkml:trace contextRef="#ctx0" brushRef="#br0" timeOffset="40">19792 6056 8505,'7'0'534,"-2"0"-481,-10 0 0,2 5 0,-5 1-42,2 2 0,-5 2 1,2 4-1,-4 0 1,-1 0-11,-1 0 1,0 1 0,-3-1-372,-1 0 1,0 0 0,5-1-266,0-4 1,4-1 634,1-3 0,-1-3 0,-4 4 0</inkml:trace>
  <inkml:trace contextRef="#ctx0" brushRef="#br0" timeOffset="41">19607 6014 7817,'8'0'567,"-2"0"-425,0 0 1,2 6 0,6 3-148,1 4 1,-1 1 0,0 0-1,0 2-123,0 3 0,-4-3 0,-1 4 1,2-1 71,2 0 0,-3-4 0,-3-6 0,1 1-193,0-3 1,-3 5 0,4-8 248,3-1 0,0-7 0,2-4 0</inkml:trace>
  <inkml:trace contextRef="#ctx0" brushRef="#br0" timeOffset="42">20133 5687 7749,'8'-15'770,"-2"7"-798,-6 2 1,-6 9 0,-4 7 0,-2 10-222,-3 10 0,-5 7 1,-2 5-1,-2 3 240,0 2 1,8-6 0,1 5-1,5-2 208,4-4 0,1 1 1,5-8-1,2-2-139,2-1 0,0-3 0,5-3 1,2-5-13,2-3 0,6-8 0,0-4 0,-2-2-114,-1-2 0,-2-2 1,0-4-1,-1-8-49,-4-8 0,3 0 1,-8-1-1,-1 1 54,-1 0 1,-2 5-1,0-2 1,-2 3 32,-2 2 1,-3 4 0,-4 2 0,2 2-35,-2 3 0,3 1 0,-2 4-509,-1 3 571,5-4 0,-7 12 0,5-5 0</inkml:trace>
  <inkml:trace contextRef="#ctx0" brushRef="#br0" timeOffset="43">20289 5886 7750,'8'0'-18,"-2"0"0,-1 6-83,0 3 1,0 9 0,-5 2 74,0 2 1,0 2 0,0 3 0,1-2-63,4-1 1,-2-7-1,7 2 134,1-3 0,3-3 0,3-2 1,4-3 19,1-2 0,0-1 0,3-5 1,-3 0-133,-1 0 1,-2 0 0,-5 0 0,0-2-115,1-3 0,-6-3 0,-1-6-309,-2 0 489,-1 0 0,-5-7 0,0-1 0</inkml:trace>
  <inkml:trace contextRef="#ctx0" brushRef="#br0" timeOffset="44">20545 5829 7750,'-9'1'1436,"-1"4"-1376,7 9 0,-5 10 0,3 9 0,-3 5-285,1 3 1,-6 2-1,3-1 1,-2 3 0,-2 0-236,-1 3 460,1-1 0,0-4 0,0 0 0</inkml:trace>
  <inkml:trace contextRef="#ctx0" brushRef="#br0" timeOffset="45">21754 5999 9487,'0'15'-11,"1"3"0,2 3 1,2 1-1,-2 3 1,-1 2-1,-2 3 1,-2 2-1,-1 1 1,-2-3-620,2-5 1,2-4-1,1-7 1,1 0 629,4 1 0,9-8 0,8 0 0</inkml:trace>
  <inkml:trace contextRef="#ctx0" brushRef="#br0" timeOffset="46">22194 6070 7753,'8'-6'989,"-1"5"-959,-7-6-139,0 7 0,0 7 1,0 4-1,-2 4 75,-3 4 0,-7 7 0,-11-3 18,-3 4 1,0 2 0,-7-1 0,3-1-35,2-3 0,4-2 0,2-7 0,3 1-260,6-3 1,-1-8 309,5-1 0,-4-2 0,-1-2 0</inkml:trace>
  <inkml:trace contextRef="#ctx0" brushRef="#br0" timeOffset="47">21938 6056 7764,'8'2'1,"-3"3"163,3-4 1,-5 12-1,7-2-66,1 6 1,6 1-1,2 4 1,-2 0-156,-1 0 0,-2 0 0,-1 3 0,-2-3-71,-1-1 0,-1-2 0,4-5 0,-2-1-93,-2-4 1,-4 2 0,4-6 0,2-2-10,2-1 1,1-2-1,1-2 1,-1-4 229,0-8 0,7-7 0,1-7 0</inkml:trace>
  <inkml:trace contextRef="#ctx0" brushRef="#br0" timeOffset="48">22436 5928 7766,'8'-22'20,"-3"3"424,-4 3 0,-1 7-114,0-1 1,0 9-349,0 1 1,0 8-1,-1 9 1,-4 4 17,-5 1 0,-2 6 1,-2 7-1,1 1-22,3 4 1,-2 1 0,4 0 0,0-2 140,3-1 1,4-5 0,1 2 0,0-3-176,0-5 0,6-8 0,4 0 0,2-5-25,2-5 0,1-2 0,-1-7 0,0-2 1,0-3-109,0-4 1,1-10 0,-1-3 0,-1-2 36,-4 0 0,2 1 0,-6-6 1,-2 2 126,-1 4 1,-9 2 0,-2 7 0,-4 1 131,-1 4 0,0-2 1,-1 8-114,1 4 1,2 5-1,1 9 1,3 1-779,1 2 784,3-2 0,4 5 0,0-7 0</inkml:trace>
  <inkml:trace contextRef="#ctx0" brushRef="#br0" timeOffset="49">22692 5914 7766,'8'6'442,"-2"4"-326,0 2 0,-4 3 0,3 0 0,-4 4 0,-1 5-73,0 3 0,-1 1 0,-2 1 0,-2-1-153,2 1 1,1-7 0,2-2 0,0-1 197,0 0 0,11 0 0,5-6 1,5-4-79,4-4 0,6 1 1,4-1-1,0-2-78,0-1 1,3-4 0,-5-1 0,0-3 0,0-2-302,0-3 1,-4 3 0,-9-2-1,-2 1 25,-6 1 0,-7-5 0,-2 4 344,-6-4 0,-5-1 0,-8 2 0,-1 0 0,-2 3 0,2-1 0,6-4 0,3-2-33,1-2 0,3 2 0,4-5 0,0 2 156,0 0 0,0 0 466,0 5 0,0 8-286,0 6 1,-2 6 0,-3 10 0,-4 3-95,-4 5 0,-1 2 0,0 3 0,0 1-144,-1 3 0,1-3 0,0 5 0,0-2-282,-1 0 0,6-1 0,-1-7 0,1-3-120,1-1 1,-5 2 0,6-4-1,-1-1-203,3-3 1,-1-5 539,1-1 0,-6 1 0,3 4 0</inkml:trace>
  <inkml:trace contextRef="#ctx0" brushRef="#br0" timeOffset="50">20972 6227 7741,'9'-5'84,"1"-1"0,1-1 0,1 1 0,2 3 1,1 1-1,-1 2-163,0 0 0,0 0 0,1 0 0,-1 0-477,0 0 1,-6 2 555,-3 3 0,-4 3 0,-1 6 0</inkml:trace>
  <inkml:trace contextRef="#ctx0" brushRef="#br0" timeOffset="51">20929 6341 7772,'9'0'-58,"1"0"115,-1 0 1,7 0 0,2 1 0,1 2-77,-2 2 0,0 0 1,1-4-1,2 2-749,2 2 768,-4 0 0,9-5 0,-5 0 0</inkml:trace>
  <inkml:trace contextRef="#ctx0" brushRef="#br0" timeOffset="52">18427 5957 7957,'8'-15'296,"-2"1"0,-6 0-68,0 0 0,-5 12 0,-1 7 1,-2 8-1,-2 6-270,3 4 0,-6 4 0,3 2 0,-2-1 0,-2 0-56,-1 1 0,3-2 0,1-2 0,3-3-270,1-1 0,-2-2 46,4-5 0,-1-6 73,1-4 0,4-8 0,-4-6 0,3-4 249,2-5 0,0-1 0,0-6 0,0 3 0,-6-7 0,-2-7 0</inkml:trace>
  <inkml:trace contextRef="#ctx0" brushRef="#br0" timeOffset="53">18270 5928 7957,'0'-9'0,"0"-1"54,0 7 1,0-2-104,0 10 0,0 3 0,0 6 79,0 0 0,5 1 1,0-1-1,-1 2 117,3 3 0,-4-4 1,5 6-1,0-2-70,0 0 1,-4 5 0,6-5 0,1-2-93,2-1 1,1-2 0,0 0 0,0 0-199,0 1 1,1-3 0,-1-1-1235,0-1 632,0-7 815,-6 3 0,-8-12 0,-8-2 0</inkml:trace>
  <inkml:trace contextRef="#ctx0" brushRef="#br0" timeOffset="54">18199 6070 8344,'14'-4'-291,"2"-1"249,3 2 1,-1 1-1,4 2 1,0 0-35,0 0 1,-3-5 0,5 1-1,1 1-205,2 1 0,-1-3 281,-2 1 0,3-1 0,-5 5 0</inkml:trace>
  <inkml:trace contextRef="#ctx0" brushRef="#br0" timeOffset="55">16351 5729 8118,'0'-14'-40,"0"0"0,-5 7-17,0 7 0,-4 2 1,3 8-1,-2-1 86,-3-1 1,3 3 0,-2-5 0,1 2-87,1 3 1,-5-4-1,5-1-79,0 0 1,1-4-324,2 3 249,3-4 1,-4 1 192,6 2 1,1-2 102,4 3 0,-3 3 55,3 1 0,-4-1 1,-1 1-1,0 3-26,0 0 1,-1 2 0,-3 2 0,-2 2-30,-2 1 1,-1 6 0,-6 0 0,3 5 20,2 3 0,-2 2 0,4-3 0,0 1-60,3-2 1,4-1 0,1-1 0,0-2-86,0-4 1,6-2 0,3-7-1,4 0-186,1 1 1,-3-3-1,2-2 1,3-6-14,0-2 1,-1-2 0,1-2 0,1-2 236,2-6 0,13-15 0,-2-5 0</inkml:trace>
  <inkml:trace contextRef="#ctx0" brushRef="#br0" timeOffset="56">17886 5488 7972,'0'-8'-122,"0"-5"89,0 11 0,7-2 1,4 7-1,6 2 1,-1 1-1,4-3 1,-1 3-42,0 2 0,-4-5 0,-6 2-14,2-3 1,-5-1 201,-1 4 0,-5-2 1,-3 7-1,-3 1-24,-2 1 1,0 11 0,-3 3 0,3 9 17,2 6 1,-4 0 0,5 13-1,1 3 1,-1 4-101,0 4 0,-4 2 0,2 5 0,1 2-197,0 2 0,-4-11 0,6-11 0,0-7 9,3-6 0,1-14 1,0-3 143,0-7 1,-7-4 7,-2-4 1,1-2 0,-1-9 0,-1-3-33,2-4 1,-4-1 59,2-4 0,-9 3 0,-3-10 0</inkml:trace>
  <inkml:trace contextRef="#ctx0" brushRef="#br0" timeOffset="57">18768 5658 7893,'-14'0'-286,"-1"0"461,8 0 1,-1 0 633,3 0-653,3-6-142,-10-2 1,9 0-1,-7 3-104,-1 4 0,-2 7 1,-1 3-1,0 4-31,0 1 0,-1 1 0,1-1 1,2 0-259,2 0-217,4-6 567,6-2 0,0-4 194,0 3 1,0-2 0,0 6-1,0 2-39,0 2 1,0 6-1,0 0 1,0 0-56,0 1 0,0-2 0,0 4 1,0 0-83,0 0 0,-7 2 0,0 4 0,-3 1 9,1-1 1,-1 7 0,-2 3-1,0 3 21,3 2 1,0 4 0,-4-1 0,2-5 0,3-6-9,2-5 1,1-4 0,5 0-53,0-3 1,5-10 0,1 0 0,2-4-85,3-1 0,3-5 0,3 2 0,4-5-478,1-5 1,3-3 602,9-6 0,2-6 0,7-3 0</inkml:trace>
  <inkml:trace contextRef="#ctx0" brushRef="#br0" timeOffset="58">20801 5544 7923,'0'-14'-151,"2"2"1,1 0 0,3 5 99,2 0 0,-3 4 1,4 8-1,2 4 118,2 4 0,1-4 1,0 1 17,1 1 1,-1-5-5,0-1 0,-5-3-20,1-2 0,-9 6 1,-1 3-1,-7 6 64,-6 4 0,-1 4 0,-2 9 0,-1 3-62,-2 1 0,1 2 0,7 5 0,3-1-120,2 1 0,1 3 1,5-2-1,0-3 44,0 0 0,0 2 1,0 2-1,0 3-41,0-2 0,0-8 0,-1-5 0,-3-5 52,0-4 0,-3-4 0,4-5 0,-3-3-32,-2-2 1,3-4 0,-4-6-1,-2 0-129,-2 0 1,-1 0-1,-2 0 1,-1 0-102,-2 0 0,0 0 1,5 0-1,-1 0-287,1 0 551,0 0 0,0-6 0,0-2 0</inkml:trace>
  <inkml:trace contextRef="#ctx0" brushRef="#br0" timeOffset="59">19322 9994 8369,'0'-14'-534,"2"1"372,3 4 0,-4 9 0,6 9 0,-3 4 0,1 1 103,-2 0 0,-1 5 0,-2 0 0,0 0 87,0 2 0,0-5 0,0 3-1,0-4 1,6 0 0,4-3 28,2-2 0,4-6 0,3-7 0,5-5 46,3-4 1,7 1 0,4-8 0,5 3-5,4 2 0,-3-1 0,5 1 0,-3 0-55,-3 0 1,1 4 0,-11 2 0,-1 2-108,-2 3 1,-3 1-1,-4 2 1,-5 2-37,-7 3 1,0-2-1,-6 6 1,-2 2 14,-2 2 0,-1 6 0,0 0 1,0-2 101,0-1 0,0 3 0,0 0 0,0-2 57,0-1 1,2-3 0,3-2-14,4-2 0,5-5 1,5 0-1,5-2-21,3-2 1,3-5 0,3-1 0,5-1-73,3 1 1,0 0-1,-1 3-55,-2-2 0,-2 0 0,2 5 0,-5 0 0,-3 0-138,-1 0 0,-3 0 1,-2 2-1,-5 1 225,-3 2 0,-2 6 0,0-3 0</inkml:trace>
  <inkml:trace contextRef="#ctx0" brushRef="#br0" timeOffset="60">17218 8132 7944,'0'-10'366,"0"1"115,0 6-290,-6-4 1,6 7-12,0 0 0,6 0 0,7 2 0,-4 3-17,-4 4 1,-3 10-1,-2 5 1,-2 3-1,-1 0-150,-2-4 1,0 2 0,5-6-1,0-1-140,0-2 0,2-4 0,3-2-18,4-6 1,4-2 0,3-4-1,1-4 1,3-6-72,3-6 0,-4-7 0,4 1 0,1-3 22,-2-1 0,-1-1 0,-7 3 0,0 0-53,0 3 0,0 10 1,1-1-1,-1 3-244,0 3 1,-4-3 490,-1 6 0,7-6 0,6 3 0</inkml:trace>
  <inkml:trace contextRef="#ctx0" brushRef="#br0" timeOffset="61">17630 8203 6931,'5'9'-102,"0"1"142,0-7 1,-5 10-1,1-5 1,2 1 114,2 0 0,0 1 1,-5 4 46,0 0 0,5 1-212,-1-1 1,7-8 0,-1-4 0,3-7-37,1-3 0,0-8 1,2-6-19,3 0 0,-3-5 0,4 5 0,-1-2-76,0 1 1,0 5 0,-5-1 0,0 5-204,1 5 1,-6-2 342,1 6 0,-1 0 0,5 5 0</inkml:trace>
  <inkml:trace contextRef="#ctx0" brushRef="#br0" timeOffset="62">18128 8118 7863,'0'-8'-424,"0"1"501,0 7 1,0 7 51,0 2 0,-5 9 0,1 0 1,-1 0 11,-1-2 0,4-7 1,-3 1-149,4 1 1,2-5 0,4-1 0,4-4-108,4-1 0,3-1 0,1-4 1,4-4-97,1-4 1,-3-1-1,5-2 1,-1-3-230,-1-5 1,-1 4 438,-7 1 0,0-3 0,1-1 0</inkml:trace>
  <inkml:trace contextRef="#ctx0" brushRef="#br0" timeOffset="63">17005 8658 7817,'0'-7'264,"0"7"1,0 8-174,0 5 1,0 3 0,0 1-1,0 4 1,0-1 0,0 1-67,0-4 0,0 4 0,0-2-116,0-2 0,0-1 1,1-4 18,4-2 1,-2-4 46,7-6 1,-2-1-1,3-4 1,-2-5 3,2-2 0,2-2 1,0-1-1,-2 0 1,-3-3-8,-2-1 1,-1 0-1,-5 5 1,0 0 21,0 0 0,0-1 0,-2 3 0,-3 2 3,-4 6 1,1-3 0,-2 3-102,-1 0 1,3 4 0,1 5 0,0 5-274,4 2 1,2-2-1,1-1 377,0 2 0,0 2 0,0 1 0</inkml:trace>
  <inkml:trace contextRef="#ctx0" brushRef="#br0" timeOffset="64">17161 8800 7817,'10'0'-355,"-1"0"409,-6 0 0,5 5 0,-3 1 1,3 2-193,0 3 0,4-3-169,-2 1 1,3-4-1,1 3-32,0-2 0,-6-3 339,-3-7 0,3-4 0,-1-6 0</inkml:trace>
  <inkml:trace contextRef="#ctx0" brushRef="#br0" timeOffset="65">17332 8487 7817,'0'-8'-44,"0"2"0,0 8 120,0 2 0,0 9 1,0 7-43,0 3 0,0-4 0,-2 4 0,-1 3-84,-2 0 0,1 1 0,4-2 0,0-2-151,0-3 0,0 5 0,0-1 0,0 1-614,0-1 815,0 3 0,6-5 0,2 6 0</inkml:trace>
  <inkml:trace contextRef="#ctx0" brushRef="#br0" timeOffset="66">17545 8700 7750,'0'-7'-12,"0"-6"97,0 3 29,0 4 14,0 0 1,-5 17 0,1 5-6,0 4 0,3-1 0,1 5 0,0 0-210,0-2 1,0 3 0,0-6-472,0-2 418,0-1 1,6-10 41,4-6 1,-2-6-1,0-8 1,-2 0 0,-1-1 48,1 1 0,-5-5 0,4 0 0,-3 0 41,-2-1 1,-2 4 0,-3-3 1,4 8-1,-5 3-32,-1 2 0,4 3 0,-5 7 1,2 6-228,3 2 266,1 3 0,2-1 0,0 0 0</inkml:trace>
  <inkml:trace contextRef="#ctx0" brushRef="#br0" timeOffset="67">17602 8800 7757,'0'8'357,"0"4"1,2-10-620,2 3-195,-2 3 1,6-7 0,-3 4 36,4-3 1,-1-4 211,1-3 208,-5 4 0,2-12 0,-6 5 0</inkml:trace>
  <inkml:trace contextRef="#ctx0" brushRef="#br0" timeOffset="68">17702 8644 7766,'7'0'-675,"0"-7"853,-7 6 1,4-4-149,1 10 0,2 3 0,-4 6-172,1 0 0,1-5 1,-5 1 65,0 1 0,0 2 0,-1 1 113,-4 0 1,2-4 0,-5-1-1,1 2 104,4 2 1,2-4 0,1 1 0,0 1 0,0 1 0,0-2 1,1-2-39,4-2 1,5-1-1,7-5 47,2 0 0,1 0 0,-2-2-151,1-2 0,6-4 0,-3-7 0</inkml:trace>
  <inkml:trace contextRef="#ctx0" brushRef="#br0" timeOffset="69">18014 8743 7771,'-8'-9'-542,"4"-1"1408,-4 7-793,6-3 0,-6 6 0,5 1 0,-2 4 0,2 4-111,2 4 0,1 1 1,0 1-123,0-1 1,0 0-465,0 0 435,0 0 1,1-6 0,4-5 140,4-6 1,-1 0 0,0-6 50,-1-2 0,2-2 1,-4-1-7,-2 0 1,-1-1 40,-2 1 1,-2 6-151,-3 3 1,4 5 0,-4 5 111,3 5 0,2 2 0,0 3 0</inkml:trace>
  <inkml:trace contextRef="#ctx0" brushRef="#br0" timeOffset="70">18114 8814 7513,'0'10'-179,"1"-2"226,4-2 1,-2 5-242,7-2 1,-5-2-745,4-3 938,-6-2 0,3-2 0,-6-6 0,0-2 0,0-6 0</inkml:trace>
  <inkml:trace contextRef="#ctx0" brushRef="#br0" timeOffset="71">18199 8629 7771,'0'-14'446,"0"0"299,0 6-318,0-5-469,0 12 1,2-5-484,2 6 0,0 0 306,5 0 1,-6 1 219,2 4 1,-3-2 132,-2 6 1,0-4 0,0 5 0,-2 1-39,-3 1 1,2 1 0,-5-2 0,2-1-55,3 1 1,1 1-1,2 2-187,0 1 0,0-6 1,2 1 30,2 1 0,4-5 1,8-1-1,2-4 55,0-1 1,1 0 0,-4 0 44,-1 0 0,-1 2 125,-4 3 1,-3 3-1,-7 6 43,-4 0 0,-1 0 1,-5 0-142,1 1 0,1-1 1,-4 0-1,2 0-138,1 0 0,6-4 0,-4-1-460,2 2 585,1 2 0,-2 1 0,0 1 0</inkml:trace>
  <inkml:trace contextRef="#ctx0" brushRef="#br0" timeOffset="72">7081 6753 8043,'-2'-8'-730,"-2"3"690,-4 4 0,-2 1 0,1 0 0,-2 1 0,-2 4 0,-1 6 0,0 6 136,-1 7 1,1-2 0,1 2 0,2 3 0,2 3 63,-2 3 1,3 2 0,0-2 0,2 3 204,3 0-336,1 6 0,2-12 0,2 4 0,2-1-24,6 1 1,2 0 0,3-2-1,0 1-4,4-1 0,2-2 0,4-3-23,-1-4 1,0-2-1,4-7 1,1-1 50,-1-4 1,5-3-1,2-6 1,1-1 76,4-4 1,1-4 0,0-9 0,-2-2-66,-1-2 0,-1-2 0,1-4 0,-5-2-21,-3-4 1,-8-2 0,-3-5 0,-3 0-39,-2-2 1,0 4 0,-1-9 0,-4 4-63,-4 1 1,-4-4 0,-1 0-1,-1 1-41,-4 2 1,-3 6-1,-8 1 1,-3 4 182,-4 6 1,1 5 0,-2 10 0,-3 2-18,-4 5 1,1 4-1,-5 2 1,2 4 22,-1 5 0,-4 9 0,5 4 0,2 4-292,1 2 0,6-1 1,2 0-1,1 1 224,4-1 0,1 1 0,2-1 0</inkml:trace>
  <inkml:trace contextRef="#ctx0" brushRef="#br0" timeOffset="73">19393 9838 25892,'0'-14'-620,"0"-1"1,0 1 0,4 0-1,7 1 1,14 2 0,18 3 0,17 0 702,14 1 1,-28 2-1,3 0 1,2-2 0,2 0-1,3 0 1,2 0-1,3 0 1,1 1 0,3 0-1,1 1-37,1 0 0,0 0 0,-4 4 0,-3-1-433,-2 0 1,-2 0-1,-3 0 1,-1 2-1,0 0 1,1 0-1</inkml:trace>
  <inkml:trace contextRef="#ctx0" brushRef="#br0" timeOffset="74">7251 9852 11769,'-9'0'-302,"1"-2"1,2-2 280,3-6 1,3 4 0,6 1-1,8 4 1,10-1-49,7-3 0,9 2 0,11-6 0,7-2-51,5-2 1,8 0-1,5 2 1,-2 2 139,-1-2 1,4-8 0,-37 8 0,-1 0 0</inkml:trace>
  <inkml:trace contextRef="#ctx0" brushRef="#br0" timeOffset="75">19678 13079 29949,'-10'0'-257,"1"0"1,-2 0-1,-2 0 1,1 2-1780,2 2 0,-1 0 1304,6 5 1,4-6 0,12 2 1195,12-3 0,11-2 0,10-2 0,3-1-278,5-2 0,13 0 0,5 7 0,2 3-221,7 4 1,-36-3 0,0 1 0,0 0-1,0 0 1,-1 0 0,-1 0 13,38 7 0,-10 7 0,-6 1 0</inkml:trace>
  <inkml:trace contextRef="#ctx0" brushRef="#br0" timeOffset="76">7365 12937 25481,'2'-13'-9321,"3"4"8528,-4 3 1494,5 6 1,1 0 0,5 0 0,11 0-198,10 0 0,13-8 0,7-5 0,9-6-246,9-3 0,0 5 1,-32 7-1,1 1 1,0 0-1,1 2-71,1-1 1,1 2-1,0 1 1,1 2-137,-4 0 0,0 1 0,38 0 1,-7 2-1</inkml:trace>
  <inkml:trace contextRef="#ctx0" brushRef="#br0" timeOffset="77">7308 16107 27522,'8'-1'261,"-1"-3"0,-1 0 0,3 1 1,6 1-1,5 2-221,9 0 1,12 0 0,14-2-1,10-2 1,12-7 0,-34 3-1,1-2-52,3-1 0,1-1 1,6-1-1,1 0 0,1 1 1,2 1 32,0 1 1,-1 1-1,-5-2 1,-1 0 0,-3-1-1,1 1 1</inkml:trace>
  <inkml:trace contextRef="#ctx0" brushRef="#br0" timeOffset="78">11915 9880 26049,'9'0'-2658,"-2"0"3048,-6 0 1,2-6-2487,-7-3 1210,2 2 1,13 1 0,5 6 1088,5 0 1,4 0 0,10-2-1,7-2 42,9-6 1,6-2 0,6-1 0,6 2-96,6 1 0,-1 2 0,-8-1-117,-4 4 1,-10 4 0,-3 1-1</inkml:trace>
  <inkml:trace contextRef="#ctx0" brushRef="#br0" timeOffset="79">11901 12951 26457,'8'-9'-397,"-2"1"0,0 1 0,4 4 0,2 2 0,4 1 0,3 0 154,5 0 0,9 4 0,6 1 0,7-2 1,8-1 271,6-2 1,10-2-1,5-1 1,0-2 124,-3 2-141,-7 2 0,-2 1 1,-6 0-1</inkml:trace>
  <inkml:trace contextRef="#ctx0" brushRef="#br0" timeOffset="80">11929 16249 26854,'-6'-20'-1318,"-4"-2"0,-1 0 1,0 3-1,3 3 0,2 2 402,3-1 1,4 8-1,9 3 1,9 6 1264,6 3 0,16 6 0,7-3 0,10 1 247,13 1-480,-32-6 0,3 1 0,10 2 0,2 0 1,-1 0-1,1 1 0</inkml:trace>
  <inkml:trace contextRef="#ctx0" brushRef="#br0" timeOffset="81">8033 5729 13101,'0'-11'-420,"0"-1"0,0-4 0,0 0 0,0 0 0,0 2 1,0 0-1,0-1 27,0 1 1,-1 0-1,-2 0 1,-2 0 184,2-1 1,0 8 174,-2 2 0,3 2-79,-2-2 212,-4 3 1,0-4-111,-6 6 0,4 0 1,1 0-9,-2 0 1,-2 0-1,0 2 1,2 1 180,2 1 1,-1 8 0,-4-3 0,0 4 64,0 1 1,4 5-1,1 1 1,-2 2-60,-2 4 0,0 2 0,2 4 0,3 1-70,2-1 0,1 2 0,5-1 0,0 1-108,0 0 0,0-4 0,0 4 0,2-4-90,3-2 1,4 0 0,8 1 0,2-1 16,-1 1 1,4-1-1,3 1 1,7-1 76,6 0 1,4-1-1,6-1 1,2-4-80,1-2 1,4 4 0,-3-5-1,4-2 2,0-1 0,3-2 1,3-1-1,5-2 29,8-2 0,4-5 0,-37-2 0,1 0 0,-1-1 0,0 0 0,0-1 0,-1 0 16,2 0 1,0 0 0,-2 0-1,0 0 1,5 0 0,0 0-1,-2-1 1,0 0-53,-1-1 0,-1 0 0,2 1 0,-1 0 0,35-5 45,1-1 0,-5-1 0,3-6 0,-3 0-24,-2 0 1,-4-5-1,-12-2 1,0-1-58,-4-3 0,-10-2 0,-10-1 64,-7-1 1,1 1 0,-7-2-1,-2-2 1,-1-1 14,-2 1 0,-6-4 0,-3-2 1,-5-3 31,-5-2 0,-5-4 0,-9-2 0,-4-1-11,-4-4 1,-2 0 0,-1 2-1,-1 5 27,-2 2 1,-12 3 0,1 1 0,-5 1 70,-5 2 1,1 7 0,-1-2 0,2 3 7,-2 1 0,4 2 0,-2 4 0,-2 5 2,-1 7 0,-9 0 0,-2 6 1,-5 2-101,-5 2 1,2 7-1,34-1 1,-1 1-1,0 1 1,0 2-30,0 0 1,-2 1 0,-2 0 0,-1-1 0,-1-2 0,-1 0 0,0 0 0,1 0-74,2 0 1,0 0-1,-3 1 1,0-1 0,3-1-1,0 0 1,-4-1-1,0 0 31,-3-2 0,0-2 1,2 0-1,2 0 0,-1-1 1,1 0-1,5 0 0,1 0 88,-37 0 0,14 0 0,10 0 0,4 0 0,6 0 0,7 0 0,4 0 0,4 0 0</inkml:trace>
  <inkml:trace contextRef="#ctx0" brushRef="#br0" timeOffset="82">7451 9966 23241,'0'16'-1821,"0"2"0,-7-2 0,-1 5 0</inkml:trace>
  <inkml:trace contextRef="#ctx0" brushRef="#br0" timeOffset="83">7706 12965 22160,'-15'-12'-490,"-4"2"1,-3 6 0,1 4 0,7 4 0,8 6-454,4 2 1,8 9-1,2 1 1</inkml:trace>
  <inkml:trace contextRef="#ctx0" brushRef="#br0" timeOffset="84">7536 16164 11177,'-6'-24'-640,"-4"2"0,-3 2 0,2 7 639,7 12 0,12 4 0,14 17 0</inkml:trace>
  <inkml:trace contextRef="#ctx0" brushRef="#br0" timeOffset="85">2375 9824 25888,'0'-15'-1821,"0"1"1,0 0 0,1 1-1,4 2 1,5 3 2247,2 2 1,2 1 0,1 5 0,-1 0 0,-1 2-579,-4 3 1,4-2-1,-4 5 1,4 0-1,1-2 208,0 0 0,7 4 0,2-4 0,6 0 77,4 1 1,5 2-1,9-3 1,5 1 29,4-1 0,4 4 1,6-6-117,10-1 0,-35-2 0,2 0 0,1-1 0,0 0 0,2 0 0,0 0-62,1 0 0,-1 0 0,-4 0 0,0 0 0,1 0 0,1 0 0,-2 0 0,1 0 263,-1 0 0,0 0 0,-1 2 0,-2 1 1,28 3-1,-7 0-503,-7 1 1,-10 4 0,-10-2-1,-4 2 225,-6-1 0,-4 2 1,-8-4-371,-1 0 0,-9 3 280,-1-6 1,-6 4 0,-8-4 0,0 0 256,-1 1 0,1 1-192,0 2 0,0 10 0,-1-3 0</inkml:trace>
  <inkml:trace contextRef="#ctx0" brushRef="#br0" timeOffset="86">2247 12951 23919,'-10'-8'-6221,"2"2"5410,2 0 1,3 4-1,8-3 1,4 4-1,5 1 1342,5 0 0,3 0 0,7 0 0,1 0-266,3 0 0,5 0 1,9 0-1,6 0 1,2 0-32,2 0 1,6 0-1,2 0 1,-1 0-4,-2 0 1,3-5 0,3-1 0,6-2-98,-34 3 1,1-1 0,0 0 0,0-1 0,-1 0 0,0 0 0,35-7 13,-8-1 0,0 1 1,-9 2-1,-6 1 467,-6 1 0,-3 7 0,-13-2 361,-3 4 0,-10 2-1357,-3 4 1,-6 3 0,-9 4 0,-4-1 159,-5-1 1,-2-1 0,-2 4 0,-1-2-139,1-1 422,0-7 1,0 9 0,-1-4-1</inkml:trace>
  <inkml:trace contextRef="#ctx0" brushRef="#br0" timeOffset="87">13038 1692 8100,'14'-22'-67,"5"-5"0,0 3 1,-1-3-1,-3-1 1,0-1-1,-3 1 1,-1 1-1,-3 2 1,0 3-1,-2 1 1,2 4 922,0 1 1,-5 2 0,2 0-484,-3-1 0,-9 7 0,-4 4-303,-6 2 1,0 8 0,-7 4 0,-1 3-177,-2 1 1,3 2-1,0 1 1,1 3 68,1 3 0,1-6 0,7 2 0,1-3 19,4-2 1,-2 5 0,6 0 0,2-2 0,1-1-105,2-2 1,0 0-1,2 1 45,2-1 1,4-5 0,7 1 0,-1-1-60,0-1 1,5 3 0,0-4 0,0-1 42,1 0 0,-4 5 0,5-3 1,-4 2 28,-3-1 0,4-1 1,-10 3-1,0-1 0,-4 1 1,3-3 0,-3 1 0,-1 2 44,-1 2 0,-8 1 0,-4 0 0,-2 0 62,-3 1 1,1-1-1,0-2 1,0-1-76,0-1 1,-1-2 0,1 3 0,0-3-93,0-2 1,-1 4 0,3-4-714,2 2 837,4-5 0,0 3 0,-2-6 0</inkml:trace>
  <inkml:trace contextRef="#ctx0" brushRef="#br0" timeOffset="88">13479 1450 8106,'-13'2'-503,"1"2"1,-1 4 556,-3 0 1,-1 8 0,1-5 0,-1 2 0,-2 2 260,1 3 0,4 1 0,3-5-97,2 0 1,5 0-1,0 1 1,2 0-189,2 4 0,0-1 0,0 4 0,0 0 0,2-1-143,2-1 1,0-1 0,5-5-132,2 0 1,6-6-1,2-1 1,0-3-28,2 1 0,-1-2 1,6-7-1,-4-4 62,-2 0 0,-1-5 1,-3 4-1,1-4 90,2-1 0,-6 4 1,-7 2 118,1 2 0,-6-5 0,6 3 0,-7-6 0</inkml:trace>
  <inkml:trace contextRef="#ctx0" brushRef="#br0" timeOffset="89">13763 1606 8106,'0'-14'-467,"0"5"0,0-1 742,0-1 1,-5-1 0,-1-1 786,-2 3-889,5-2 1,-10 6 177,4-4 1,1 4-246,-1 6 1,1 1 0,-3 4 0,3 5-98,1 2 0,-2 4 1,3 1-1,-1 4-65,1 1 1,0-3 0,3 3 0,-2 0-42,2 0 1,3-4 0,3 2 0,3-2 31,2-4 0,1 3 1,7-9-1,2 0-88,1-3 0,1-4 1,-2-1-1,0-1-5,0-4 0,-2 2 0,-2-8 0,0-3 48,0-4 0,1-2 1,-3 2-1,-2-2 116,-6-2 0,-2 4 0,-2-2 0,-2 1-15,-2 0 1,-4 1 0,-6 7 0,-1 3 36,1 2 1,-5 1-1,0 5 1,2 2-77,1 3 0,3 3 1,2 6-1,3 0-298,2 0 1,1 0 0,5 1 345,0-1 0,13 0 0,3 0 0</inkml:trace>
  <inkml:trace contextRef="#ctx0" brushRef="#br0" timeOffset="90">14005 1436 7967,'8'1'-201,"-3"4"1,-4 5 282,-1 2 1,0 4 0,0 1 0,0 2 0,-1 0 0,-3 2 50,0 3 1,-6 1 0,5 0 0,1-1-93,-3 1 0,6 0 0,-4 1 1,3-4-80,2-2 0,-4-1 0,-1-5-764,2 1 733,1-7 1,2-4 0,0-8 71,0-6 1,5-9 0,1-3 0,2-2 2,3 1 1,0-6-1,0-2 43,-1 4 0,-1-2 0,4 7 0,-2 0 104,-1 3 1,-6 5 0,6 3-155,1 1 0,-3 7-157,1-1 0,1 2-23,4 2 1,0 0-1,0 0-113,1 0 1,-1 0 0,0 0 293,0 0 0,-6-6 0,5 4 0,-5-4 0</inkml:trace>
  <inkml:trace contextRef="#ctx0" brushRef="#br0" timeOffset="91">14232 1535 8106,'-7'10'-140,"2"-1"150,3 2 1,2-3 0,2 2 295,3 1 0,2 1-305,8 3 0,0-7 0,3-4 0,1-2 36,-2-2 0,1-2 0,-1-1-14,2-2 0,5-6 0,-6 2 0,1-5-17,2-5 1,-5 3 0,3-3-1,-3 3 60,-2 2 1,-6 0 0,-2 0 0,-1-1 20,-1 1 0,1 5 0,-6 1 0,-3 0-75,0 0 1,-9 3-1,0-3 1,-4 0-38,0 0 0,-5 5 0,-1-1 0,0 2 85,-1 2 1,7 0 0,-2 0 0,3 2 51,2 2 0,1-1 0,2 7 1,3 1-8,2 2 0,-4 6 1,4 1-1,0 2-7,-1 4 1,-2 5-1,4 2 1,0 0-36,-1 2 1,5-5 0,-4 3 0,3-4-160,2-5 1,0 1 0,0-6-1,2 0-14,3 1 1,2-9 0,8 4-1,-1-3 44,0 1 1,0-4-1,2-1 1,1-2-74,2-2 0,5-3 1,-3-1-1,-1 0-188,1 0 0,-1 0 1,-2-1-1,1-3-1135,-2 0 1462,-1-7 0,-8-4 0,-2-7 0</inkml:trace>
  <inkml:trace contextRef="#ctx0" brushRef="#br0" timeOffset="92">14574 1791 7821,'0'-8'30,"0"2"-847,-7 6-251,6 0 1068,-12 0 0,5 0 0,-6 0 0</inkml:trace>
  <inkml:trace contextRef="#ctx0" brushRef="#br0" timeOffset="93">12768 2374 7182,'0'-8'746,"0"2"1,2 6-629,2 0 1,1-2 0,9-1 0,7-3 0,4 0-9,3-1 1,7-2 0,3 4-1,3 0-61,2-1 0,6 4 0,3-4 0,5 0 0,4-4-40,6-2 0,10-4 0,-35 7 0,2 0 0,2-1 0,1 0 0,2 0 1,0-1-18,1 1 1,-1 0 0,-1 0-1,-1 1 1,-1 1 0,0 2 0,-2-1-1,0 1-49,-2 1 1,0 1 0,32-3 0,-3 7 0,-9 0-7,-9 0 1,-8 0-1,-11 2 1,-4 3 18,-7 4 1,-6-3-1,-4 1 1,-2-3-380,-2 1 245,-6 0-13,4-5-428,-7 0 506,0-6 0,-7 4 0,-2-3-220,-4 4 0,-1 1 333,0 0 0,0 6 0,-1 2 0</inkml:trace>
  <inkml:trace contextRef="#ctx0" brushRef="#br0" timeOffset="94">12711 2488 6988,'-6'8'-131,"4"-2"551,-4-6-300,6 0 1,1 5 61,4 0-101,9-1 0,5-4 1,10-1-1,9-4 0,9-4 12,10-4 1,16-8-1,2-1-65,-34 11 1,1 0-1,0-2 1,1-1-1,0 2 1,1 1-1,1-2 1,1 0-47,4 1 1,0 1-1,-1-3 1,0 1 0,0 1-1,0 2 1,-4-2 0,-2 2-1,-2 0 1,-1 1 30,37-7 0,-2 6 0,-9 2 0,-4 2 19,-4 3 0,-12 1 0,-5 2 0,-5 0 21,-4 0 1,-7 2-1,-3 1 122,-1 2 0,-4 1 270,-7-1 425,2-4-84,-10 6-185,4-7-814,-6 0-1876,0 0 1306,0-7-561,0 6 1344,0-5 0,-13 12 0,-2 2 0</inkml:trace>
  <inkml:trace contextRef="#ctx0" brushRef="#br0" timeOffset="95">13706 2673 8222,'0'-15'100,"0"6"0,0 3 0,0 4-150,0 8 0,5 10 0,0 5 0,-2 1 0,-1 5 107,-2 4 0,0 1 0,0 6 0,0 1 0,0 1-18,0-2 1,0 3-1,0-5 1,1 2-244,4 0 0,-4-6 0,4-1 0,-3-4-248,-2-3 1,0-12-1,0 3 452,0-3 0,-7-6 0,0 1 0</inkml:trace>
  <inkml:trace contextRef="#ctx0" brushRef="#br0" timeOffset="96">13493 3014 7976,'8'1'-736,"-3"4"830,3-3 0,-5 10 1,5-2 132,-2 3 0,3 2 1,-4 3-178,-2 1 1,4 6-1,-3-1 1,0 2 13,-3 3 1,-1-1 0,2 1 0,1-2 0,2-2-31,-2-1 0,5-7 0,1 2 0,4-3-83,1-2 0,0-6 0,0-3 0,1-4 11,-1-1 0,2-11 1,1-5-1,2-4-7,-2-6 0,4 0 0,-2-1 1,-2 2-84,-1 1 0,-3 2 0,-2-4 0,-2 4 0,2 2-127,2 2 0,-4 4 1,-1 3-88,-1 2 0,-1 5 342,-1 0 0,-4 2 0,6 2 0</inkml:trace>
  <inkml:trace contextRef="#ctx0" brushRef="#br0" timeOffset="97">13905 3739 8957,'-9'20'42,"-2"4"1,-3 5 31,-4 4 0,-5 3 0,2 7 1,-1-1 22,-3 1 1,3 0 0,-1-1-84,3 1 1,-5-7 0,2-3 0,0-3 0,1-3-17,1-3 0,1-5 1,2-8-1,-2-3-26,-2-2 1,3-1 0,-4-5-1,3 0-43,3 0 1,-4-6 0,2-4-1,0-2 1,2-3-85,3 1 0,-4-2 0,10-1 0,0-4 186,4-1 1,2 3 0,2-3-1,2 2 55,2 2 0,4-2 1,6 1-1,1 1 48,-1 3 1,0 0-1,0 1 1,1 2 70,-1 2 0,-5-1 1,1 6-88,1 2 0,1 2 0,3 1-16,-1 0 1,-5 6-1,-1 3 1,0 2-1,0 1 107,3-3 1,-3 0-1,1 6 1,3-1-10,0 0 1,4-1 0,1-2 0,2-3-74,-1-2 0,2 5 0,1-3 0,-1 1 0,1 1-184,-4 1 1,-1-3 0,-2 1-1,0 2-35,1 2 0,-6 1 0,-1 0-65,-2 1 1,-1-1-38,-5 0-477,0 0-102,0-6-575,0-1 450,0-7 1,-6-5 897,-4 0 0,-2 0 0,-3 5 0</inkml:trace>
  <inkml:trace contextRef="#ctx0" brushRef="#br0" timeOffset="98">14133 4180 8005,'0'-10'2753,"0"1"-2427,0 6-385,0-4 0,1 7-44,4 0 0,-2-5 31,7 1 224,-7-7-58,3 9 18,-6-4-230,0 6 0,2-5 0,1-1-303,2-2 181,6-2 65,-10-4 1,6 8-1,-7 6 4,0 8 0,-5 0 10,0 1 113,1-6 1,5 4-102,4-7 0,-2 0-457,6 0 1,-7 0-254,-2 0 859,-6 0 0,-15 6 0,-1 2 0</inkml:trace>
  <inkml:trace contextRef="#ctx0" brushRef="#br0" timeOffset="99">14531 3838 7987,'0'-9'1296,"0"-1"-1213,0 7 0,0-1 1,0 10 175,0 8 0,0 2 0,0 6 48,0-1 0,0 9 0,0-2 0,0 2-33,0 0 1,0-2-1,2 1-142,2-1 0,-1-6 1,5-1-1,0-2-20,0 0 0,0 0 0,3-7 1,-1 0-35,1-3 1,-3-6-85,1 2 1,0-4 0,4-2 152,-3-4 1,2-3 0,-2-8 0,2-1-8,3-2 0,0-6 0,3 0 0,2-7-112,2-6 0,2-3 0,5-2 0,1 1 5,3-1 0,-3 2 0,1 3 0,-4 5-76,-3 3 0,-8 8 0,-1 4 119,-3 7 0,-9 3 119,1 4-133,-2 2-250,-2-4-182,0 6 1,-6 1 260,-4 4 1,-1-2 0,0 7 108,2 1 0,-7 8 0,-6 3 0</inkml:trace>
  <inkml:trace contextRef="#ctx0" brushRef="#br0" timeOffset="100">14417 4834 8589,'14'4'57,"2"1"1,2-2-1,1-1 1,0-4-1,-1-3 1,3-4-1,1-4-35,3-1 0,-2 0 0,-1-2 0,-2 0 1,-1-1-1,0 3-234,0 1 0,-2-3 0,-6 7 95,-1-4 1,-7-1-1,0 1 1,-6 2-1,-6 3-54,-4 2 0,-3 0 118,-3 1 0,3 3 0,-2-2 1,2 2-1,1 2 131,1 0 1,5 0 0,-1 0 61,-1 0 0,5 6 1,0 4-1,1 3-91,0 1 0,-4 0 0,2 0 0,1 2-20,0 3 0,-4-2 0,5 5 0,2 1-75,2-1 1,1-5 0,0 2-1,0-2-47,0 2 1,1-3-1,4 3-99,5-3 0,2-7 0,4-1-7,3-1 0,-3-3 0,4-4 0,-1-1 0,0-4 199,-1-4 0,-3-4 0,0-1 0,-1-1 0</inkml:trace>
  <inkml:trace contextRef="#ctx0" brushRef="#br0" timeOffset="101">14929 4663 7943,'0'-8'-1141,"0"2"1645,0 6 1,0 1-355,0 4 1,0-2 0,0 7 0,-2 1-56,-2 1 0,2 3 0,-3 0 0,2 3-8,-1 1 0,2 4 0,-4-2 1,1 0-66,0-1 1,0-1 0,5-5 0,0 0-509,0 1 304,0-7 0,0-4 0,0-8 96,0-6 1,2-7 0,3-4 0,4-1 3,4-3 0,-4 3 1,-1-2-1,0 0 65,0 2 1,0 2 0,3 5 0,-3 1 11,-2 0 0,1 6-2,-3 3 0,-2 5 0,3 5 0,-4 5 45,-1 2 0,0 2 0,0 1 1,0-1-30,0 0 0,0 0 1,0 0-8,0 1 0,0-1 0,0 0 0,0 0-17,0 1 0,5-6 0,1-1-446,2-2 0,-3 4 461,4-6 0,1 1 0,4-5 0</inkml:trace>
  <inkml:trace contextRef="#ctx0" brushRef="#br0" timeOffset="102">15256 4763 7943,'0'-15'0,"0"1"0,0 0 0,0 0 0,0 4 1,0 1-1,-2-1 139,-2 2 0,1-3-155,-7 7 1,5-1 0,-4 6 41,-2 4 0,0 3 1,1 6-1,4-1 25,0-4 0,4 4 0,-3-4-104,4 4 0,-1-3-7,-3-1 1,4 1 96,-4 4 1,4-5-14,1 1 0,0-1 0,1 4-8,4-4 0,-4 4 118,4-4 0,-3-1-99,-2 2 0,0-6-30,0 6 20,0-7 1,6 8-1,4-6-34,2-2 0,-2-1 1,-1-2-1,2 0-133,2 0 0,1 0 1,0 0-1,1-2-1210,-1-3 1352,0 4 0,6-12 0,3 5 0</inkml:trace>
  <inkml:trace contextRef="#ctx0" brushRef="#br0" timeOffset="103">15569 4720 6866,'-6'-8'239,"2"2"1,-4 7 0,1 2 0,-1 4-1,-2 1 1,1 3-25,-1 1 1,1-2 0,-4-1 0,2 1 0,3-1-127,2 1 0,0-2 1,2 3-1,0-2-124,0 2 0,3-3 0,2 0 1,3 0-87,0 0 0,7 0 1,-1 1-13,3-4 1,1-4-1,0-1 1,0 0 0,0-1 13,1-4 0,-1-1 1,-1-5-1,-4 1 81,-4-1 0,1-1 1,-1-3 59,-2 1 0,-1 0 0,-2 0 0,0 0 0,-2-1 8,-3 1 1,2 0 0,-5 0-93,2-1-102,-5 1 1,9 8 0,-3 6-84,4 8 0,1 6 0,0 3-421,0 2 668,0 0 0,6 2 0,2 1 0</inkml:trace>
  <inkml:trace contextRef="#ctx0" brushRef="#br0" timeOffset="104">15768 4791 7851,'8'-6'385,"-3"-4"-407,2 4 0,-5-7 1,3 4 18,-4-4 0,-2 4 0,-4-1 0,-4 1-81,-4 1 1,3-3 0,1 6 0,-2 2 98,-2 1 1,4 2 0,-1 0 0,1 2 24,1 3 0,-3 2 1,6 9-1,2 2-49,1 1 1,-2 6 0,-1-3 0,2 2-26,1-1 1,4-5-1,1 1 1,3-4-198,2 0 1,2-7-1,4-4 43,0-2 1,0-8 0,0-4 0,1-4 108,-1-5 0,0 2 1,0-6-1,1 1 15,-1 0 1,-2 0-1,-1-3 1,-1 1 63,1-1 0,-3-4 1,0-4-1,0-3 1,0-2 34,3 0 0,0-5 1,0-6-1,-2 0 36,2 1 0,-3 6 0,0 9 1,-2 5 555,-2 4-446,-3 4 0,-1 13 0,0 7 0,0 8-77,0 5 0,0 6 0,-1 1-63,-4 2 0,2 7 0,-7 6 0,1 1 1,-1 3-10,1 3 0,-1 0 1,-4 1-1,1 1-27,4 3 0,-4-2 0,5 2-34,1-3 1,-5-6-1,8-3 1,1-3-1,1-7-190,2-3 1,2-8-1,2-6 1,6-3-822,2-7 1040,-4-4 0,11-15 0,-3-1 0</inkml:trace>
  <inkml:trace contextRef="#ctx0" brushRef="#br0" timeOffset="105">15981 4635 7859,'-8'6'93,"-3"-3"0,6 7-65,2 1 0,3 0 0,3 0 0,4-3-109,1-2 0,1 3 0,7-2 0,1-1 54,2 0 0,0-1 0,-3-5 0,1 0-45,2 0 1,-1-2-1,-6-1 45,3-1 1,-9-6 0,7 4-1,-4-1-70,-1 1 0,-5-5 107,2 2 0,-5-4 44,-5-1 1,2 6-1,-5 2 99,2-1 0,-5 6 0,1-6-41,-2 1 0,2 4 1,1-1-1,-2 6-33,-2 7 1,0 3 0,2 2 0,2 3-38,-2 1 0,3 4 0,0-4 0,2 0-11,2 2 1,3-5 0,1 3-103,0-4 1,0 0-1,1-3-83,4-2 1,3-4 0,6-6-24,0 0 1,2 0 0,2 0 0,1 0-190,-2 0 1,0-5 0,1-1 365,1-2 0,0-1 0,-5-6 0</inkml:trace>
  <inkml:trace contextRef="#ctx0" brushRef="#br0" timeOffset="106">16351 4620 8124,'-6'8'145,"4"5"1,-4-4 0,1 4-10,0 1 0,0 0 1,4 1-1,-2-1-29,-2 0 0,0 5 0,5 0 0,0-2-74,0-1 0,0-6-299,0-1 167,0-6 0,0 2-19,0-10 1,2-3 0,3-7 0,4-4-21,4-5 0,-4 3 1,1 2-1,1 4-50,1 0 1,2 3 0,-1 1 0,-2 3-318,-1 2 0,-1 1 505,5 5 0,1 0 0,-1 0 0</inkml:trace>
  <inkml:trace contextRef="#ctx0" brushRef="#br0" timeOffset="107">16550 4947 7832,'9'0'195,"1"0"0,1 0 0,3 0 0,4 0 0,0 0-301,0 0 0,2-1 0,1-2 0,-1-2 1,1 2-394,-4 1 0,-1 2 1,-2 0 498,1 0 0,-1-6 0,0-2 0</inkml:trace>
  <inkml:trace contextRef="#ctx0" brushRef="#br0" timeOffset="108">17133 4805 7832,'0'-14'0,"0"0"0,0 0 94,0-1 1,0 1 0,0 0 0,-2 0 262,-3-1 0,2 3-415,-6 2 0,-1 6 0,-2 8 50,2 6 1,-2 2-1,4 4 1,-2 2-10,1 1 1,4 6 0,-3-3 0,2 0 24,3-3 0,1-3 1,2-2-1,0 0-25,0 0 1,6-4 0,4-2-116,3-2 0,1-1 0,0-5 0,0 0-109,0 0 0,5 0 0,0 0 0,-1-2-67,-3-2 0,0 0 0,-1-5 308,0-2 0,-6-2 0,5-1 0,-5 0 0</inkml:trace>
  <inkml:trace contextRef="#ctx0" brushRef="#br0" timeOffset="109">17119 4748 7832,'-8'0'-164,"3"0"248,10 0 0,3 0 0,6 2 1,0 1-1,0 3 30,0 2 1,-4 0 0,-2 3 0,0-1-224,0 1 1,-5-3-1,2 1 87,-4 2 0,-1 2 1,-1 1-87,-4 0 0,-3 0-694,-6 1 47,6-7 755,1-2 0,14-6 0,1 0 0</inkml:trace>
  <inkml:trace contextRef="#ctx0" brushRef="#br0" timeOffset="110">17375 4791 8398,'0'14'-48,"0"0"44,-7 1 1,6-1 45,-4 0 0,3 0-80,2 0 1,2-1-1,3-3-7,4-6 1,4-4 0,1-4-6,0-6 0,0-3 0,1-1 0,-1 0 31,0 0 1,-4 1-1,-3 2 31,0 2 0,-3 4 7,-4-5 465,0 1-290,0 1 0,0 3-68,0 10 1,0-2-1,0 7 1,0 1-65,0 1 1,0 3-1,0-1 1,0 0-216,0 0 1,0 0-238,0 1 1,2-7 264,3-4 1,3-8 0,6-6 0,0-4 18,0-5 1,1 3 0,-1-3-1,0 3 106,0 2 1,0 2-1,-1 0 1,-2 5 56,-1 0 1,-6 3 0,4 2 90,-1-3 330,-3 4-81,-4-6-386,0 7-506,0 0 202,7 7 0,-6 1 293,4 6 0,-10 0 0,-3 0 0</inkml:trace>
  <inkml:trace contextRef="#ctx0" brushRef="#br0" timeOffset="111">17758 4748 7675,'0'-6'1810,"0"6"-1599,0 13-94,0 2 1,-1 11-1,-4-6 1,-4 4-66,-4 6 1,3 0 0,1 6 0,-2 2-192,-2 3 0,4 0 1,-1 10-1,1-1 43,1 1 1,-3 1 0,5 3 0,-1-3-371,1-4 1,1-12 0,5-7-45,0-9 0,2-12-254,3-8 764,-4-6 0,12-21 0,-5-3 0</inkml:trace>
  <inkml:trace contextRef="#ctx0" brushRef="#br0" timeOffset="112">17602 4706 7850,'-14'0'921,"6"1"-716,3 4 1,10-3 0,4 1 0,4-5 0,3-4-213,3-2 1,-2 5-1,7-2 1,0 3-1,-1 2-184,1 0 0,-7 0 1,2 0-1,-3 0-1343,-2 0 1124,0 0 1,-7 0 0,-7 0 409,-8 0 0,-5 0 0,-1 0 0</inkml:trace>
  <inkml:trace contextRef="#ctx0" brushRef="#br0" timeOffset="113">17744 4535 7850,'0'14'762,"0"2"-544,0 3 0,0 2 0,-1 4 1,-3-1-64,0 1 1,-7 2-1,3 1 1,-2 1-154,1-1 0,1-1 0,-2-2 0,4-3 0,1-1-90,1-4 0,-1-1 1,5-2-43,0 0 0,6-1 0,4-2 0,2-3-119,3-2 0,3-1 0,3-5 1,1 0-187,3 0 0,-4-2 1,-1-1 434,1-2 0,-5-12 0,4 1 0</inkml:trace>
  <inkml:trace contextRef="#ctx0" brushRef="#br0" timeOffset="114">17972 4734 7957,'0'14'361,"0"2"-157,0 3 0,-2-2 0,-1 7 1,-3 0-4,-2-2 1,3 10 0,-5-4-1,1 4 1,0 2-74,-1 4 0,5 8 1,-3 1-1,1 1-340,-1 1 1,3-11-1,-3 0 1,2-7-231,3-2 0,1-12 1,2-3-162,0-1 1,2-8 78,2-5 1,-1-11 523,7-8 0,-1-13 0,6 2 0</inkml:trace>
  <inkml:trace contextRef="#ctx0" brushRef="#br0" timeOffset="115">18000 4763 7850,'5'-15'0,"0"1"347,-2 0 1,3 4-1,0 2 1,2 2-271,3 3 1,4-3 0,2 1 0,2 2-247,-2 1 0,-1 2 1,-2 2-1,-1 3 48,-4 4 0,2 0 1,-6 4-1,-2 3 50,-1 0 0,-2 6 0,0 0 0,-2 2 21,-2-1 0,0-4 0,-5 3 111,-2-1 1,3-2-1,0-5 1,0 0-608,0 1 175,5-8 0,-3-8 371,6-13 0,6-1 0,2-5 0</inkml:trace>
  <inkml:trace contextRef="#ctx0" brushRef="#br0" timeOffset="116">18242 4791 7850,'8'0'1582,"-2"0"-1734,-6 0 106,0 0 1,0 6 0,0 5 0,0 5 182,0 3 0,0 2 1,-2-4-1,-1 2-55,-1-2 1,-1-1 0,5-2 0,1-1-115,4-4 1,-3-1 0,4-5 0,0 2-85,4-2 1,-1-7 0,4-6 0,3-4-96,0-5 1,-1 2 0,0-5 0,-1 1 93,0 4 1,0 1-1,0 3 1,-1 2-29,-3 2 435,2-1 333,-10 2-244,4 2 0,-6 8-250,0 2 0,0 4 0,0 6 0,0 1-113,0-1 1,2 0 0,1 0 0,2 0-266,-2 1 0,-2-1 0,1 0-310,3 0 0,-2-6 0,6-3-120,2-3 0,2-4 679,1-3 0,7-9 0,1-8 0</inkml:trace>
  <inkml:trace contextRef="#ctx0" brushRef="#br0" timeOffset="117">18583 4706 7844,'14'0'0,"0"-2"119,1-3 1,4 4 0,1-4 0,2 3 0,2 1-123,-2-4 1,3 2-1,-6-5 1,0 2-33,2 3 1,-5-4-101,3 3 0,-8-3-181,-2 2 0,-7 2 0,-2-5 0,-8 2 316,-5 3 0,-1-5 0,0 0 0</inkml:trace>
  <inkml:trace contextRef="#ctx0" brushRef="#br0" timeOffset="118">18725 4549 7844,'0'-9'0,"0"-1"402,0 7 405,0-9-651,0 10 0,0-1 1,0 11-1,-1 7 0,-3 6 145,0 4 0,-7 7 1,1 3-137,-2 1 0,-1 0 0,2 2 0,3-3-146,2 0 0,1-10 0,5 2 0,1-5-136,4-5 1,3-1 0,8-3 0,3-4-179,5-4 0,4-5 1,5-5-1,4-4-828,-1-4 1123,5-7 0,2-3 0,7-5 0</inkml:trace>
  <inkml:trace contextRef="#ctx0" brushRef="#br0" timeOffset="119">14531 3867 8092,'0'-10'51,"0"1"0,0-2 1,0-2-1,0-1 562,0 0 0,0 4-313,0 1 0,0 7 1,0 2-33,0 8 0,5 11 0,-1 5 0,0 4-72,-3 5 1,-1 4 0,0 5 0,0 1 0,0 0-47,0-1 1,0-4 0,0-1 0,0-4-240,0-6 0,0 1 1,0-6-12,0 0 0,7-1 18,2-7 1,4-6 0,1-5 0,0-6 69,0-7 1,7-4-1,3-5 29,2-4 1,3-9-1,-1-1 1,1 0 96,-1-2 1,1 0-1,1-4-93,3 1 1,-8 0 0,3-3 0,-2 1 26,-4 2 0,0 7 0,-6-1 0,0 7 0,-5 6-33,-3 3 0,-2 3 162,-1 4 66,-4 3-293,5 6-876,-6 0-3102,0 0 3507,-6 0 0,5 1 521,-4 4 0,3 3 0,2 6 0</inkml:trace>
  <inkml:trace contextRef="#ctx0" brushRef="#br0" timeOffset="120">14659 4109 8142,'-10'0'-227,"1"0"0,-2 0 1,0 1-1,0 2 1,1 2 137,-1-2 0,0-3 0,0-5 0,3-4-17,2-4 1,1-1-1,5 0 1,0-2 342,0-3 0,0 3 0,2-3 0,1 4-173,2 0 1,4 1-1,-3 0 1,2-2 3,3-3 0,0 3 1,1-3-1,-5 4 0,1 0 98,0 1 1,-5 0 854,2 0-600,-3 6 0,-2 3 0,0 11-95,0 9 0,0 5 0,0 9 0,0 1 39,0 3 0,0 2 1,0 4-1,0-3-157,0-1 1,0 3-1,1-5 1,2-3-169,2-4 1,0-1 0,-5-5 0,0 1-26,0-1 1,0-1-154,0-4 0,0-6 1,2-1 131,2-2 1,-1-3-1,7-6 1,1-3 192,2-2 1,2-1 0,3-6 0,2 0-129,2-4 0,1 1 0,2-5 0,-2-3-133,3-1 0,1-3 0,1-3 0,1-5-6,-1-3 0,0-1 1,1-3-1,-2 0-39,-4-3 1,-2 7 0,-7 10-1,0 5-46,1 7 1,-8 3-253,-2 2-284,-3 6 1,-2 8 287,0 10 1,0 2-1,0 3 1,0-1-279,0 0 0,1 0 691,4 1 0,-3-1 0,4 0 0</inkml:trace>
  <inkml:trace contextRef="#ctx0" brushRef="#br0" timeOffset="121">2489 16207 23903,'20'0'208,"2"-5"0,8 0 0,3 1 1,8-1-1,8-2 0,10 1-246,4 0 1,-1-4 0,7 4 0,7-2 0,-34 3 0,0 1 0,1-1 0,1 0 11,-1 0 0,1 1 0,-4 2 0,0 1 0,37-4 1,-4 3 9,-8 2 0,-7-5 1,-5 1-1,-6 1-42,-3 1 1,-8 2-1,-4 0 1576,-7 0 1,-6 2-2089,-9 2 0,-5-2 0,-10 3 0,-6-4 241,-7-1 1,-5 0 0,-7 0 277,1 0 0,-9 0 1,8 0-1</inkml:trace>
  <inkml:trace contextRef="#ctx0" brushRef="#br0" timeOffset="122">2346 16562 24130,'-8'-6'-6088,"4"-4"4462,2-2 1,2 2-1,0 1 1553,0-2 1,2 4 0,1 1 651,2 0 1,6 4 104,-2-3 1,4 4-1,1 1-377,0 0 0,7 0 0,4 0 0,8 0 19,10 0 1,7-2-1,14-2 1,5-6-208,5-3 1,-33 4-1,-1-1 1,-1 1-1,1-1 1,1 2-1,2-1 59,2 1 0,1 0 1,0 1-1,0 0 1,1 0-1,-1 1 1,-1 1-1,0 1 98,-2 1 1,-2 1 0,32-4-1,-12 1 1,-2 2-52,-3 1 0,-5 7 0,-5 2 0,-7 0-508,-5 4 0,-6 7 0,-6 1 0,-6 0 825,-5 1 1,-8-2-834,2 5 0,-16-5 1,-5 2-1</inkml:trace>
  <inkml:trace contextRef="#ctx0" brushRef="#br0" timeOffset="123">2531 10094 25969,'10'-7'-131,"-1"-1"0,2-1 1,2 1-1,1 2 0,2 3 1,1 1-357,2 2 1,6 0-1,-1 0 1,3 2-1,3 1 1,3 3-1,5 0 359,3 1 1,0-3-1,0-4 1,4 0 0,7 0 136,6 0 0,10-1 0,-2-2 51,4-2 0,1-6 0,-1 3 1,-4-1 80,-4-1 1,-6 7-64,-3-2 1,-5-9 0,-5-2 0</inkml:trace>
  <inkml:trace contextRef="#ctx0" brushRef="#br0" timeOffset="124">2375 13179 25154,'1'-10'-291,"4"2"1,5 0 0,2 2 0,4 0 0,3 1 0,6 0 83,7 0 1,4 1 0,7 4-1,0-2 1,1-1 210,3-2 0,-1-1 0,4 3 1,1-4-1,0 0 72,2-4 0,10-2 0,9-3 0,-33 7 0,2 1-58,3-2 1,1 1-1,-3-1 1,1 1-1,0 1 1,1 2-1,-4-1 1,0 1-9,38-4 1,-2-2 0,-5 4 0</inkml:trace>
  <inkml:trace contextRef="#ctx0" brushRef="#br0" timeOffset="125">2929 16491 23770,'-14'-20'-956,"0"-4"1,0-3 0,-1 0 0,3 2 0,1 3 0,1 0-1,1 1 370,1 1 1,-5 1 0,4 6 0,-4 3-1,-1 6 1307,0 2 0,-1 2 1,1 0 844,0 0-1112,0 0 1,7 5-1,11 0 1,13-2-329,15-2 1,13-1 0,11 0-1,10-1-53,-26-1 1,1-1-1,4 0 1,3-2-1,4-2 1,2 0-1,0 0 1,-1 1-147,-2 1 0,-1 1 0,0 0 0,0 2 0,-5 1 0,0 2 118,-1-2 1,0 2 0,0 1 0,-1 2 0,0 0 0,-1 0 0</inkml:trace>
  <inkml:trace contextRef="#ctx0" brushRef="#br0" timeOffset="126">21185 10762 7807,'0'-14'0,"0"-1"327,0 1 1,0 5 0,1-1 164,4-1 1,-5 0 0,0 3 0,-8 7-338,-4 4 0,-3 8 0,0-2 0,-3 4 0,-2 1-197,-2 0 1,3 2 0,-3 2-1,1 1 1,4-2-168,1-1 0,3-2 0,2 0 40,2 0 0,5 1 0,1-3 72,6-2 0,5 1 0,7-7 1,-1 0 162,0-3 1,0 1-1,0 1 89,1 2 0,-1-1 0,0-4 0,0 2-200,1 3 0,-3-2 0,-2 6 60,-6 2 0,3 4 1,-3 2-1,0 2-12,-3-2 1,-7 1-1,-2-1 1,-1 2-90,-1-2 0,2-1 0,-3-2-229,2 1 0,4-6-158,-5 1 1,7-6-36,-2 6 0,4-9 0,2-1 216,4-7 0,5-8 0,7-2 0,4-5 292,1-5 0,-3 0 0,3-11 0,-2-1 0,6-9 0,-4-2 0</inkml:trace>
  <inkml:trace contextRef="#ctx0" brushRef="#br0" timeOffset="127">21498 10222 7830,'8'-23'-506,"-2"3"755,-6 6 448,0 6 1,0 3-622,0 10 0,0 3 0,0 6 0,-2 0 128,-2 0 1,2 2-1,-3 3 1,4 5-26,1 3 0,-5 7 1,-1 6-1,-2 6 66,-3 6 1,-2 5 0,-3 3 0,-1 3-63,-2 2 0,-6-1 1,2 6-1,1-2-183,3 0 0,4-8 1,2-13-1,2-6-598,1-8 1,7-1 338,-1-13 0,2-8 0,2-11 0,0-9-38,0-9 1,6-10-1,2-10 1,2-2 68,-1 2 1,1-7-1,4 4 1,0 0 262,0 1 1,-4 13 0,-1 0 256,2 5 1,-3 5-68,2 7 1,-6 4 32,6 6 1,-2 2-184,1 2 1,2 4-1,-4 5-43,1-4 0,-5 4 0,3-4 0,-1 6-206,-1 4 1,6-2 0,-4 5 0,1-1 0,1-2-161,-1 1 1,4-6 0,7 2 0,2-6 333,2-4 0,2-1 0,5-5 0</inkml:trace>
  <inkml:trace contextRef="#ctx0" brushRef="#br0" timeOffset="128">21768 10904 7836,'0'-14'65,"0"0"574,0-1 0,0 1 1,0 0-424,0 0 1,0-1-1,0 1 1,0 0-380,0 0 1,0 0 33,0-1 1,-7 7 270,-2 4 1,-4 2 0,-1 5-4,0 7 1,0-1-1,1 12 1,2-1 36,2 4 1,1-2 0,-2 0 0,4 0-223,0 1 1,4-6 0,-3 2-222,4-3 1,2-8 0,4-4 0,4-2-55,4-2 0,3-3 0,1-5 1,2-6 36,-1-2 1,-3 0 0,0 2 0,-1 1 217,0 4 0,-5-2 0,-1 4 290,-1-1 0,-3-1 211,-4-5-357,0 6 1,0 0 0,2 5-10,3-2 0,-4 2 0,4 8-33,-3 4 1,-2 4 0,0 1 0,1 0-225,4 0 1,-3 1 0,2-1 0,-2 0-303,-2 0 1,0 0 0,1-1-96,4-3 1,3-4 584,6-6 0,1 0 0,-1 0 0,-2-2 0,-1-2 0,-1-6 0,-7-3 0,3-2 0,-1-3 0,0-1 0,0 0 0,-5 4 119,0-4 1,0 3-1,0-3 1441,0 3-980,0 8 0,0 3-303,0 10 0,0 3 0,0 6 0,0 0-79,0 1 1,0 4 0,-2 1 0,-1 4-10,-2 6 1,-1 1 0,3 11-1,-4 0-58,-1-2 1,5 9 0,-3-4 0,1 6-193,1 1 0,-3-6 1,4 3-1,-2-2-507,2 1 1,2-7-1,1-8 1,0-5-306,0-4 1,0-8-1,-2-11-446,-3-9 1319,4-7 0,-12-17 0,5 0 0</inkml:trace>
  <inkml:trace contextRef="#ctx0" brushRef="#br0" timeOffset="129">21910 10776 7836,'8'-14'0,"-3"0"368,-4-1 1,4 6 0,1 1-1,2 0-240,3 0 0,2 5 0,3-3 1,1 1-216,2 0 0,5 1 0,-4 4 0,1 0 15,-1 0 0,-1 6 0,-5 3 0,-1 4-48,-3 1 1,1 7 0,-7 2-1,-2 3 283,-5-3 0,-5 6 1,-8-2-1,-1 4 172,-2 1 1,-5 3 0,4-2 0,-1-2-66,0-1 0,3-3 0,3-3-789,1-5 0,1-6-1314,4-9 1833,3-5 0,12-26 0,2-3 0</inkml:trace>
  <inkml:trace contextRef="#ctx0" brushRef="#br0" timeOffset="130">22194 10804 7836,'2'-7'1689,"3"2"-1443,-4 3 1,12 2 0,-4 0-1,4 2-3,1 3 0,2-2 1,1 5-1,2 0-174,-1-1 1,2 1-1,1 3-145,1-1 1,-5-7-1,4 2 1,-2-4-167,0-1 0,1-1 0,-2-4 0,1-4 0,-2-4-41,-1-1 1,-4-2-1,-2-1 212,-5-2 0,-4-2 0,-1 4 0,-1-2 237,-4 1 1,-3 3 0,-8 2 0,-1 2 101,-2 1 0,-2 7 0,4-2 0,-2 4 155,2 1 0,1 1 1,2 3-1,-1 2-220,1 2 1,2 1-1,0 6 1,3-1 0,0 2-256,1 2 0,-3 0 27,6 6 0,0-1 0,5 4 0,0-2 0,0-1-137,0 1 0,2 1 0,2-1 0,6-3 0,3-1-302,1-4 0,0-1 0,0-2-45,0 0 0,1-1 1,-1-2-1,0-3-414,0-2 1,0-1 922,1-5 0,-1 6 0,0 2 0</inkml:trace>
  <inkml:trace contextRef="#ctx0" brushRef="#br0" timeOffset="131">22664 11103 7836,'7'0'-34,"0"0"-234,-7 0 0,0-2 268,0-2 0,0-11 0,0-7 0</inkml:trace>
  <inkml:trace contextRef="#ctx0" brushRef="#br0" timeOffset="132">7422 9923 25238,'16'2'-476,"1"1"1,2 2 0,0-1-1,2 1 1,2 0 0,6-2 0,2-2-1,4-1 1,2 0 411,2 0 0,1 0 0,-1 0 1,-1 0-1,1 0 0,3 0 108,0 0 0,7 0 0,2 0 0</inkml:trace>
  <inkml:trace contextRef="#ctx0" brushRef="#br0" timeOffset="133">7408 12823 23846,'-14'-6'-130,"4"4"0,1-2 0,-1 4 0,2 4 0,4 6 0,2 2 1,2 3-666,0-1 0,11 0 1,5-1-1,6-2 0,8-3 1,8-2 853,8-3 0,-2-1 0,5-2 141,0 0 1,-6 0-180,-1 0 1,1 6-1,-7 2 1</inkml:trace>
  <inkml:trace contextRef="#ctx0" brushRef="#br0" timeOffset="134">7209 15055 25005,'-8'76'-8971,"3"0"8211,4-2 0,2-6 0,2-3 0,4-2 1,-1-5 382,0-4 0,-1 8 0,-5-4 0</inkml:trace>
  <inkml:trace contextRef="#ctx0" brushRef="#br0" timeOffset="135">7152 16079 24363,'-8'20'-6446,"2"-4"5009,6 3 1,0-13 1324,0-10 0,4-6 0,3-14 0,1 1 153,3 1 0,-3-4 0,1 6 0,1-1 0,-1 1 107,1 2 0,-1 4 1,5 3-1,0 3 397,1 2 0,5 1 0,4 5-483,3 0 1,8 2 0,4 2-166,7 6 0,4 3 1,7 1-1</inkml:trace>
  <inkml:trace contextRef="#ctx0" brushRef="#br0" timeOffset="136">6697 6895 25920,'0'-28'-1639,"0"-1"1,0 2-1,0 2 1,0 3 0,0 1-1,0 4 712,0 1 0,0 10 0,0 6 0,0 8 404,0 4 0,5 4 1,-1 2-1,0 4 355,-3 5 1,-1-2 0,0 10 0,0-1 172,0 4 0,0 5 0,0 3 0,0 3 0,0 1 17,0 4 1,2 1 0,3 4 0,6 1-175,6 1 0,2 1 0,9-7 1,9-3-416,7-4 0,2-12 0,6-6 828,2-5 0,1-14 0,2-1 0,0-7 167,-1-3 1,6-6 0,0-5 0,-4-8 117,-4-10 0,-2-6 0,-8-9 0,-6-3-294,-6-5 0,-2-10 0,-11-3 0,-2-1-201,-1 0 0,-8-2 1,-3-7-1,-4-2 1,-1 0-35,0-1 1,0 4-1,0 8 1,0 4 224,0 4 0,-1 7 0,-3 5 0,-2 7-376,-2 6 1,-1 9 0,-6 7 0,0 5 272,-4 8 0,-16 12 0,-12 9 0,-10 13-246,-10 10 1,7-1-1,26-15 1,0 1-1,2 0 1,0 1-288,-2 2 0,1 0 493,2 0 0,-1 1 1,-6 6-1,0 0 1,2-3-1,0 1 1</inkml:trace>
  <inkml:trace contextRef="#ctx0" brushRef="#br0" timeOffset="137">6953 7080 26024,'0'-21'-7528,"1"7"5567,4 0 0,3 12 1883,6 12 1,7 9 0,1 3 0</inkml:trace>
  <inkml:trace contextRef="#ctx0" brushRef="#br0" timeOffset="138">17119 6781 29416,'14'-6'-533,"0"3"0,0-5 0,2 0 0,3 0 0,6-1 0,7-1 1,6 2 366,3 2 1,2 1 0,1 5 0,2 0 0,1 0 109,-1 0 0,-2 0 1,-3 2-1,-3 2-278,-5 6 0,-9 3 0,-7 1-358,-6 0 0,-4 7 0,-7 1 1</inkml:trace>
  <inkml:trace contextRef="#ctx0" brushRef="#br0" timeOffset="139">17090 6938 26031,'6'8'-2873,"6"-4"0,3-2 3197,4-2 0,11 0 0,0 0 0,5 0 1,5 0-89,1 0 1,1 0 0,-1 0 0,-1 0-82,-2 0 1,-7 0 0,3 0-150,-4 0 1,-2 6 0,0 2 0</inkml:trace>
  <inkml:trace contextRef="#ctx0" brushRef="#br0" timeOffset="140">7294 9895 24650,'0'9'-2458,"0"1"0,0 1 1,0 1-1,-1 2 2248,-4 1 0,3-7 0,-4-2 0</inkml:trace>
  <inkml:trace contextRef="#ctx0" brushRef="#br0" timeOffset="141">6981 16434 23765,'-14'0'-365,"0"0"0,0 0 1,1 2 624,4 2 1,-4 4 0,5 7 0</inkml:trace>
  <inkml:trace contextRef="#ctx0" brushRef="#br0" timeOffset="142">19863 6667 30420,'9'-12'-1481,"-1"1"1,0 1 0,0 1 0,3 1 0,1 3-1,3 4 1721,-1 1 1,2 0 0,3 0 0,4 0 0,4 1-117,2 4 0,1-3 0,1 2 1,4-1-67,1 2 0,-6-3 0,0 2 0,-4 0 47,-1 0-91,-5-2 1,1 4 0,-7-6 0</inkml:trace>
  <inkml:trace contextRef="#ctx0" brushRef="#br0" timeOffset="143">20033 6753 30420,'0'-10'-9831,"0"1"5095,0-1 0,2 1 5054,3-1 0,4 7 0,8-1 0,4 4 223,1 4 0,7-2 0,4 4 0,0-1-246,2 0 1,-5 4-1,1-4 1,-4 0-36,-3 1 1,-7-5 0,4 6-1</inkml:trace>
  <inkml:trace contextRef="#ctx0" brushRef="#br0" timeOffset="144">17901 6141 30904,'-43'0'0</inkml:trace>
  <inkml:trace contextRef="#ctx0" brushRef="#br0" timeOffset="145">17787 6141 30613,'-36'7'-578,"2"2"172,4 4 1,-4 7 0,-3 3 0</inkml:trace>
  <inkml:trace contextRef="#ctx0" brushRef="#br0" timeOffset="146">17119 7847 29941,'-10'0'-1201,"2"-1"0,0-2 1,2-4-1,-2 1 0,2-2 1,-2 2 65,0 0 0,3-4 0,-3 4 0,2-2-411,3-3 884,-5 4 0,6 3 649,-2 8 0,-3 4 0,1 7 0,0 0-159,-1 4 1,-4 3 0,2 8 0,-5 4 124,-5 4 0,1 4 0,-4 6 1,0 5-1,0 6-367,-3 2 1,-7 6-1,-3-4 1,1 2 360,-1 3 0,15-31 0,0 1 0,2 2 0,0 1 1,0 0-1,0 0 26,1 0 1,0-1 0,3-2 0,0-1 0,-11 33 0,3-1-18,1 4 1,2 1 0,5-3 0,1 1-43,4-1 1,2-2 0,7-3 0,0-4-292,0-3 1,7-3 0,4 1-1,6 0 289,7 0 0,4-6 1,7-4-1,8-4 247,7-6 1,12-3 0,4-11 0,4-5 82,1-7 0,3 0 0,-34-8 0,1-1 0,3-1 1,2 1-31,2-1 0,0-1 0,-1-2 1,-1 0-1,0-1 0,-2-1 1,0 1-1,-1 0 38,0 0 1,0 0 0,-3-3 0,0 1 0,0 0 0,1 0 0,-1-1 0,0-1 286,39-7 0,-1 0 0,-7 0 0,-2-2-103,-2-3 1,7-3 0,-1-8 0,-35 13 0,1-1-191,2-2 0,0-2 0,0-2 0,0-1 0,0-3 0,-1-1 0,-2 0 0,-2-1-191,-1 0 0,-2-1 1,-3 0-1,-2 0 1,-1-4-1,-3-1 0,0-2 1,-1-1-1,-2-2 1,-2-1-255,-3 0 0,-2-1 1,-5 3-1,-2 0 1,-4-1-1,-2 1-116,1-1 0,-2 0 1,-2-1-1,-2 0 0,-1-1 1,-1 1-1,-2 0 0,-2 0-33,-1 2 0,-1 0 1,-1 0-1,-1 2 1,-15-31-1,-1 2 0,-1 6-398,-3 2 0,1 7 1,3 2 284,-3 1 0,-5-4 0,-6 5 0,-2-1 108,0 0 0,8 0 1,-9 3-1,-4-2 183,-2 3 1,-3 0 0,3 4 0,2 3 195,2 5 0,3 3 1,9 3-1,3 4 306,4 4 0,8 9 0,3 5 0,3 4 292,2 1 0,0 8 0,1 4 0,2 7-368,2 4-254,-1 7 0,-4 0 0,0 4 0</inkml:trace>
  <inkml:trace contextRef="#ctx0" brushRef="#br0" timeOffset="147">17048 11032 28142,'-27'0'-292,"1"2"1,3 1-1,-1 3 1,0 2-1,-1 3 1,-5 3-1,-5 7-279,-1 7 1,-10 7-1,2 9 1,-4 5-1,-2 6 338,-1 5 0,28-23 0,1 1 0,-2 0 0,2 1 0,1 3 1,2 1 14,2 2 0,1 0 0,3 5 0,1 1 0,0 0 0,2 0 0,0 2 0,1 1 43,2 3 1,1 1 0,-1 1 0,1 1 0,3 1 0,2 1 0,0-2 0,2 0 0,2 0 1,2 0 0,-1 1 0,3 0-1,3 1 1,3 0 0,1-2 0,1-3 62,2-4 1,2-1 0,2-2 0,4-1-1,4-4 1,4-1 0,0-2 0,1-1-103,3-1 0,1-2 0,-2-7 0,2-2 0,1-3 1,1-3-1,0-4 0,2-4 132,2-3 0,1-5 0,5-4 0,2-4 0,9-5 0,1-4 0,0-2 0,0-4 130,-3-3 0,0-3 1,7-7-1,-1-2 0,-1-4 1,-1-1-1,2-1 1,1 1 28,-2 0 1,0-1 0,-6 2 0,-2-1 0,-4 0 0,-2-2 0,0-1 0,-2-1 33,1-2 0,-1-1 0,-3 1 0,-2 0 0,-4 2 1,-2 1-1,-2 0 0,-1 1 6,-2 1 0,-2-1 0,-1-1 0,-3-1 0,-4 0 1,-3 0-1,1-1 0,-2 0 21,-1 0 1,-1 1-1,0 1 1,-2 1-1,13-35 1,-3-1-1,-5-2-132,-3 2 1,-12 32 0,0 0-1,-2 0 1,-1 0 0,-2 0-1,-1 1-259,-2-1 0,-2 1 1,-19-34-1,9 35 1,-1 1-10,-2 0 1,-2 0 0,-2 1 0,-3 0 0,0 2-1,-2 1 1,-1 0 0,-3 1 55,-3 0 0,-1 1 0,-1 1 0,0 1 0,-5 3 0,0 3 0,0 0 0,0 2 83,3 3 0,1 2 0,-1 2 0,0 2 1,-27-8-1,-4 6 221,-1 5 0,2 8 1,2-2-1,6 4 133,2 1 1,4 6 0,3 5-1,6 5 1,5 6 204,3 5 0,5 5-437,-5 10 0,2 2 0,-2 4 0,5 4 0,3 3 0</inkml:trace>
  <inkml:trace contextRef="#ctx0" brushRef="#br0" timeOffset="148">16991 14216 26859,'8'-36'-1229,"3"-3"0,-7 5 0,-1 3 0,-1 2 1,-2 6-1,-2 4 0,-2 5 0,-6 4-2048,-2 5 3863,-3 4 0,-7 9 1,-5 6-1,-6 8 0,-3 6-361,-4 6 1,-1 2 0,-1 8 0,-1 4-154,0 4 0,-6 5 0,0 4 0,25-27 0,-1 2-83,1 2 0,1 3 0,2-1 0,1 2 1,-4 5-1,1 1 0,1-1 0,1 2-27,2 0 0,0 0 0,-2 2 0,1 0 0,1 2 0,2 0 0,-1 2 0,1 1-170,2-1 1,1 0 0,2-2-1,2 0 1,3 2 0,2-1-1,0 1 1,2-1 136,1 0 0,4 0 0,5 1 0,5 0 0,4-3 1,3-1-1,1-2 0,2-2-2,1-3 0,2-1 1,4 2-1,2-1 1,-1-3-1,1-2 1,4 0-1,1-2-79,4-1 1,1-2 0,1-3 0,3-1 0,4-3 0,1-2 0,0-2-1,0-2 1,0-2 0,1-3 149,1-3 0,0-2 0,1-2 0,0-1 0,1-1 1,1-1-1,-2-1 0,0-1 100,0 0 1,0-3-1,-3-2 1,1-3-1,1 0 1,0-1-1,-1-2 1,-1 0 101,0-2 1,0-1-1,-3 1 1,-1-1-1,-1-3 1,0-1-1,-2-1 1,-1 0 801,-1 0 1,-1 0 0,-1-1-1,-1 0 1,33-15-577,0-2 0,-1-5 1,-4 3-1,-4-3 61,-4-6 0,-1 0 0,0-9 1,0-2-424,-28 26 1,-1-2 0,0-3-1,-1-1 1,0-4 0,-2-1-1,-1 0 1,-2-1 0,-2-1 0,-2 0-168,-3 2 0,-2-2 1,-3 0-1,-4-1 0,-3-3 1,-3 0-1,-1-2 1,-4 0-151,-3 0 1,-3 0 0,-4-1-1,-5 1 1,-5-1 0,-3 0-1,-2 1 1,0 0-38,-3 0 1,-1 1-1,-3 2 1,-2 2-1,-1-2 1,-2 1-1,-2 2 1,-2 1 88,-3-1 0,-1 3 0,1 3 0,0 1 0,-2 0 0,1 2 0,2 4 0,-1 1 38,1 2 1,0 2 0,-1-1-1,0 2 1,-1 1 0,-1 2-1,0-1 1,1 0 32,0 2 0,0 1 0,4 0 1,1 2-1,5 4 0,1 1 0,-39-8 54,4 3 0,12 2 0,9 1 0,7 4 177,10 4 1,5 3 0,8 2 0,5 3-102,7 7 0,5-4 0,6 13 0,0 0 0</inkml:trace>
  <inkml:trace contextRef="#ctx0" brushRef="#br0" timeOffset="149">7294 9966 26454,'-8'-7'-2930,"-3"4"1,8-5 0,6 0 3273,10 1 0,9 2 0,13-3 0,7 0 0,9 2 0,6-2-66,4 0 0,-2 3 1,2-3-1,-4 2-158,-5 3 0,-4 1 1,-9 2-1,-2 0-216,-3 0 1,3 7-1,-7 2-146,-3 4 0,-8 1 0,1 0 0</inkml:trace>
  <inkml:trace contextRef="#ctx0" brushRef="#br0" timeOffset="150">7251 12894 25639,'0'-22'-899,"0"2"1,2 5-1,1 1 1,4 2 0,0 2-1,6 5 1,4 4 832,7 1 1,9 1 0,5 3 0,6 2-1,7 2-2,6 3 1,8 1-1,-4 1 1,-1-2 0,-1-3 35,-2-2 0,1 1 105,4-3 1,2-2 0,8 4 0</inkml:trace>
  <inkml:trace contextRef="#ctx0" brushRef="#br0" timeOffset="151">7266 16264 24718,'-7'-15'-3277,"6"6"0,-4-1 0,3-1 1910,2-1 1,0 2-1,0 1 1194,0-2 0,0 3 554,0-2 0,7 7 1,4-3-1,5 1 44,3 0 1,11-4-1,1 3 1,7-1-1,8-1-75,3 0 0,3 1 0,3-4 1,-1 3-122,-2 1 1,-6 1 0,1 3 0,-4-2-196,-5 2 1,-3 1 0,-7 4 0,-1 3 238,-3 4 0,-4 10 0,-6 3 0</inkml:trace>
  <inkml:trace contextRef="#ctx0" brushRef="#br0" timeOffset="152">6597 7606 26900,'15'0'0</inkml:trace>
  <inkml:trace contextRef="#ctx0" brushRef="#br0" timeOffset="153">6612 7606 22112,'0'9'-8136,"0"1"6565,6-7 1,-4 2 1682,2-10 1,-2-3 0,-1-6 0,3 0 0,2-1 304,2 1 0,1 5 0,6 1 231,-1 1 1,3 3 0,7 4-1,11 0-455,9 0 0,13 0 0,12 0 0,7 0 0,-35 0 0,0 0-107,0 0 1,0 0-1,1 0 1,0 0 0,1-1-1,1 0 1,0-1 0,-1-1-70,-1-1 1,0-1 0,37-3-1,-4 0 1,-11 0 701,-14 0 0,-10 5 0,-17-2 1706,-4 4-2386,-3 1 0,-10 6 0,-7 4 0,-10 2 134,-7 2 1,-13 7 0,1 1-1</inkml:trace>
  <inkml:trace contextRef="#ctx0" brushRef="#br0" timeOffset="154">7024 7805 27598,'-28'0'-421,"-6"0"1,1 0-515,2 0 1,9 1 0,6 3 0,6 2-112,4 2 1,7 0-1,11 3 1,7-3 1044,9-2 0,7 3 0,6-4 0,0-2 131,1-1 1,4-2 0,11 0 0</inkml:trace>
  <inkml:trace contextRef="#ctx0" brushRef="#br0" timeOffset="155">19166 11345 21250,'-14'-15'0</inkml:trace>
  <inkml:trace contextRef="#ctx0" brushRef="#br0" timeOffset="156">7266 10136 12442,'0'15'0</inkml:trace>
  <inkml:trace contextRef="#ctx0" brushRef="#br0" timeOffset="157">7266 10151 25258,'6'9'-3097,"4"-1"1,2-2-1,6-3 3282,5-1 0,14-2 0,16-2 1,10-2 93,13-6 0,2-7 1,-35 7-1,1-1 0,-3 1 1,0-2-90,0 0 1,0-1-1,4 0 1,0-1-1,2 0 1,-1 0-1</inkml:trace>
  <inkml:trace contextRef="#ctx0" brushRef="#br0" timeOffset="158">7280 13065 8275,'-29'-43'0</inkml:trace>
  <inkml:trace contextRef="#ctx0" brushRef="#br0" timeOffset="159">7251 13008 23444,'-14'-14'-4916,"6"0"1,4 6 5446,8 3 1,4 10 0,8 4-952,3 4 1,3 1 0,7 2 224,-1 3 1,7 3 0,1 6 0</inkml:trace>
  <inkml:trace contextRef="#ctx0" brushRef="#br0" timeOffset="160">7052 16690 6232,'-14'-28'0</inkml:trace>
  <inkml:trace contextRef="#ctx0" brushRef="#br0" timeOffset="161">7024 16619 21040,'-6'-28'-1751,"4"-1"1,-1 1 0,5 1-1,5 2 2119,6 1 0,0 6 0,12-2 0,5 1 912,6 0 0,12 0-1093,4 5 1,22-7-1,-34 10 1,1 0 0</inkml:trace>
  <inkml:trace contextRef="#ctx0" brushRef="#br0" timeOffset="162">19919 8473 27489,'-7'-28'-1263,"5"-1"1,8 1 0,9 1 0,0 2 0,1 2-1,-3 3 1,-2 4 1530,-2 5 0,-4 5 1,3 7-1,0 6 1,0 7-1265,3 8 1,-3 6 0,1 6 0,4 3 506,4 5 1,4 7-1,4 3 1,0 3-1,4 2 80,2 0 1,3-5 0,-6-2 0,-1-1-838,-4-3 1113,4-8 1,-11-3-1,5-7 1</inkml:trace>
  <inkml:trace contextRef="#ctx0" brushRef="#br0" timeOffset="163">20261 8359 26950,'-14'-6'-4264,"-1"-4"2855,1-2 0,5 4 0,-1 5 1720,-1 6 0,-3 6 1,-4 12-1,-2 7-516,-2 9 1,-7 12 0,-4 8 0,0 9-189,16-29 0,-1 0 323,1 2 1,-2 1 0,-5 3 0,-1-1 0,0 1 0,-1 0-1</inkml:trace>
  <inkml:trace contextRef="#ctx0" brushRef="#br0" timeOffset="164">20218 11004 25898,'-6'-8'-9341,"-4"3"9794,4 3 0,0 9 0,6 4 0,0 6-1227,0 7 0,1 4 0,6 5 0,5 5 284,6 3 1,8-3 0,1 0 0,6 0 380,4-2 0,1-1 1,4-6-1</inkml:trace>
  <inkml:trace contextRef="#ctx0" brushRef="#br0" timeOffset="165">20701 11259 25469,'-22'-4'-2049,"2"-1"1905,-1 2 0,4 8 0,-8 6 1,-5 6 192,-7 7 1,-10 9 0,-4 3-1</inkml:trace>
  <inkml:trace contextRef="#ctx0" brushRef="#br0" timeOffset="166">20119 11330 29584,'14'0'-1124,"-2"2"0,-1 3 1,-3 4-1,0 5 0,0 4 497,3 1 0,3 11 0,5 0 1,5 5-1,3 4 0,3 4 0,3 1 1,5 0-1005,3-3 1494,2-1 1,-1-4 0,1-1-1</inkml:trace>
  <inkml:trace contextRef="#ctx0" brushRef="#br0" timeOffset="167">20616 11316 24758,'0'-28'-1472,"0"1"0,0 3 0,-1 7 1,-3 7-1,-3 12 1353,-6 11 1,0 9-1,-12 11 1,-7 6-1,-9 7 151,-9 6 1,19-21 0,0 0-1,-1 2 1,-1 0 0,1 2 0,0 1-31,0 2 0,2 0 1,1 1-1,1 0-392,1 1 1,2 0 0,3-1-1,1 0 1,-13 32 0</inkml:trace>
  <inkml:trace contextRef="#ctx0" brushRef="#br0" timeOffset="168">19934 14714 9689,'0'-36'-362,"0"1"0,0 8 0,0 3 0,0 5 0,1 5 442,4 5 0,-2 10 0,5 14 0,0 7 0,-2 6-135,1 5 0,4-1 0,-2 6 0,4 0 1,3-2-144,3-3 1,-4 2 0,6-2 0,-1-3 194,4-5 0,3 2 1,1-5-1</inkml:trace>
  <inkml:trace contextRef="#ctx0" brushRef="#br0" timeOffset="169">20403 14586 19050,'-21'-14'-1370,"6"6"1,-6 3 1024,0 4 1,4 2-1,-7 6 1,-2 8 320,-6 12 1,0 8 0,-6 9 0,-1 4-110,-2 4 0,-2 0 106,1 5 0,-7-4 0,23-21 0,1 0 0</inkml:trace>
  <inkml:trace contextRef="#ctx0" brushRef="#br0" timeOffset="170">7337 10207 23739,'-8'-14'161,"3"6"0,10 4 1,8 2-1,10 2 0,15 0 1,14-2-749,13-2 1,3 0 0,11-5-1,-3 0 562,-7 1 1,2-5 0,-6 5 0</inkml:trace>
  <inkml:trace contextRef="#ctx0" brushRef="#br0" timeOffset="171">7408 13136 22926,'8'-19'-108,"-2"0"1,-1 2 0,1 2 0,4 4 0,5 4 0,8 0 0,3 4 0,4 1-422,4 2 1,2 0 453,7 0 1,-1 0-1,1 0 1</inkml:trace>
  <inkml:trace contextRef="#ctx0" brushRef="#br0" timeOffset="172">7223 16505 16742,'5'-16'-179,"0"-1"0,-1-3 0,1-3 0,1 0 0,4 1 0,6 1 335,6 1 0,12 4 1,9-3-1,12 3-151,15 2 1,-31 9 0,2 2-1,9 0 1,0 0 0</inkml:trace>
  <inkml:trace contextRef="#ctx0" brushRef="#br0" timeOffset="173">15612 8587 29788,'-8'-7'-2458,"4"0"0,8-1 1,5 4-1,4 6 1660,1 3 0,0 6 0,0-2 0,2 2 0,2 0 983,1-1 0,7-2 0,1 3 1,5-2-41,-1 2 1,4 2 0,-2 0 0,1-2 0,-1-2-1,0 2 0,5 3 0,-5 4-235,-1 1 1,2 0 109,-1-5 1,1 0-1,-6 0 1</inkml:trace>
  <inkml:trace contextRef="#ctx0" brushRef="#br0" timeOffset="174">16237 8615 27274,'2'14'-9831,"2"1"8581,4 5 0,7-4 0,0 4 0,3-1 1248,1 0 1,1 5-1,-2-5 1,1 0-17,-2 1 0,-1-4 0,-2 3 0,-1-3-95,-4-2 0,2 0 0,-6 1 1,-2-1 12,-1 0 0,-9 5 0,-4 0 0,-6 0 0,-8 0 880,-7 0-923,-4 6 1,-13-9 0,-2 5 0</inkml:trace>
  <inkml:trace contextRef="#ctx0" brushRef="#br0" timeOffset="175">7266 10136 24477,'22'0'-184,"8"-1"1,1-4-1,12-6 1,8-5-1,6-4 1,3-3 0,-2 0-1,-3-1 1,-4 0 252,-2-1 1,-8 3-1,-8 0 1,-3 1-1,-3 6 1,-3 2 166,-5 3 0,-4 7-849,0-1 1,-14 15 0,-2 4 0</inkml:trace>
  <inkml:trace contextRef="#ctx0" brushRef="#br0" timeOffset="176">7408 10264 25024,'-8'-6'-595,"3"-2"0,12-5 1,8 4-1,14 4 1,13 2 763,14-2 0,13-3 1,10-6-1</inkml:trace>
  <inkml:trace contextRef="#ctx0" brushRef="#br0" timeOffset="177">7095 7748 19893,'-43'-14'0</inkml:trace>
  <inkml:trace contextRef="#ctx0" brushRef="#br0" timeOffset="178">7038 7720 24926,'-35'-21'-1599,"7"7"0,6 1 1,8 10-1,-1 5 1981,1 5 0,6 6 0,4 1-1059,2 1 0,2 3 1,0 1-1,0-1-413,0-2 0,0-7 668,0 1 1,2-7-1,2 1 1,7-4 1094,7-4 1,9-4 0,7-5 0,3 2-241,2 2 1,5-1 0,2-2 0,-1 0-383,0 3 1,1 6-1,-3-2 1,-1 4 3,1 1 1,-5 1 0,-3 4 0,-5 3-1365,-8 0 1376,-5 4 0,-9-4 0,-2 6 0</inkml:trace>
  <inkml:trace contextRef="#ctx0" brushRef="#br0" timeOffset="179">7124 7933 24926,'-29'8'838,"1"-4"-1362,-1-2 1,2-2 0,2 0 0,3 0 484,1 0 0,-2 0 0,5-2 1,4-1-437,3-1 1,10-1 264,1 5 0,7 4 0,14 1 122,7-2 1,9-1 0,9-2 0,2-2 64,3-2 1,3 1 95,7-7 1,10-6 0,-31 5 0,-1 0-1</inkml:trace>
  <inkml:trace contextRef="#ctx0" brushRef="#br0" timeOffset="180">18825 896 7884,'8'-7'-364,"-2"4"810,-6-6 1,-2 6 0,-2-2-350,-6 3 1,2-3 0,-1 1-105,-2 1 1,-2 1 0,-1 2 0,0 0-195,-1 0 0,1 0 1,0 0-1,0-2 32,0-2 1,4 1 0,1-5-177,-2 1 208,4-4 0,1 8 17,6-6 176,0 5-3,0-2 1,1 6 137,4 0 1,-2 6-10,7 4 0,-7 3 1,2 1-1,-4 2 10,-1 3 1,0 4-1,-1 10-168,-4 5 0,-8 5 0,-6 3 1,0 4-1,-1 2-2,-4 2 1,2 6 0,0-5 0,1 5-52,4 0 0,1-6 1,4-5-1,2-5 47,5-7 0,5-7 0,4-5 1,2-3-2,2-1 0,6-4 0,5-7 2,-2-6 1,-1 3-1,0-3 1,1-1-1,2-1-18,-1-2 1,-3 0 0,0 0-96,-1 0 0,0 0 1,0 0-1,1 0-968,-1 0 1062,-6 0 0,4-6 0,-4-2 0</inkml:trace>
  <inkml:trace contextRef="#ctx0" brushRef="#br0" timeOffset="181">19393 1223 6822,'-1'-8'129,"-4"3"0,-4 5 0,-4 3 0,-1 5 0,0 3 0,-1 5 126,1 0 0,1 4 1,2 1-1,4-1 1,0 1-1,4-4-210,1-1 0,2 3 1,2 0-1,3-3-82,4-5 1,4 0 0,1-5 0,0 0-134,1 1 1,4-4 0,-1-6 0,1-4 17,2 0 1,-5-5 0,3-5-1,-3-3 136,-2-3 1,-2 5 0,-1-6 0,-3-1 25,-1-2 1,-3 3 0,-4 0-1,0-1 1,-1-2 59,-4-1 1,-1 6 0,-5 3 18,1 3 1,2 2 0,-3 1 0,2 4 26,-2 4 0,3 3 0,-2 2-246,-1 0 1,3 7-1,0 4 1,1 4 0,0 6-360,1 1 1,1 2 488,5 4 0,0-6 0,0-1 0</inkml:trace>
  <inkml:trace contextRef="#ctx0" brushRef="#br0" timeOffset="182">19649 1379 7569,'0'14'-801,"0"0"503,0 1 0,0-1 140,0 0 0,7-6 158,2-3 0,4-4 0,1-1 0,0 0 0</inkml:trace>
  <inkml:trace contextRef="#ctx0" brushRef="#br0" timeOffset="183">19919 1052 8023,'-4'14'107,"-1"2"1,0 3 10,-1 5 0,3 3 0,-5 1 0,0 0 23,0 1 1,5-1 0,-3 1 0,1-1-55,0 1 1,0-3 0,5 0-1,0-4-71,0-2 0,5 4 1,1-5-1,2-2 0,2-1-6,-2-2 0,4 1 0,-2-1 0,1 0-30,-2 0 0,-1-6 0,-5-2-40,2 1 1,0-4 0,-7 6 28,-2 2 0,0 1 0,-5-1 0,-4-4-4,-4 0 0,1 4 0,-3-3 0,2 0-56,-2-4 1,1 0 0,-4-1 0,2 1-59,2 0 1,1-3 0,0-1 3,-2 0 0,1-1 0,9-4 0,4-5 145,4-2 0,1-9 0,0-1 0</inkml:trace>
  <inkml:trace contextRef="#ctx0" brushRef="#br0" timeOffset="184">19806 1166 7987,'14'-5'79,"0"0"-83,7-6 0,-4 8 1,7-5-1,1 0-136,2 0 1,3 5 0,2-3 0,1 1 139,-2 0 0,6-6 0,-1 3 0</inkml:trace>
  <inkml:trace contextRef="#ctx0" brushRef="#br0" timeOffset="185">21228 1294 7896,'-10'0'46,"1"0"0,-2 1 0,-2 4 0,0 6 0,2 6 0,2 7 102,-2 3 1,4 1 0,3 1-1,2-1 1,2-1 0,0-2-175,0-1 1,5-7 0,3 1 0,3-5-140,4-4 1,4-6 0,-1 0 0,2-6 65,2-6 0,1-6 1,0-2-1,-2-3 54,-1-3 1,-4 0 0,3-4-1,-5 2 75,-4 1 0,-4 2 1,-6-3-1,0 2 31,0 3 1,-1 1-1,-4 6 1,-6 2-19,-7 2 1,3 6-1,-4-2 1,3 5-69,2 5 0,-1 2 0,3 8 0,1-1-108,1 0 1,7 0-1,-2 1 133,4-1 0,1 0 0,0 0 0</inkml:trace>
  <inkml:trace contextRef="#ctx0" brushRef="#br0" timeOffset="186">21512 1464 7896,'0'10'136,"1"-2"0,3 0-77,0-1 1,7-2 0,-1 5 0,3 1-455,1 1 0,0 3 0,-1-1 1,-2 0 394,-2 0 0,1-1 0,4-4 0,0 4 0,0-5 0</inkml:trace>
  <inkml:trace contextRef="#ctx0" brushRef="#br0" timeOffset="187">21853 1237 7896,'2'-8'0,"1"2"571,2-1 1,1 6-547,-1-4 1,1 5 0,5 3-1,-1 3-298,1 2 0,1 0 1,1 3-1,-2-1 263,-2 1 1,-5 1-1,0 3 1,-2-1 10,-2 0 1,0 5-1,-2 2 1,-2 1-52,-6 3 1,-3 2 0,-2 0 0,-3-2 0,-1-3 271,2-1 0,1 2 1,2-4 248,0-1-531,6-9 1,3-3 0,10-6 68,4 0 1,4 0 0,1-1-53,0-4 1,1 2 0,-1-6 0,0-3-307,0 0 1,0 2 0,-1 1 0,-2-1 348,-1 2 0,-1-4 0,5 4 0</inkml:trace>
  <inkml:trace contextRef="#ctx0" brushRef="#br0" timeOffset="188">23019 1279 7786,'-14'0'-199,"0"0"279,-1 0 0,6 0 461,-1 0-703,7 7 0,-8 1 58,6 6 1,1 0 82,4 0 1,0 1 15,0-1 0,0 0 179,0 0 0,4 0-137,1 1 0,6-1 0,-1-2 1,2 0-71,3-3 0,-1-6-32,0 2 35,0-3 0,0-2 1,-1-2 39,-3-3 1,2-3 0,-4-6 0,0-2-3,-3-3 1,1 4-1,-1-4 1,-2 3-49,-2 2 1,-5-1 0,-3 1 0,0 0 0,-5 1-103,0 4 0,-2 2 0,1 9-185,4 3 0,2 0 0,7 7 327,0 4 0,-6 1 0,-2-2 0</inkml:trace>
  <inkml:trace contextRef="#ctx0" brushRef="#br0" timeOffset="189">23303 1407 7786,'10'0'1199,"-1"0"-1081,-6 0 1,5 2 0,-3 1-657,5 2 1,2 6 169,2-2 1,-1 4 0,-2 0 0,-3-2 367,-2-2 0,1 1 0,-3 4 0,-2-6 0,11-2 0,-6-6 0</inkml:trace>
  <inkml:trace contextRef="#ctx0" brushRef="#br0" timeOffset="190">23730 1123 7786,'9'0'1168,"1"0"-1247,-7 0 1,5 0 0,-5 2 0,2 2-254,-2 6 0,3-2 0,-1 1-105,-2 2 1,-1-3 609,-2 2 1,-2-1-45,-3 5 0,4-4 0,-4-1 0,2 1-24,-2-2 1,4 4-1,-4-2-72,3 2 1,4-2 0,1-1-1,3 1 1,2-2-133,3-3 1,-3 1 0,2-1 0,1-1-39,1 3 0,3-6 0,-1 4 77,0-3 0,-6-1 45,-3 4 0,-4-2 1,-1 7-1,0 1 0,-1 1 45,-4 2 0,-3 1 1,-6-1-1,0 0 84,-1 0 1,1 1 0,2-1-1,0 0-61,3 0 1,1 0 0,-3 1-166,2-1 1,1 0-1,-3-1 1,3-2-495,1-2 606,-4-6 0,10 4 0,-6-7 0</inkml:trace>
  <inkml:trace contextRef="#ctx0" brushRef="#br0" timeOffset="191">24270 881 7789,'10'-12'-71,"-1"1"-79,2 1 1,7 2 0,2-1-1,1 4 1,1 4-107,0 1 1,-5 0 0,2 0-1,-3 0 284,-2 0 1,-1 1 619,-4 4-360,-2-4 0,-6 11 0,2-6 0,2 3-106,-2 7 1,0 0 0,1 8 0,0 1-46,-1 2 0,4 1 0,-2 2 0,-2 2-50,-2 1 0,-1 5 0,0-3 0,0 1-79,0 3 1,0 1 0,-1-1-1,-4-1 1,-5 0-30,-2-1 1,-2-3 0,-1-5 21,1-1 0,5-6 0,-1-3 0,-1-3 0,-1-2-90,-3 0 1,1-4 0,0-2-1,-2-2 89,-3-3 0,-3 5 0,-6 0 0</inkml:trace>
  <inkml:trace contextRef="#ctx0" brushRef="#br0" timeOffset="192">18654 2616 8012,'0'-14'165,"0"-1"1,0 1-1,0 0 441,0 0 0,-1 7-624,-4 7 0,-3 2 0,-6 7 0,-2 3-105,-3 0 0,2-2 0,-6-1 0,1 1-23,0-2 0,5 3 0,-2-5 1,1 0-195,0 1 1,6-1-682,-2-1 746,10-4 0,4 5 0,9-6 393,4 0 0,1 0-23,0 0 1,-1 2 0,-4 3 2,-4 4 1,-3-1-1,-2 2 1,-2 1 64,-3 1 0,2 9 0,-5 1 0,0 2-53,0-1 0,5 1 1,-2 5-1,4-1-70,1 0 1,0 1 0,0-2 0,0-2-41,0-1 1,1-7 0,4 0 0,3-4-108,0-4 0,5-5 0,-4 0-150,4-2 0,-4-2 0,1 0 0,1 0-13,1 0 0,4-2 1,2-2 269,1-6 0,6-2 0,-3-3 0</inkml:trace>
  <inkml:trace contextRef="#ctx0" brushRef="#br0" timeOffset="193">19166 2758 8012,'-10'2'-147,"1"2"138,6 4 0,-3 3 1,4 2-1,-1 3 8,-2-1 0,-4 1 0,2 0 1,1 1 49,0 2 0,-1 5 0,4-5 0,-2-2-65,2-1 1,3-2 0,5 1 0,4-3-28,4-2 0,3-4 0,1-6 0,4 0-19,1 0 0,2-8 0,2-4 0,0-7-18,-3-4 1,-5 1 0,1-3 0,-3 3 62,-2 1 0,-6-2 1,-4 2-1,-2 1 67,-2-1 1,-2 2-1,-2 7-12,-6 2 1,2 4-1,-1 7 1,-2 3-67,-2 0 1,5 7 0,2 0 0,1 5-154,0 3 0,1 0 1,4-3-1,1 1 1,4 2 180,4-1 0,10 4 0,4 0 0</inkml:trace>
  <inkml:trace contextRef="#ctx0" brushRef="#br0" timeOffset="194">19692 2886 8012,'0'-8'1437,"0"2"-1699,0 6 0,0 1-406,0 4 0,2-2 0,2 5 147,6-2 0,-2-1 521,1-5 0,1 0 0,4-6 0,0-2 0</inkml:trace>
  <inkml:trace contextRef="#ctx0" brushRef="#br0" timeOffset="195">20076 2445 7969,'8'0'-39,"-2"7"0,-11 0 126,1 8 0,-6 0 0,4 3 82,-2 1 0,3 6 0,-3-1 61,2 3 1,0 1-1,3 0 1,-2 1 62,2-1 0,1 1 1,2-1-265,0 1 0,0-1 0,0 1 0,2-1-134,2 0 1,3 1 0,4-2 0,-2-4-181,2-4 0,2 2 0,0-2 0,-4-2 1,-3-1 296,-6-2 0,-1-4 0,-4-2 0,-4-2 120,-4-3 0,-3 3 0,-1-1 0,-4 0-136,-1 1 1,3-4 0,-3 2-1,1-2-28,4-2 0,1 0 0,2 0 1,1-2-261,4-2 1,3-6 0,6-9 0,1-4-156,4-4 1,3-2-1,6 1 1,0-2 446,0-3 0,1 4 0,-1-1 0,-1 7-4,-4 2 0,4 0 0,-5 4 81,-1-2 1,5 0 0,-6 5 161,2 0 1,1 0 0,7-1 0,1 3 0,4 1-193,1 1 0,8-1 0,10-6-47,5-2 0,12-6 0,8 2 0</inkml:trace>
  <inkml:trace contextRef="#ctx0" brushRef="#br0" timeOffset="196">21526 2744 7841,'-36'8'458,"-2"11"0,9 0-729,7 6 0,11 8 0,7 0 0,4-1 0,3-4-119,1-4 0,7 1 1,-1-6-1,3-3 465,1-5 1,0 0-1,0-6 356,0-2 0,1-3 1,-1-5-1,0-4-93,0-4 0,1-3 0,-3-3 0,-1-4-364,-1-4 0,-2-2 0,1 1 0,-4 0-66,-4-1 0,-1 1 0,-1-1 0,-4 2 81,-4 4 0,1 2 0,-2 8 0,-1 4-65,-1 4 1,-3 4-1,3 2-230,2 4 0,4 4 0,6 9 1,0 2-175,0 3 0,0-5 480,0 6 0,0 0 0,0 4 0</inkml:trace>
  <inkml:trace contextRef="#ctx0" brushRef="#br0" timeOffset="197">21754 2971 7730,'7'-6'668,"0"4"0,-6-6-537,4 4 1,-2 2-299,7-3 0,-1 5 0,4 5 0,-2 5-492,-2 2 1,-5-2 0,0-1 658,-2 2 0,4-4 0,2-1 0</inkml:trace>
  <inkml:trace contextRef="#ctx0" brushRef="#br0" timeOffset="198">22265 2673 7841,'8'1'-256,"-3"4"283,-3-3 1,-2 10 0,0-1 0,1 5-63,4 3 1,-2 0 0,7-5 0,1 0-225,1 1 0,1-1 0,-2 0 1,-3 0 275,-2 1 0,1-1 0,-4 0 1,1 0 115,0 0 1,-9 1 0,-3-1 0,-2 0-46,1 0 0,0 0 0,-6-1 0,1-2 306,0-1 1,6-6-261,3 6 1,5-7 0,5 2-369,4-4 0,4-1 1,3-1-1,3-4 1,3-6 233,0-6 0,5-6 0,-5-5 0</inkml:trace>
  <inkml:trace contextRef="#ctx0" brushRef="#br0" timeOffset="199">23161 2758 7841,'8'-6'1636,"-2"4"-1939,-6-4 1,0 12 0,0 4 64,0 2 1,-1 2 0,-2 2 0,-2 2 83,2 1 1,1 0-1,2-5 1,0 0 366,0 0 1,0-4-1,2-2-194,2-2 0,4-1 0,7-5 0,0 0-10,4 0 1,-1-7 0,5-2-1,1-4-119,-2-1 1,3 0-1,-6 0 59,-1-1 1,-4 1 0,-4 0 100,-6 0 1,-2-1 0,-4 3 0,-2 2-73,-6 6 0,-4 0 1,-4 1-1,-2-1-15,-2 0 0,4 4 0,-1 4-52,4 0 1,5 7-1,2-1 89,2 2 0,1 3 0,5-1 0</inkml:trace>
  <inkml:trace contextRef="#ctx0" brushRef="#br0" timeOffset="200">23602 2815 8002,'9'1'494,"-1"4"-891,-1 5 0,-3 2 1,-2 3 396,3-1 0,-4 0 0,6 0 0</inkml:trace>
  <inkml:trace contextRef="#ctx0" brushRef="#br0" timeOffset="201">24014 2403 7817,'13'-2'1067,"-2"-1"-1169,-2-2 1,1 0 0,4 7 0,0 1 0,1 3-355,-1 2 1,0-3 436,0 5 1,-1-1 0,-2 4 168,-2-4 1,-5 4 0,0-4 0,-2 4-36,-2 1 0,-5 2 1,-3 1-54,-4 2 1,0 5 0,-6-4 0,0 3 33,-1 2 0,5-5 0,-2-1 1,7-3-4,2-2 0,-2 1 1,6-1-137,4 0 1,1-5-1,9-1 1,3-1-52,4-4 1,1 3 0,-5-1 0,0-2 37,0-1 1,0 2 0,1 1-24,-1-2 1,-6 5 73,-4 2 0,-4 1 0,-4 0 0,-6-2 35,-2 2 0,-9 2 0,-3 3 1,-4 1-39,-5 2 1,-5 2 0,-10-4-1,-4 4-468,-3 1 476,-2-5 0,-12 10 0,-4-5 0</inkml:trace>
  <inkml:trace contextRef="#ctx0" brushRef="#br0" timeOffset="202">19209 2033 7837,'-15'0'-239,"7"-2"1,5-1 482,6-2 0,5 1 1,8 2-1,3-3 1,5-2-1,6-3-12,8 1 0,1-1 1,15-4-1,4 0-469,7-1 146,5 1 0,1 5 0,-3 1 0,-5 0-493,-6 0 0,-10 5 1,-1-2-464,-7 4 1047,-4 1 0,-6-7 0,-1-1 0</inkml:trace>
  <inkml:trace contextRef="#ctx0" brushRef="#br0" timeOffset="203">19209 3384 7868,'-29'-7'90,"7"6"0,3-4 1,6 3-1,10 2 0,13 0 1,12 0 23,9 0 0,9-1 1,9-4-1,5-5 1,4-4-110,12-5 1,2 4 0,-26 5 0,0 1 0,-2 0 0,0 2-61,-1-1 0,0 2 0,36-4 0,-10 2 0,2 0-146,-3 0 1,-5 4-1,-10-4 1,-6 0-257,-3 0 0,-8 3 0,-4-3 457,-7 2 0,-4-5 0,-7 3 0</inkml:trace>
  <inkml:trace contextRef="#ctx0" brushRef="#br0" timeOffset="204">19564 2573 8027,'-14'8'-233,"0"-3"1,-1-4 0,1-2 232,0-4 0,0-9 0,0-8 0</inkml:trace>
  <inkml:trace contextRef="#ctx0" brushRef="#br0" timeOffset="205">19493 1521 8027,'6'14'-1547,"-4"5"1547,3 0 0,3 7 0,-1-4 0</inkml:trace>
  <inkml:trace contextRef="#ctx0" brushRef="#br0" timeOffset="206">19393 4123 8000,'-6'-35'-118,"5"-1"1,-6-7-1,2-1 1,1-2 0,1-1-1,1 1 1,2 5 0,0 6-1,0 8 171,0 5 0,0 3 367,0 5 0,-2 8 1,-1 6-1,-3 7-372,-2 6 1,0 9-1,-3 7 1,2 7 13,-2 5 1,-1 2-1,3-1 1,4 1-115,4 0 1,1-5 0,0-2 0,1-3-85,4-6 1,-2-5 0,7-8 0,1-1 9,1-4 1,3-2 0,-1-9-1,0-4 88,0-8 0,0-7 1,-1-9-1,-2-2 28,-1-1 1,-6-6-1,4 1 1,-1-2 40,-4 2 1,-2 4 0,-1 7 0,-1 3-9,-4 5 0,2 5 1,-7 4-86,-1 6 1,3 4 0,0 6 0,2 8-157,3 8 1,1 5-1,2 2 1,0-1-389,0 1 606,0-1 0,0 0 0,0 1 0</inkml:trace>
  <inkml:trace contextRef="#ctx0" brushRef="#br0" timeOffset="207">19564 4080 7762,'10'8'-1391,"-1"-3"1150,-6-4 1,10 4 240,-4 0 0,-2 0 0,-1-5 0</inkml:trace>
  <inkml:trace contextRef="#ctx0" brushRef="#br0" timeOffset="208">19863 3611 8400,'-8'6'18,"0"4"1,5 7 168,-2 2 1,0 6 68,5-1 1,-5-2-49,1 2 1,-1-2 4,5 2-72,0 3-134,6-5 0,2 1 145,6 1 1,1-2-218,-1 2 1,2 3-48,3-4 0,-8 0 0,3-1-242,-1-2 261,-1-1 1,-4-5-1,-2-1-45,1-4 1,-6 4 189,4-3 1,-5-4-1,-5-1 0,-3-4 0,-6-1 1,0 0-1,0 0-103,-1 0 0,1 0-31,0 0 96,-6 0-3,4-6 1,-5 3-312,7-7 1,1 6 76,4-6 0,1 5-541,3-4 342,4-1 163,-6-4 1,12-6-306,0-4 564,6-3 0,3-1 0,8-1 0</inkml:trace>
  <inkml:trace contextRef="#ctx0" brushRef="#br0" timeOffset="209">19891 3824 7945,'8'-20'0,"5"2"-43,-4-5 0,-1 5 0,0-1 0,0 5 312,0 5 0,-4-4-20,6 3 0,-1-2-224,6-2 0,-1 4-275,0 1 0,2 4-8,3-5 1,-2 7-1,5-1 1,0 2 0,-1 2 257,-1 0 0,-1 0 0,-4 0 0</inkml:trace>
  <inkml:trace contextRef="#ctx0" brushRef="#br0" timeOffset="210">20318 3782 7945,'6'7'-116,"-3"0"374,7-7-47,-7 0 1,3 6 0,-6 4-196,0 2 1,0 2 0,0 2 0,0 3-123,0 5 0,-6 3 0,-4 1 0,-2-1-37,-3-3 0,1 3 1,0-5-1,0 1-184,0 1 1,4-7 0,1 2-1,-3-4 327,0-6 0,-2-3 0,-1-6 0</inkml:trace>
  <inkml:trace contextRef="#ctx0" brushRef="#br0" timeOffset="211">20204 3881 9424,'6'14'-70,"-4"1"1,4-1-209,0 0 1,2 0 0,7 0-1,-1 2 12,0 3 1,0-3 0,2 1 0,1-4 80,2-4 1,0-1-1,-3 2 1,1-4 95,2 0 0,2-4 1,-4 3 88,2-4 0,7-1 0,-4 0 0</inkml:trace>
  <inkml:trace contextRef="#ctx0" brushRef="#br0" timeOffset="212">20574 3853 7913,'-15'0'253,"1"0"-29,0 0 1,4 0 0,2 1-248,2 4 1,1-2 0,5 7 0,2 1-223,3 1 0,-4 3 0,6-1 0,-3 0 206,1 0 1,5-4 0,-6-1 0,1 1 88,1-3 0,-2 0-25,5-7 0,1-2-66,4-3 0,-2-2 0,-2-8 0,-4 1 38,0 0 1,-4 0 0,3 0 8,-4-1 0,-1 6-73,0-1 0,0 9-69,0 1 0,0 6 0,0 8 0,0 1-546,0-1 682,0 0 0,7 0 0,1 0 0</inkml:trace>
  <inkml:trace contextRef="#ctx0" brushRef="#br0" timeOffset="213">20716 3966 7913,'8'0'-1052,"-2"0"610,0 0 1,-4-6 441,3-3 0,2-4 0,1-1 0</inkml:trace>
  <inkml:trace contextRef="#ctx0" brushRef="#br0" timeOffset="214">20872 3568 7913,'-6'8'46,"-1"5"0,-4-4 0,3 6 88,2 4 1,1-4 0,5 6 0,0-1-112,0 4 1,0-2-1,0 2 1,2 1-140,3 2 1,-4 3 0,4 2 0,-3 2-1,-1 1 83,4 0 1,-3-2-1,2-5 1,-2 1 63,-2-1 0,5-1 0,-1-3 0,1-5-17,1-3 1,-4-2-1,3 0 38,-4 0 0,-1-4 0,0-1 1,0-4 0,-1 3-33,-4-2 0,-3-1 0,-6-5-75,0 0 1,-5 0 0,0 0-21,1 0 0,3 0 0,0-2 0,1-2-261,0-6 1,4-4 0,1-3 335,-2-2 0,-2-13 0,-1 2 0</inkml:trace>
  <inkml:trace contextRef="#ctx0" brushRef="#br0" timeOffset="215">20844 3767 7913,'22'-9'0,"-3"1"95,-3 2 1,4-5 0,4 1 0,3-3-173,1-1 1,0 0 0,2 0-254,4 0 1,-9 4 329,3 1 0,-2-1 0,2-4 0</inkml:trace>
  <inkml:trace contextRef="#ctx0" brushRef="#br0" timeOffset="216">19607 1933 8012,'-22'-28'-154,"4"1"0,7 3 154,6 5 0,10 4 0,3 0 0</inkml:trace>
  <inkml:trace contextRef="#ctx0" brushRef="#br0" timeOffset="217">19592 825 8055,'-14'-7'-176,"0"-1"0,0-6 0,0 0 0,-1 1 0,1 2 0,0 3 1,0 2 213,0 3 1,-1 1-1,3 4 1,1 1-1,1 3 110,-1 2 1,-6 2-1,-4 5 1,1 3-80,-1 1 1,-6 6 0,0 0 0,-4 5 4,-1 4 1,-4 7 0,0 1-1,-1 10-2,4 8 1,3 5 0,2 8-1,14-35 1,1 1-28,0 3 1,2 2 0,1 1 0,1 1 0,3 4 0,1 0 0,1-1-1,0 1-29,0 0 0,2 0 0,2-3 1,3-1-1,3-1 0,2-2 0,3-2 1,2-1-43,18 31 0,18-13 0,15-13-63,8-11 18,1-13 1,-29-16 0,2-4-1,-1-1 1,0-1 0,3-2-1,0-1 8,2-2 0,0-2 1,-2 1-1,0-2 0,0-1 1,-1-2-1,-1 1 0,0 0-14,-5 0 1,0 0-1,-2 0 1,-1-2 0,37-17-1,-38 14 1,0-1 42,32-21 1,-10-3-1,-13-3 1,-7-2 166,-6-1 0,-11-13 1,-7-2-1,-11-6-47,-7-3 0,-8-5 0,1 37 0,-4-1 1,-2 0-1,-4 0-133,-3-1 1,-3 0 0,-2-3 0,-2 1-1,-6 2 1,-1 1 0,0-2 0,0 0 0,-1 0-1,0 1-1,1 0 1,0 1 0,-2 3 0,0 3 0,1 4 0,-1 2 0,0 2 0,0 3 242,1 2 0,-1 4 0,-31-7 0,9 10 0,6 8 170,7 4 0,2 2-226,13 0 1,6 6 64,8 4 0,-1 9-253,1 4 1,0 6-298,5 4 0,-1 3 1,3 9-1,2 0-62,6 3 1,2-2 0,2-7 0,3-3-664,7-1 1071,-1-2 0,18-7 0,-3-7 0,3-7 0</inkml:trace>
  <inkml:trace contextRef="#ctx0" brushRef="#br0" timeOffset="218">19422 3625 7911,'-29'-8'-73,"3"2"0,2 1 0,5-1 0,3-2 0,2-1 0,1-1 0,4 1 0,4-2-133,3-2 0,2 3 205,0 1 0,0 7 0,0 2 129,0 8 0,0 13 0,0 7 0,2 10 22,3 8 0,3 6 0,6 8 0,2 3 0,3 2-53,4 3 1,12 1-1,-14-33 1,2-2-1,4 0 1,3-2-34,4 0 1,2-2 0,4-1-1,2-1 1,3-1 0,2-2-1,-1-1 1,1-2-108,1-1 1,0-3 0,1-2 0,0-3 0,1-3-1,1-1 1,0-2 0,1 0-35,0-2 1,0-1 0,0 0 0,-1-1 0,-3-3 0,0 0-1,0-1 1,-1 0-25,1-1 1,0-1 0,-4 0 0,-1-2 0,-1-1 0,0-2-1,34-6-6,-12 0 1,-2 0 0,-16-2 0,-5-2-1,-6-2 254,-5-2 0,-8-4 0,-3-7-38,-3-5 0,-8-4 0,-5-6 0,-6-4 0,-10-6-165,-9-9 1,-8 1 0,8 27 0,-2-1-1,-2 0 1,-2 0-26,-4-3 1,-2 0 0,-4-1-1,-3 1 1,-5 2 0,-1 0 24,-3 0 1,0 2 0,3 3-1,1 2 1,1 0 0,0 0 0,-2 3-1,-1 2 1,-1 4 0,-1 1 134,-2 2 0,-1 3 1,2 6-1,0 2 1,2 4-1,1 2 240,1 0 1,0 2-217,-1 5 1,1 4-1,-1 1 1,1 3-1,0 6 1,1 3 214,-1 2 1,2 1-379,2-2 1,2 2 0,3 5 0,1 2 0,3-4 0,1 2 112,2 0 0,1 1-323,-23 29 1,11-7-1,10-2 1,9-4 19,8-1 0,7-5 0,10-2 0,3 0-749,4 1 999,16-6 0,-2 4 0,14-7 0,5 1 0</inkml:trace>
  <inkml:trace contextRef="#ctx0" brushRef="#br0" timeOffset="219">21796 2047 19612,'0'8'-639,"0"0"0,0-3 0,0 4 0,0 4 0,0 3 0,0 3 0,0 6 0,0 6 738,0 7 0,-6 3 1,-4 4-1,-1 0 0,0 4 1,3 0-34,2 0 1,-3 3 0,4-4 0,2-2-258,1-2 0,2-14 0,0-6-104,0-7 0,6-12 0,2-12 289,0-15 0,5-6 0,-4-10 0,2-2-126,-1-1 0,-4-3 1,-6 0-1,0 0-298,0 3 1,-1-2 0,-3-1 0,-2 1 246,-2-3 1,5 8 0,-3-3 0,1 5-11,0 4 0,1 9 0,4 4 376,0 3 279,0 8-475,0 2 1,0 7 0,0 4 0,0 5 97,0 2 1,0 4-1,0 3 1,0 5 12,0 2 0,0 9 1,0 3-1,0 3-98,0 2 0,1-5 1,2-2-1,2-1-141,-2-4 1,-1 3-1,-1-6 1,3-6-753,0-4 0,7-6 1015,-1-2 0,2-10 0,3-8 0</inkml:trace>
  <inkml:trace contextRef="#ctx0" brushRef="#br0" timeOffset="220">23687 1848 15107,'8'-6'-82,"0"-1"1,-5 0-1,2 7 1,-2 9-1,-3 8 1,-5 9-300,-4 5 0,-4 9 0,-1 9 0,0 4 265,0 1 0,-1 0 0,1 1 0,1-4-17,4-9 1,3-5 0,6-10 0,0-4-119,0-4 227,0-9 1,0-6-1,0-8 1,0-7-141,0-7 1,1-2 0,2-6-1,2 1-167,-2-5 0,-1 2 0,-1-7 1,3 0 22,0-3 0,3-3 0,-4-1-98,2-1 251,-1 7 1,1 1 0,0 8 0,-2 3 412,-1 5 0,2 8-17,1 2 1,0 12 0,-5 2-1,-2 7-178,-3 7 0,2 3 0,-6 8 1,-1 4-9,2 4 0,-4 3 0,4 1 0,-2 1-114,1 0 0,6-1 0,-2 1 49,3-1 1,2 1 0,0 0 0</inkml:trace>
  <inkml:trace contextRef="#ctx0" brushRef="#br0" timeOffset="221">25521 2417 8363,'-1'-19'-16,"-2"0"292,-2 2-362,-6 7 1,11 4 0,0 6 0,8 1 35,4 4 1,4-3 0,1 4-1,4-1 1,1-1 67,3 0 0,-2-1 0,0 0 0,2 2 0,2-2-169,2-2 1,-6 1 0,0 1-1,-3 2-930,-3-2 1081,-1-1 0,-8 4 0,-1 2 0</inkml:trace>
  <inkml:trace contextRef="#ctx0" brushRef="#br0" timeOffset="222">25891 2090 8227,'-8'-14'-639,"2"12"437,18 16 1,-2 10-1,10 9 198,1-3 1,-5-1-1,3-1 1,-4 0 8,0 1 1,-3-5-1,-1-2 1,-3-2 42,-1-2 0,-3-3 1,-4 0-1,0-1 169,0 0 0,-6 0 0,-3-1 1,-4-1-193,-1 3 1,-5-4-1,0 8-132,1-3 0,3-2 1,0 0-1,1 2-570,0 3 677,0-3 0,0 4 0,-1-6 0</inkml:trace>
  <inkml:trace contextRef="#ctx0" brushRef="#br0" timeOffset="223">26929 2573 7193,'-8'-14'-296,"0"0"326,3 0 1,-3 1-1,-4 2 1,1 3-1,1 0 190,-1 0 0,-3 5 1,-3-2-43,-2 4 1,-5 2-1,3 2 1,1 4-26,-1 1 1,-2 1-1,4 7 1,1 1-181,2 2 0,9 2 0,2-4 0,3 4-60,2 1 1,7 0-1,2 2 1,4-4-1,1-1-143,0 0 0,0 0 1,1-6-1,0-2 154,4-2 0,-3-1 1,3 3 57,-3-1 0,-3-6 31,-4 6 1,-3-5-1,-7 2 68,-4 0 0,-3 2 1,-6-2-1,0-1-32,-1 0 0,1 1 0,0-4-711,0 1 662,0 1 0,-1 1 0,1 2 0</inkml:trace>
  <inkml:trace contextRef="#ctx0" brushRef="#br0" timeOffset="224">27114 2602 8332,'14'-23'0,"-5"8"-17,1 5 0,-7 9 0,2 1 0,-5 8-204,-5 4 0,-3 9 1,-8 2-1,-1 4 135,-2 2 1,2-7 0,6-2 0,1-1 108,-1 0 1,5 0-1,3-5-50,6 1 0,5-7 0,6-4 1,0-1-23,0 2 1,0-3 0,2 2 0,2-2-41,1-2 0,1-5 0,-4-1 0,0-2 76,-4-3 0,-5 0 0,1 0 0,-2 1 0,-3-1 196,-1-1 0,-9-2 297,-2-1-489,-4 1-186,5 6 1,8 2 194,10 6 0,2-6 0,3-2 0</inkml:trace>
  <inkml:trace contextRef="#ctx0" brushRef="#br0" timeOffset="225">27697 2403 8301,'22'-29'-125,"-6"2"1,-9 4-134,0 4 1,-3-2 0,-4 2 0,0 2 159,0 1 1,-1 3 0,-4 2 27,-4 2 1,-4 6-1,-1-2 232,0 3 0,1 4 1,2 3-72,1 4 0,3 10 0,-5 5 0,3 3 0,-4 4 52,-4 7 0,-5 6 0,-7 13 0,-1 3-71,-3 7 0,3 2 0,13-28 1,-1 2-1,2 0 0,-1 1-129,0-1 1,1 1 0,1-1 0,2 0 0,1 0 0,2 0 0,-1-1 0,1 1-123,1 0 1,1-1 0,-7 36 0,4-7 0,3-13 178,2-14 0,1-4 0,5-18 0</inkml:trace>
  <inkml:trace contextRef="#ctx0" brushRef="#br0" timeOffset="226">27284 2417 8244,'0'-10'-521,"2"2"626,3 2 0,-2 1 0,6 5 1,2 0-60,2 0 0,7 2 0,4 3 1,3 3-134,1-1 0,6 6 0,0-3 0,3 2 0,2 1-25,2-4 0,-4 4 0,-4-5 0,-3 1-70,-2 1 1,-4-2 0,-2 3 0,-1-2 181,-4 2 0,-1-4 0,-2-1 0</inkml:trace>
  <inkml:trace contextRef="#ctx0" brushRef="#br0" timeOffset="227">27910 2630 8849,'14'6'-1735,"0"4"1593,1 2 0,0 1 1,3-2-1,2-3 1,1-2 141,-1-2 0,-1-3 0,-5-1 0</inkml:trace>
  <inkml:trace contextRef="#ctx0" brushRef="#br0" timeOffset="228">28080 2445 7782,'-1'13'-973,"-4"-2"934,-4-2 0,-4 6 0,-1 5 0,0 2 1,-1 4 38,1 0 0,0 3 0,1-1 0,2 1 0,3-1 43,2 1 0,-3-1 1,4 0-1,2-1-63,1-3 0,8-3 1,4-7-1,4 0-423,5 0 443,3-6 0,13-2 0,1-6 0</inkml:trace>
  <inkml:trace contextRef="#ctx0" brushRef="#br0" timeOffset="229">28436 2730 8171,'-8'-8'941,"2"1"-636,6 7-504,0 0 1,-2 7-44,-3 2 0,2 10 0,-6 5 112,-2 3 0,0 1 0,0-1 1,1-2 105,-1-1 0,0-5 0,0 3-171,1-2 182,7-1 0,-1-11 0,8-3 0,6-5-24,2-5 0,4-3 1,3-6-1,3-2-72,0-3 0,1 4 1,-6-3-1,0 6 103,-4 2 0,1 5 202,-4-4-21,2 6-52,-4-3 1,0 6-77,-3 0 0,-4 1 0,4 4 28,-3 4 0,-2 1 0,0 2 0,0 4-30,0 0 0,0 0 1,0-2-1,0 0-185,0 0 5,0 1 1,6-7 0,2-5 92,0-6 0,4-5 0,-2-8 0,3-2-71,1 0 0,0-8 0,0 4 0,0 0 68,1 3 0,-3 3 0,-1 4 1,-3 1 48,-1 1 21,4 7 0,-10 3 0,5 9 22,1 4 1,-6-3 0,4-1 0,-3 2 32,-2 2 1,4-4-1,1 1-20,-2 1 1,-1 1 0,-2 3-26,0-1 1,5 0-1,-1 0 1,1 0-85,1 1 0,-1-6 0,8 1 1,3-1-156,-1-1 0,8-2 0,2-6 0,5 0 5,3 0 1,0 0 0,-4 0 0,-1 0 198,1 0 0,-6-1 0,-1-4 45,-1-4 1,-7 2 217,-4 2 0,-7-2 0,1-3 19,-2-3 0,-2 4 1,0-1-1,0-1-183,0-1 1,0-2 0,-2-1 0,-1 0-124,-1-4 0,-1 3 0,5-3 1,0 3-168,0 2 0,-2 1 266,-3 4 0,2-2 0,-8 9-58,-5 8 1,2 4 0,-6 14 0,-1 2-43,-3 6 0,-1-5 0,2 3 1,4-2-45,3-2 0,3-7 1,4 0-1,4-4-45,3 0 1,4-8 0,3-2 0,4-3-39,4-2 0,1 0 0,2-2 107,3-3 0,-3-2 0,2-8 0,-2 1 36,-1 0 0,-3 0 0,-1-1 0,-1 1 22,1 0 1,-5 0 0,0 1 242,1 4-76,-6-4-198,6 11 1,-3-2 0,3 7 15,1 2 0,-4 6 1,4-2-1,0 4-33,0 1 0,-5-5 0,3 1 0,-1 1-65,0 2 0,1-4 1,-3 1-1,4-1-271,1-1 371,-5-2 0,9-6 0,-4 0 0</inkml:trace>
  <inkml:trace contextRef="#ctx0" brushRef="#br0" timeOffset="230">29403 2929 8171,'0'-10'11,"1"2"84,4 2 0,-2 1 0,5 7-140,-2 2 1,1 1 0,-3 8 0,4 3-62,0-1 0,3 6 0,-4 0 0,1-1 23,3 1 1,-3-2 0,1-5 0,0 0 104,-1 0 0,5 0 0,-5 1 1,1-3-156,1-2 1,-1 1-178,6-6 1,-6-1 138,1-4 0,-7-1 0,1-4 171,-2-5 0,4-2 0,2-2 0</inkml:trace>
  <inkml:trace contextRef="#ctx0" brushRef="#br0" timeOffset="231">29673 3000 8171,'6'-15'0,"-3"1"0,5 0 139,-1 0 0,-1 0 351,-1-1 0,-5 7-469,0 4 0,-7 8 0,-8 6 1,-4 4-191,-5 5 0,-3-2 0,-3 7 1,-2 0 73,-1-2 1,2 3 0,5-6 0,4-1-89,2-3 1,2 0-1,9-1 183,4 0 0,-3-6 0,0-2 0</inkml:trace>
  <inkml:trace contextRef="#ctx0" brushRef="#br0" timeOffset="232">30540 3284 8172,'-6'-8'-63,"-2"2"0,-6 6 0,0 0 0,-1 0 0,1 0 0,0 0 0,0 0 258,-1 0 0,6 0 1,-1 0-1,-1-2-158,-1-3 1,2-1-1,2-5 1,2 2-285,3-2 0,-3 3 0,-1-2-82,-1-1 0,4 0-20,-6 2 260,7 2 232,-3 7 0,6 2 1,1 1-8,4 2 1,-3 1 0,2-1 0,-2 4-50,-2 4 0,-2 3 0,-4 4 0,-7 9-6,-4 7 0,-8 5 0,3 3 0,-2 2 65,0 2 0,0 4 0,-4-3 0,1 1-56,4 4 1,2-4 0,8 1-1,4-2-73,4-3 0,4-5 0,1-5 0,1-6-54,4-3 1,3-3-1,6-10 1,0-1-114,0-4 0,1 2 1,-1-6-1,0-2-242,0-1 1,0-2 0,1-2-111,-1-3 0,0-4 502,0-10 0,7-3 0,1-7 0</inkml:trace>
  <inkml:trace contextRef="#ctx0" brushRef="#br0" timeOffset="233">30526 3540 8219,'-14'0'-379,"-1"0"249,1 0 0,5 0 0,1 1 111,2 4 0,1 8 0,5 7 0,0 2 1,-2 2 146,-2-2 0,2 4 0,-4-6 0,1 1 38,0-1 1,0 4 0,5-5-1,0-2 65,0-1 1,0-2-313,0 0 0,2-6 0,3-3-80,4-3 0,9-6 1,2-3-1,2-9-56,4-5 1,0 2-1,1-4 1,-1-3 68,-3-1 1,-7 1 0,-2 0 0,-7 4 85,-6 2 1,-2 1 0,-4 5 0,-6 1 150,-7 3 0,1 4 0,-5 6 0,1 0 123,4 0 0,-4 6 0,4 4 0,3 3-87,3 1 1,8 2-544,-2 3 0,8-4 418,2 4 0,6-3 0,-3-2 0</inkml:trace>
  <inkml:trace contextRef="#ctx0" brushRef="#br0" timeOffset="234">30711 3767 8300,'8'15'-1012,"-4"0"864,-2 4 0,-2-3 1,0 3-70,0-3 1,2-3 216,2-4 0,11-3 0,7-6 0</inkml:trace>
  <inkml:trace contextRef="#ctx0" brushRef="#br0" timeOffset="235">30981 3696 8705,'1'8'32,"4"-3"1,5-5 0,4-5-1,3-4 1,4-6 0,1-3-1,3-6 1,2-3-26,2-1 1,-3-1-1,-2 1 1,-5 1 0,-5 0-1,-4 2-14,-6-1 1,-4-4 0,-4 7 0,-6-3 9,-2 3 1,-7-3 0,-2 8 0,1 2 102,-1 5 1,2 4 0,5 7-65,0 0 1,-1 4 0,3 3-175,2 8 1,-1 8-1,5 1 1,-2 3-61,-3 1 1,3 2-1,-1 2 1,-2 1 141,-2-1 1,5-7 0,3-3 0,4-1 78,1-4 0,0-1 0,0-2 13,0 0 1,6-4 0,3-2-1,4-2-20,1-3 0,1-1 0,-1-2 1,0 1-59,0 4 1,-1-2 0,-2 7 0,-3 1 20,-2 1 1,-1 4 0,-7 3-1,-2 6 1,-6 7 62,-3 6 1,-6 3 0,1 2 0,0 1 56,2 3 0,2-3 0,0 4 0,0-6-201,-1-4 1,3 3 0,1-4 0,1-1-289,-1-3 0,3-3 1,0-3-538,2-3 921,1-4 0,-1-5 0,-2-1 0</inkml:trace>
  <inkml:trace contextRef="#ctx0" brushRef="#br0" timeOffset="236">31407 4052 7246,'10'0'-1216,"-1"0"1216,-5 0 0,2 0 0,-1-2 0,-1-3 0,1 4 0,-5-6 0,-6 7 0,-2 0 0</inkml:trace>
  <inkml:trace contextRef="#ctx0" brushRef="#br0" timeOffset="237">31649 4052 9514,'8'1'-2175,"-3"4"1877,-4-3 0,6 4 298,2-6 0,4-6 0,1-2 0</inkml:trace>
  <inkml:trace contextRef="#ctx0" brushRef="#br0" timeOffset="238">31834 4023 8359,'14'7'-961,"0"0"1,1 1 960,-1-3 0,0-3 0,0-2 0</inkml:trace>
  <inkml:trace contextRef="#ctx0" brushRef="#br0" timeOffset="239">32061 4023 8031,'0'-14'-425,"0"0"0,0-2 425,0-3 0,13-3 0,3-6 0</inkml:trace>
  <inkml:trace contextRef="#ctx0" brushRef="#br0" timeOffset="240">32147 3696 8196,'-14'5'169,"-1"0"1,1 6 0,0-3 0,1 1-28,4 1 1,1-1-1,5 5 1,-2 1-162,2-1 1,0 5-1,-1 1 1,0 1-119,1-1 1,-4 4 0,3-3 0,0-1 112,3 1 1,1-2 0,0-5 0,0 0 39,0 0 1,1-4-1,4-2 1,5-2 1,2-3 0,2-1 0,2-2 0,2-2-76,1-3 1,0-4 0,-5-10-1,0-5 70,0-3 1,-1-1 0,-4 0-1,-2-1 1,-3 1 80,1-1 1,-2 1-1,-6 1 1,-3 2-21,-2 1 1,3 8 0,-3 0 0,0 7 201,0 3 0,-1-4-371,-5 5 0,1 2 1,4 8-1,4 4-203,3 4 1,-2-3-1,-1-1 1,2 2-212,1 2 1,2 1 0,0 0 509,0 0 0,6 1 0,2-1 0</inkml:trace>
  <inkml:trace contextRef="#ctx0" brushRef="#br0" timeOffset="241">32943 3981 11288,'-2'-13'-176,"-1"2"0,-3 3 5,-2 2 1,-8-5 0,-6 3 0</inkml:trace>
  <inkml:trace contextRef="#ctx0" brushRef="#br0" timeOffset="242">32445 4336 11288,'-8'0'1096,"2"0"1,8-5-757,2 1 0,11-9 0,8-1-429,4-8 0,3-5 0,2 0 0,1 3 16,-1 5 0,-9 5 1,-4 3-1,-3 3-16,-2 2 0,-1 3 0,-4 7 34,-4 6 0,-5 2 1,-3 3-1,-3-3 105,-2-2 0,5 2 0,-2-2 117,3 2 0,2-2-76,0-1 0,5 1 0,1 3 1,1-2-141,-1-2 0,3 2 0,-2 7 0,-1 0 0,0 1-86,-2 2 1,-1-5-1,0 3 96,2-3 1,1-7-1,-1-1-40,4-2 1,4-1 0,1-7 0,0-2 0,2-7-259,3-7 1,-2-2 0,5-6 349,-1 3 1,-2-7 0,-5-7 0</inkml:trace>
  <inkml:trace contextRef="#ctx0" brushRef="#br0" timeOffset="243">33199 4180 10763,'0'-15'18,"5"1"1,1 2-1,0 1 1,2 1-1,-2-1 1,2-2 940,0-1 0,-6 6 1,-2 7-336,-8 9 0,-5 3 1,-1 12-1,0 1-430,0-2 1,1 5 0,4-5 0,4 2 0,3-2-314,2-2 1,2-2 0,3-7 0,4-3-135,4-2 0,1-1 0,2-5 0,1-2 1,4-3-14,1-4 1,0-4 0,3-2 0,-3-3 169,-1-1 1,-2-1 0,-5 2-1,0-1 25,0 2 1,-6 0 0,-3-1 0,-3-1-51,-2 2 0,-7 1 0,-2 3-163,-4 4 0,-1 3 0,0 6-110,-1 0 0,6 0 1,0 0 426,-3 0 1,6 6-1,0 2 1</inkml:trace>
  <inkml:trace contextRef="#ctx0" brushRef="#br0" timeOffset="244">31578 4180 8093,'0'-10'48,"0"1"0,-2-1 1775,-2 2-1708,2 2 1,-4 8 0,6 2 0,0 6-234,0 2 0,0 4 0,0 2 0,0 1-302,0-2 1,-8 3 0,-5-1 0,-6-1-2,-3-2 0,-1-9 0,-6-2 0,1-5 421,-1-5 0,1-9 0,-1-8 0</inkml:trace>
  <inkml:trace contextRef="#ctx0" brushRef="#br0" timeOffset="245">32545 4421 8047,'-6'-9'0,"4"-1"0,7 1 0,3-1 0,4 1 0,4-2 0,3-2 0,0 1-329,1 2 1,-4-3-1,3 6 329,-3-1-381,-8 1 0,-2 9 0,-6 3 621,0 4 0,0-1 0,0 2 61,0 1 0,0-4-130,0 3 1,2-5-59,3 4 1,-2-6-1,6 4-97,2-1 0,-3-4 0,0 4 0,0-1-168,0-1 1,-3 3-172,4-3 0,-4-2 143,4 3 1,-1-5 0,5-5 0,-1-4 179,4-4 0,2-3 0,-4-3 0,6-3 0,3-6 0</inkml:trace>
  <inkml:trace contextRef="#ctx0" brushRef="#br0" timeOffset="246">33483 3696 7933,'10'0'-16,"-1"0"1,2 0 0,2-1-1,3-2 1,1-4 0,4 1 66,1 0 1,-5-4-1,4 5 1,-2 2-39,0 2 0,-2 2 12,-8 4 1,-2-2-1,-9 7 103,-3 1 0,-3 1 1,-4 2-1,1 1 133,1-1 0,7 2 0,-3 1 0,1 4-79,0 1 1,1 0-1,4 5 1,0 0-88,0 3 1,-5 3-1,-1 0 1,-1 5-1,-1 4-44,0 6 1,-1-1 0,-5 9 0,0 2 22,-1 0 0,-4 7 0,-1 2 0,-1 0 44,1 0 1,1-1 0,5-7 0,-1-4-19,1 0 0,0-11 0,0-3 1,1-4-51,4-6 0,-4-5 0,3-4 1,-2-2-80,-2-2 0,4-4 0,1-3 0,-2-3-412,-2-2 0,-8-1 0,-2-5 1,-4-2-33,-2-2 1,-1-4 0,-1-7 0,-4 0 0,0-3-548,1-1 0,2-6 1020,8 1 0,4-9 0,6-3 0</inkml:trace>
  <inkml:trace contextRef="#ctx0" brushRef="#br0" timeOffset="247">33369 4848 7214,'10'0'-245,"-1"0"1,-5-7 0,2 0 0</inkml:trace>
  <inkml:trace contextRef="#ctx0" brushRef="#br0" timeOffset="248">32090 4393 7195,'-14'-5'156,"1"-1"1,2-1 0,1 0-1,-1 0 1,-1 1 0,-2 1 0,-1 0 216,1 1 0,5-6 0,1 4-159,1-2 1,4 0 0,8-3 0,6 2-251,6-2 0,6 0 0,5-1 1,-1 5-47,-3 0 0,1-2 1,-6 4-1,-2 2 3,-1 1 0,-2 2-62,0 0 257,-6 0-244,-1 7-300,-7-6 1,0 7 118,0-3 0,6-2 1,3 6-1,4 1-25,1-2 0,2 4 1,3-4-1,6 2 334,7-1 0,4 1 0,7 4 0</inkml:trace>
  <inkml:trace contextRef="#ctx0" brushRef="#br0" timeOffset="249">33000 4464 9307,'1'-8'1026,"4"3"-809,5 4 1,4 1 0,5 0 0,6 0-136,7 0 0,-1 0 1,7 0-313,2 0 0,-6 0 1,0 0-1,-4-2-772,-2-3 1,-6 4-239,-3-4 1240,-9 4 0,-4 1 0,-6 0 0</inkml:trace>
  <inkml:trace contextRef="#ctx0" brushRef="#br0" timeOffset="250">30384 4336 8171,'1'-9'268,"6"1"0,7 0 1,10 1-1,10 0 1,14-1-1,12-3 0,9 0-172,7 1 0,-5-3 0,-1 5 0,-10 1 0,-10 2 0,-4 3-1085,-5 2 0,-14 0 0,-3 0-440,-7 0 1429,-9 0 0,-27 0 0,-13 0 0</inkml:trace>
  <inkml:trace contextRef="#ctx0" brushRef="#br0" timeOffset="251">30370 4521 8171,'-15'-6'0,"7"1"0,4-8 323,2-3 1,4-1 0,4 3 0,8 1 0,8 4-299,5 4 0,10-1 0,4 1 0,4 2-133,1 1 1,0-3-1,-2 1 1,1 0 118,-4 3 0,-4 1 0,1 0 0,-4 0-134,-4 0 1,-7 0 0,-1 0-579,-1 0 1,-2 0 700,-5 0 0,-6 0 0,-2 0 0</inkml:trace>
  <inkml:trace contextRef="#ctx0" brushRef="#br0" timeOffset="252">30725 4578 9493,'3'-8'380,"7"1"-756,9 1 0,7 3 0,9-6 1,6-3-1,7-2-148,2-5 1,7-1 523,5-4 0,-26 8 0,2-1 0,35-13 0</inkml:trace>
  <inkml:trace contextRef="#ctx0" brushRef="#br0" timeOffset="253">26772 3327 8509,'-19'-5'-52,"1"-1"0,0-2 0,2-3 0,4-2 0,2-1 0,6 0 0,2-1 0,4 1 43,2 0 0,6 1 0,10 2 1,10 3-1,11 2 79,10 3 0,11 1 0,5 2 0,8 0-32,5 0 0,-37 0 1,0 0-1,2 0 0,1 0 1,4 0-1,1 0 0,5 0 1,2 0 11,5 0 1,0 0 0,2 0 0,0-1-1,6-1 1,2 1 0,2-2 0,1-1-178,3 0 1,2 0 0,-23 3 0,2 0 0,-1 0 0,-3 0-1,-1-1 1,1 0 0,3 2 0,-1-1 0,1 1 116,-2 0 0,1 0 0,-1 0 0,-1 0 0,0 1 0,-1-1 1,25 2-1,-2 1 0,1 1 0,-1 2-118,-2-1 1,-2 2 0,-10 2 0,-2 1 0,-4 0-1,-2 1 1,-5-1 0,-3 0-42,-4 0 1,-2 1-1,32 9 1,-23-2-1,-9 1-721,-7-2 890,-18-7 0,-4 1 0,-13-2 0</inkml:trace>
  <inkml:trace contextRef="#ctx0" brushRef="#br0" timeOffset="254">26090 3526 8880,'-28'0'-84,"1"0"-12,3 0 0,11 1 0,15 4-16,11 4 1,7-1 0,9 2 148,-1 1 0,13-5 1,8-1-1,11-3 24,11-2 1,-30-3 0,0-1 0,5 0-1,0-1 1,0-2 0,1 0 0,3-2-1,1 0 17,5 0 1,0-1 0,5 0-1,2 0 1,7 1 0,2 0-1,1 0 1,1-1-146,3 1 1,2 1 0,-24 2 0,0 1 0,1 0-1,4 1 1,1-1 0,0 2 0,0-1 0,0 1 0,0 0 71,2 1 1,1 0 0,-2 1 0,-1 0 0,-2 1 0,2 0 0,4 0-1,2 0 1,0 1-98,-4 1 0,1-1 0,-2 1 0,-3 0 1,0 1-1,-1 0 0,-3 1 0,1 1 0,-2 0 1,24 3-1,-2 0-66,-3 1 0,-1 1 0,-7-2 1,-2 0-1,-4 1 0,-3 1 0,-6-2 1,-2 1-29,-6 0 0,-2 1 1,25 6-1,-13 3 1,-14-3 35,-11-2 1,-8-5 368,-10 1 1,-9-7 0,-9 2 155,-4-4 0,4-1 1,-1 0 647,-1 0-909,5-6 0,-2 4 135,3-2 1,4 4 0,-6 3 0,1 1-341,-3 0 1,1 2 0,-2-1-1,1-1-222,1 3-239,2-6 0,6 4-48,0-10 600,0 4 0,-7-12 0,-1 5 0</inkml:trace>
  <inkml:trace contextRef="#ctx0" brushRef="#br0" timeOffset="255">30938 2715 8532,'-19'-4'-106,"-1"-1"1,-1 2-1,1 1 1,1 2 0,0 0-1,-2 2-63,-1 2 0,3 4 0,-6 8 0,-4 3 0,-4 5 0,-3 3 0,-5 3 184,-5 3 1,2 5-1,-4 9 1,3 5 20,-3 4 1,23-23-1,0 3 1,-4 3 0,-1 1-1,0 4 1,-1 2 64,-2 3 0,-1 2 0,0 1 0,-1 1 0,1-2 0,0-1 0,2 0 0,1 0-98,1 1 0,3 1 0,5-5 0,3 0 0,0 2 0,1-1 79,4-4 1,1 0-1,5-2 1,2-2-1,3 30 1,8-4-69,9-4 0,15-4 0,15-4 0,14-5 1,-22-27-1,2-3-19,6 0 1,1-2-1,0 0 1,2-2-1,0-2 1,0-2-15,1-1 0,1-1 0,4-4 0,1-1 1,3-2-1,0-1 0,2-2 0,0-1 7,-1-2 0,0-1 1,-4-4-1,-1-3 1,2-1-1,1-2 1,0-3-1,0-2 19,0-2 1,0-2-1,-3-1 1,-2-2-1,-7-2 1,-2-2-1,-4 0 1,-2-1 43,-4 0 1,-3-1 0,-5 0-1,-2-1 1,-1-1 0,-2-1 0,8-38-1,-18 35 1,-1-1 5,-3-2 1,-2-1 0,-2 0 0,-1 1-1,-1-1 1,-2 0-108,-1-2 0,-2-1 0,0-2 0,-2-1 0,-1-1 1,-1-1-1,-1-1 0,-2 0-141,0-3 0,-1 1 0,0 1 0,0 0 1,0 1-1,0 0 0,-1 2 0,1 0 147,0 2 0,0 2 0,0 3 1,1 2-1,-12-30 0,2 11 0,3 11 271,3 11 0,-4 14 0,1 10-292,-3 8 0,-2 7 1,-8 9-1,-5 10 18,-3 10 0,-2 7 0,1 8 0,1 6 47,3 6 0,-2 6 0,7 3 0,0 7 0</inkml:trace>
  <inkml:trace contextRef="#ctx0" brushRef="#br0" timeOffset="256">19564 8814 7789,'-2'-8'-114,"-2"4"294,2 2 1,-6 2-1,4 2 1,-4 2-55,0 6 1,-5 2 0,4 3 0,-6 0-1,-2 4 1,-4 5-68,-1 3 1,-1 1 0,-6 2 0,2 4-53,4 3 0,-3 3 1,9 1-1,4 0-8,7 3 1,4 2-1,2-3 1,2-1-41,3 1 0,7 0 0,9-1 0,3 1-51,6 0 0,0-5 1,9-1-1,7 1-6,9-1 1,4-9 0,7-9 0,2-5 8,2-4 1,-1-4 0,-3-7 0,-2-6 0,-3-7 77,1-8 0,6-7 1,-3-5-1,-1-7-19,-2-5 0,-10-8 0,-6 2 1,-7-5 80,-5-4 1,-16 0 0,-5-2 0,-5 2 0,-6 2-66,-6-1 0,-10-1 0,-10 2 0,-1 2-66,2 7 1,-9 1 0,3 6 0,-2 8 11,-4 9 1,4 5 0,-4 8 0,2 4-29,1 4 0,10 5 1,-5 5-1,5 6 0,6 5 96,5 3 0,-2 12 0,6-1 0</inkml:trace>
  <inkml:trace contextRef="#ctx0" brushRef="#br0" timeOffset="257">9953 17628 25772,'0'-14'-958,"0"0"1,0 0 0,1 1 0,3 2 0,2 2 785,2-3 1,0 0 0,4-2 0,1-1 0,3 1 0,1-2 510,4-3 0,6 2 0,9-7 1,3-1-1,7-2 80,3-1 1,11 4 0,10 0-1,-32 12 1,1-1-203,3 0 0,0-1 0,-2 3 0,0 0 0,4 1 0,-1 1 0,-2 2 0,0 0-159,0 2 0,1 1 0,2 0 0,0 1 0,1 3 0,0 0-48,0 0 0,-1 0 0,35 2 1,-8 4-1,-8 7 0,-5 6-207,-1 3 1,-6 2-1,-4 4 1,-1 0 449,1 1 0,-2 4 0,4 0 0,-2-1-282,0-2 1,5-2 0,-4 1-217,-2-1 1,-2 0-1,-1 1 1,-2-2-234,-3-4 1,1-2 0,-7-8 0,-4-2-229,-3-2 0,-7-6 549,1 2 1,-11-3 0,-8-2-62,-8 0 0,-11-5 0,-5-1 73,-3-2 1,-1-2 0,-2-4 0,-2 0 0,-1 0-10,1-1 1,2-4-1,2 0 129,-1 2 0,6 1 0,1 2 1,0 0-1,-1 0 40,-2-1 0,3 3 0,-3 1 1,-5 3 79,-7 2 1,-5-4 0,-4 4-237,-1-2 1,-7 3 0,0-4 0,-4-1 43,-4 2 1,-7-4 0,-1 2 0,-4-3 12,0-1 1,1-5-1,3 0 1,4 2 200,4 1 0,6-3 0,2 0 0,3 3 119,2 5 1,0 0-1,3 5 1,-1 0-1,1-1 98,2 4 0,3 3 1,1 3-1,3 5-103,-3 5 1,4-2 0,-1 8-249,3-3 1,-1 3-1,3 1 1,-1 1-136,2-1 1,1 1 0,1-2 0,1 3 22,-1 0 1,2 5 0,2-5 0,3 2 9,1-1 0,-2-1 0,4 4 1,1-4-14,3-2 1,0-1-1,1-4-83,0-1 236,6-6 1,5-4 0,12-8-71,10-6 1,13-7 0,9-2-21,10 2 0,2-4 0,12 0 1,0-1-1,-2-1 40,0 1 1,5-1 0,-2 6 0,4-2 99,1 2 0,5-4 0,1 2 0,1 2 241,-1 1 0,1 2 1,-3 0-172,-35 6 1,1 1 0,1 2 0,0 1 0,0 0 0,-1 0 0,0 1 0,-1 1 74,36 4 1,-8 1 0,-5 11 0,-3 7-156,-5 4 1,-1 5-1,3 3 1,0 5-203,0 3 1,-5 2-1,0-2 1,0-2-96,-2-1 0,-2-8 1,-10-1-1,-3-9 47,-1-4 1,-8-3 0,0-4-1,-3-2-407,-6-1 301,-1-5 1,-10 4-1,-8-8 150,-10-2 1,-15-6-1,-9 3 1</inkml:trace>
  <inkml:trace contextRef="#ctx0" brushRef="#br0" timeOffset="258">8815 18126 25887,'-14'0'-348,"0"0"1,0 0 0,0 0-1,-1 0-7,1 0 0,0-5-93,0 0 1,4-1-14,1 1 0,4 4 0,-4-4 495,-3 4 1,5 1 0,-3 1-1,-1 4 3,-2 4 1,-6 6-1,0 3 1,2 5-125,1-1 1,-3 5 0,0-4-1,2 3 1,1-1 793,2-2 1,6 0 0,3 2 0,4-3-1383,1-1 0,0-3 0,3-3 350,6-1 0,2-5 0,15-1 0,4-1 418,6-4 0,5 3 0,2-1 0,-2 0 19,-3 1 0,1-3 0,-7 7 0,-5 1-460,-7 1 1,-1 2 0,-5 1-1,-6-1-462,-4 0 0,-6 0 0,-3-1 912,-4-4 0,-5 4 1,-5-5-1,-7 0 0,-5-2 238,-7 0 1,-2-4 0,1 3 0,1-4 104,-2-1 1,7 0 0,3 0-1,6-1-210,4-4 0,3 2 1,7-7-2228,5-1 1564,4-1 1,1-9-1,0-1 1</inkml:trace>
  <inkml:trace contextRef="#ctx0" brushRef="#br0" timeOffset="259">8844 18453 17908,'-13'-10'-832,"2"3"1,3-1 0,2 0 0,4-2 0,6 1 868,5-1 0,4 7 0,1-2 0,0 4 1,0 1 218,1 0 1,-1 0 0,0 0-1,0 0-213,0 0 1,5 0 0,0 1 0,0 4 0,0 3-196,0 0 1,5 0 0,-5-5-1,0 2-268,1-2 451,-4-2 0,11-1 0,-5 0 0</inkml:trace>
  <inkml:trace contextRef="#ctx0" brushRef="#br0" timeOffset="260">9071 18225 17908,'-14'0'-2004,"5"2"1799,-1 3 0,7-2 0,-2 6 1,2 2-30,-2 2 1,4 1 0,-6 2 0,3 3 43,-1 5 1,0 1-1,5 0 1,0-1-100,0 1 0,2-3 1,3 1 119,4-3 0,4-1 1,3-5-1,2 0 166,6 1 0,5-6 0,2-1 0,4-2-93,1-3 1,1 4 0,1-2 80,-5-2 1,3-2-1,0-1 1</inkml:trace>
  <inkml:trace contextRef="#ctx0" brushRef="#br0" timeOffset="261">9484 18382 17908,'8'-6'-418,"-2"2"1,-5-4-2513,4 2 3106,-3 1 1,4 7 0,-6 3 0,-1 4-389,-4 4 0,2 6 0,-7 1 0,-1 1 136,-2-1 0,4 1 0,-1-4 1,-1 2 26,-1-1 0,2-3 70,1 0-36,6-7 0,-4-4 1,9-8-1,3-6-167,4-3 1,4-6 0,1-1 209,0-2 0,-1 3 0,-2-3 1,-2 1-203,2 4 0,1-4 1,-1 2-1,-2 2 302,2 1 1,-3 7 0,1 1 94,3 1 1,-5 3-223,3 4 0,-7 6 0,3 2 0,-1 1-167,0 1 0,0-1 0,-5 6 1,0-1 37,0 0 1,1 0 0,2 0-1,2 1-93,-2-1 0,0 0 1,1 0-152,0 1 1,1-1 0,-5 0 260,0 0 0,0 0 1,0 1-1</inkml:trace>
  <inkml:trace contextRef="#ctx0" brushRef="#br0" timeOffset="262">9086 18368 17908,'-7'-8'-2240,"6"-5"1,-6 5 401,1 0 1762,4-4 0,-2 10 0,8-3 390,6 4 0,9 1 1,5 0-1,2 0-189,3 0 1,1 4 0,1 3 0,1-1-200,-5 0 1,-5 5-1,-8-1 1,-1 3-254,-4 1 0,-2 0 1,-9 0 255,-3 0 0,-4 1 0,-8-1 1,-4 0 345,-1 0 1,5-4 0,-4-1-1,2 2 120,0 2 1,5-4-193,4 1 1,7-7-1,-3 3 1</inkml:trace>
  <inkml:trace contextRef="#ctx0" brushRef="#br0" timeOffset="263">9825 18325 18412,'-29'-5'-372,"3"-1"0,0 0 63,3-1 1,10-2-1,-1 2 973,1 0-725,7 3 0,6-2 0,11 6 0,6 0 1,9 0-247,5 0 1,5 0-1,7 0 53,0 0 0,-7-5 0,-1-1 0,-4 0 34,-2-1 1,-4 1-1,-12 1 80,-4-4 0,-2-4 0,-9 1 1,-4 1-138,-9 1 0,0 2 250,-9-1 0,-6-10 1,-6 3-1</inkml:trace>
  <inkml:trace contextRef="#ctx0" brushRef="#br0" timeOffset="264">9825 18041 18412,'9'-10'-2675,"1"2"2603,1 2 0,-3-4 207,1 6 1,1 1-350,4 7 0,-6 6 0,-3 9 1,-5 4 13,-5 4 0,2 3 0,-7 3 0,-1 7 141,-1 6 0,-3-2 0,1 5 1,1-2-60,4 1 1,-2-6 0,6-5-301,2-3 1,9 0 0,9-6 278,7 1 0,11-7 0,3-2 0</inkml:trace>
  <inkml:trace contextRef="#ctx0" brushRef="#br0" timeOffset="265">10422 18083 28197,'-6'-8'-257,"-4"4"0,-2 4 0,-3 6 0,1 8 0,0 8 0,0 7 0,0 4-347,-1 5 0,-4-2 1,0 2-1,0 2 0,0 1 165,1 1 0,-6-1 0,5-3 0,0-5 142,-2-3 1,6-3 0,-3-3 0,6-5-183,2-3 0,8-8 425,2-4 1,7-13 0,9-8 0,3-7-100,4-6 1,-1-3 0,2-2 0,1-6-159,2-5 0,-3-1 1,-2 2-1,0 0 56,0-3 1,0 2 0,4 8 0,-3 5 466,3 3 1,-4 8 0,0 3-1,-2 3 1,-2 4 100,-2 2 0,-2 4 0,-2 8 1,-2 2-611,-5 6 1,1 9 0,-1 4 0,-2 4 55,-2 2 0,4 10 0,0 4 0,-2 1-135,-1 0 1,-2 4-1,1-1 1,2-1 154,2-2 1,0 2 0,-5-2-1,0-3 73,0 0 1,0-1 0,0-2-1,0-5-190,0-3 0,0-6 0,0-2-1344,0-2 1593,-6-7 1,-9-13 0,-7-8 0</inkml:trace>
  <inkml:trace contextRef="#ctx0" brushRef="#br0" timeOffset="266">10237 18510 18713,'-5'-14'-5738,"1"-1"4782,-1 7 0,7 2 1114,2 6 0,4 3 0,8 4 1,3 4-1,6 0-426,7 1 1,6 1 382,9 1 0,10 0 0,8 1 0</inkml:trace>
  <inkml:trace contextRef="#ctx0" brushRef="#br0" timeOffset="267">12626 18112 21177,'-10'0'-216,"1"0"0,-2 1 0,0 4 0,0 5 0,3 2 0,0 4 0,0 3-433,-3 5 0,3 7 1,-1 4-1,-4 1 0,-3 4 371,-3 1 1,0-3 0,5-2-1,-2-1 139,-3-4 1,5-1 0,-2-3 0,7-1 0,2-4-179,4-2 0,2-6 0,2-6 112,4-1 0,3-4 0,6-10 0,2-5 326,3-6-332,-3-7 1,4-3 0,-6-9-1</inkml:trace>
  <inkml:trace contextRef="#ctx0" brushRef="#br0" timeOffset="268">12569 18183 16406,'6'-22'-1322,"1"-4"0,4 9 1227,-2 4 1,-4 1 0,4 7 341,2 2 0,4 1 0,2 4 0,4 3-424,1 4 0,1 4 0,6 3 0,1 1 1,1 2-227,3-2 1,-1 1 0,-6-1-1,-4 2 236,-4-2 0,-3-1 1,-3-2-1,-4 1 32,-4-1 0,-5 0 1,-5 0-1,-6 0 155,-6 1 1,-5-1-1,-7 0 1,-1 2 142,-3 3 1,3-3 0,-3 4 0,3-1 52,1 0 0,7 0 0,3-5-177,3 0 0,9 1 1,3-3-1,8-2 140,5-6 0,5-2 1,5-2-87,5 0 0,7 5 1,4 0-1,0-2 0,0 0-75,-4 2 1,-2-4 0,-6 6-16,-4-1 0,-9 2 0,-9 6-64,-8 0 1,-4-4 0,-15-2 0,-2-1 110,-4 1 0,-7 2 0,1 2 0,-3 0 27,-2-3 0,-6 0 0,-3 6 1,-5-3-118,-4-2 1,0 1-1,-3-5 146,1 2 0,-5-5 0,3 4 0</inkml:trace>
  <inkml:trace contextRef="#ctx0" brushRef="#br0" timeOffset="269">9683 17771 19563,'-14'-13'-817,"1"2"0,2 1 0,3-1 1,2-3-1,2-3 699,3-2 1,2 0-1,4 5 1,6-2-1,7-2 310,5-1 1,12-1-1,8 3 1,9-4-133,8-1 1,5 0 0,7-3 0,3 1-13,0-1 1,-35 12-1,-1 0 1,1 1-1,1 1 1,3 0 0,2 3-69,2-1 1,0 2 0,3-1 0,-1 2 0,2-1 0,-1 1 0,2 1 0,0 0 115,0 3 0,1 0 0,4 0 0,0 2 0,1 1 0,0 1-112,-3 2 1,0 2 0,3 0-1,-2 4 1,-6 4 0,-1 3-1,2 1 1,0 2 93,1 3 0,0 1 1,-3 2-1,-2 1 0,-3 0 1,0 1-1,-2-1 1,-1 1-96,-1 1 0,-1 1 0,-1-1 1,-1 0-1,-2-2 0,1-2-146,1-1 0,0 0 1,30 18-1,1-4 1,-4-6-62,-5-7 1,-8-1 0,-6-8-1,-7-4 247,-5 1 0,-11-5 1,-4 0 141,-3-2 1,-8 0 0,-7-3-153,-8 2 0,-5 5 1,-11-4-1,-2 0-118,-2 1 1,-8-3 0,-1-4 0,-2 0-58,0 0 0,0 0 0,-3-1 1,3-4 328,5-5 0,4-2 0,4-2 0,3-1-191,1 1 1,-2-5 0,4 0 0,0 2 30,-2 1 0,1 2 0,-6 0 0,3-1-203,-3 1 1,-2-5 0,-4-1 157,-1-2 0,-6-2 1,2-4-1</inkml:trace>
  <inkml:trace contextRef="#ctx0" brushRef="#br0" timeOffset="270">11432 17401 19271,'-43'-14'-1683,"-3"-1"1091,-6 1 0,0-3 0,-11 1 0,-1 5 651,-2 3 0,1 2 1,1 3-1,-3-2 1,-1 2-17,-4 1 0,29 3 0,-1 0 1,0 0-1,1 1-61,-1 0 0,1 1 0,1-1 1,0 0-1,-29 0 0,0 1 90,0 2 1,-3 6 0,1-2 0,5 2 80,3-1 1,5 7 0,8-2 0,5 2 45,3 3 0,1 4 1,0 8-1,2 2-64,3 3 0,-1 1 0,4 4 0,0 1-199,0 0 1,7-1 0,6 1 0,1-2 0,6-3-413,4-5 1,-1-4-1,8-4 5,1-1 0,3-9 0,4 1 215,6-5 1,2-9 0,4-1 0,2-7 246,1-7 1,6 1 0,-1-12 0,2-1-36,3-2 1,-1-2 0,1-1 0,1-1 21,3-2 0,-2 0 0,6 3 0,1-2 101,3-1 0,5-5 0,12 3 0,5 0 45,8 1 0,2 0 0,-34 20 1,1 0-1,-1 0 0,1 0-22,-1-1 0,1 1 0,3 0 0,1 1 0,3 1 0,1 1 0,0 1 1,2 1-72,0 0 1,-1 2 0,-4 0 0,-1 0 0,-2 0 0,1 1 0,-1 1 0,1 0-12,1 3 0,1 0 1,-2 1-1,1 0 0,0 2 1,0 0-1,-3 1 0,0 0-56,35 8 0,-2 7 0,2 5 0,-36-9 1,1 0 74,0 1 0,1 2 0,1 2 1,0 2-1,0-2 0,1 2 1,0 0-1,0 2-32,1 2 1,0 0 0,0-2 0,0 1 0,-3 2 0,0 1 0,-2-2 0,0-1 0,-2-2-1,0-1-87,35 15 0,-5-5 0,-7-3 0,-8-3 9,-8-5 1,-8-4-1,-6-2 1,-5-2 95,-7-1 1,-5-6-96,-5 6 0,-4-5 1,-11 2 31,-9 0 0,-2-1 0,-11-3 1,-7 2-63,-5-2 0,-4-1 0,-3-4 0,-4-3-65,1-4 0,1-5 0,6-5 0,0-5 131,1-3 0,5-3 0,4-1 1,3-4-32,2-1 0,-1-2 1,1-3-1,-2 1 1,-2 4 38,-1 1 0,-8-3 0,-2 5 0,-7 3 29,-5 5 0,-9-2 0,0 5-55,-1 0 0,-8-4 1,-1 7-282,33 11 1,-2-1 0,-7-2 0,-1 0 0,0 0 0,1 0-1</inkml:trace>
  <inkml:trace contextRef="#ctx0" brushRef="#br0" timeOffset="271">10337 17145 19420,'-63'-14'-290,"6"0"0,12 6 1,14 1-1,6 3 126,6-1 0,8 6 0,-1 11 40,-3 5 0,-6 5 0,-9 8 0,-3 3-133,-5 5 1,-6 2-1,-2-1 1,3-1 97,2 1 1,-1-4 0,8-2 0,3-3 44,1-1 1,1-2-1,3-4 32,2-4 1,3 2 0,9-2-123,2-2 0,-1-6 0,6-1-16,2 1 1,3-3 0,5 0 76,4-2 1,-1 3 0,2-4 0,1-2 251,2-1 0,2-2 0,3-2 0,2-2 29,2-6 1,4-3 0,7-2-1,5-3-51,3-1 0,8-6 0,4 1 0,8-1 47,5 1 0,-1-2 1,-1 3-74,0 1 0,-1-3 0,0 4 0,8 1 29,-32 9 1,1 1 0,4 1 0,1 1-1,-1 2 1,2 1 0,-1 1 0,0 0-4,0 1 0,1 0 0,-1 0 0,0 1 0,5 2 1,0 0-1,2 0 0,2 0-15,1 0 0,0 0 0,-2 3 0,0 2 0,0 1 0,0 2 1,2 3-1,1 2 0,-1 1 0,0 2-145,1 0 1,0 1 0,-2 2 0,-2 2 0,-6-3 0,-2 1 0,-3 2 0,-1-1-183,-2 2 0,-2-1 0,27 20 0,-6-3 0,-10-6 83,-7-7 1,-7-4 0,-9-9 0,-7-1-75,-6-1 0,-4-6 246,-7 6 0,6-7 0,2 3 0</inkml:trace>
  <inkml:trace contextRef="#ctx0" brushRef="#br0" timeOffset="272">12157 17913 13822,'6'14'-3226,"-6"-1"3069,-8-4 1,8-3-1,5-6 1,7 0-1,7 0 1,5-1 15,3-4 257,1 3 1,7-10 0,1 4-1</inkml:trace>
  <inkml:trace contextRef="#ctx0" brushRef="#br0" timeOffset="273">12583 18055 11753,'0'8'-1081,"0"-2"701,0-6 0,2 0 521,2 0 0,0 0 0,5 0 0,-4 5-264,4 0 427,-6-1-527,4-4 105,-7 0 0,1 0 0,4 0 133,5 0 0,-3 0 0,3 0 59,1 0 1,-3 0-1,0-1-148,-2-4-108,5 3 797,-9-4-548,4 6 1067,0 0-940,-4 0 1,-2-5 0,-9 1-179,-4 0 1,-1-2 0,-1 0 0,0-1-63,-4 1 0,1-5 1,-5 0-1,-3-5-72,-1-3 1,-3-1-1,-1 2 1,-4-2 2,-1-2 0,-4-2 1,-6-4-1,-1-2 100,1-4 1,2 4 0,1-4-1,1 0 141,-1 1 1,7-6 0,3 1 0,3-2-63,1 3 1,5 2-1,2 6 1,0 1-87,0-1 1,3 7 0,-5 3-1,-2 4 1,-4 0-185,-4 1 0,0 2 0,0 0 1,-3 3-14,-5-2 1,0 3 0,-4 0 132,-6 2 0,-8-4 1,-16 6-1,36 2 1,-1 0 61,0 2 0,-1-1 0,-39-1 0,2-1 0,0-2 132,0 2 0,2 2 0,36 1 0,0 0 0,-1 0 0,1 0 324,-36 0 0,3 6 1,4 3-1,4 4-109,4 1 1,2 7 0,0 1 0,-1 3-108,1 4 1,8-4 0,4 8 0,4-1-290,1 1 1,7-3 0,4 3 0,5-3-211,4-2 1,1 1-1,-4-1 1,4-1 111,2-3 0,-4 1 1,3-6-1,1 0 91,-1 2 0,-2-6 0,2 6 1,1-2 52,-1 0 1,1 0 0,2-5-1,-1-1 36,2-4 0,6 2-27,1-6 116,1 0 1,1-7 0,3-3-183,4-4 1,7-2 0,2 0 0,1 1 0,-1-1-131,-1-1 1,2-3 0,-4 1 43,-2 0 1,3 0-1,-1 0-4,-2-1 1,-3 1 0,-3 0 0,-3 1-1,-1 2-31,1 2 0,-5-1 1,3-4 44,0 0 0,-3 4 0,5 2 111,-2 2 1,5 0 0,-4 3 197,1-2 1,-2 0 244,-6 5-282,6 0 0,2-1 1,7-3-63,4 0 1,6-7 0,11 1 0,10-3 0,9-2-29,13-4 1,2-3 0,11-7 0,2 1 53,6-1 1,-35 14 0,2 0 0,4 0 0,1-1-56,2-1 1,1 1 0,3 1 0,0 1 0,-2 2 0,-1 0 0,0 0 0,0 1 59,1-1 0,1 2 1,-3-1-1,1 1 1,2 3-1,0 1 0,-2 1 1,0 1-45,-2 1 0,-1 1 1,-1 1-1,-1 1 1,-1 0-1,-1 1 1,1 1-1,1 1 1,0 2-1,1 1-19,1 2 0,0 1 0,-4 1 0,0 1 0,1 2 0,-1 1 0,-1-1 0,-2 1-67,2 0 0,-1 2 1,1 2-1,1 2 1,1-1-1,0 1 7,1 3 0,0 0 0,0-1 0,-1 2 0,-3 1 0,-2 2 0,0-1 0,-2 2 0,-1-2 0,-1 1-52,-1-1 1,-1 0 0,1 1 0,0 0 0,27 19 0,-1-3-5,-1-4 1,-10-6-1,-7 2 1,-7-3 8,-5-6 1,-6-2 0,-4 1 0,-2-3 90,-6-1 1,-7-2 0,1-5 0,-1 0-144,0 1 1,0-6 0,-5 1-6,0 1 0,-2-5 1,-1 0 19,-2 1 1,-1-6 246,1 4 1,2-4 0,-7-1-31,-1 0 0,4 0 112,-3 0-195,7-6 1,-5 5 49,3-4 0,-3-3 1,-6 0-1</inkml:trace>
  <inkml:trace contextRef="#ctx0" brushRef="#br0" timeOffset="274">12199 18069 8539,'0'-9'-372,"0"-1"1,-1 1-1,-4-1 1,-5 2 176,-2 2 0,-2 1 1,-1 7-1,1 3 1,0 4 301,0 4 0,0 1 0,1 0-75,3 0 0,-2 1 1,4 0-1,-2 3 0,2 2 19,2 2 0,-3 2 0,2 4 0,1 1 1,0-1 1,1 1 0,5-1 0,0 2-13,0 3 1,0-3 0,2 5 0,2-2 0,7 0-15,7-1 1,-1-2 0,8-1 0,5 1 14,7 3 0,10-3 0,5 3 0,4-3-49,0-2 1,8-1 0,0-3 0,1-7-101,-3-6 1,-9-4 0,0-7 90,0 0 1,3-11 0,0-5 0,1-5 17,0-4 1,-6 3 0,-2-3 0,-2-4 50,1-2 1,-3-4 0,-7 3 0,-3-3-6,0-1 0,-5-3 0,3-9 0,-3-4 26,-2-3 0,-4-5 0,-3-5 0,-6-4-45,-7 1 0,-4-2 1,-6 9-1,-6 0 0,-9 3 3,-10 1 0,-5 7 0,2 2 0,-3 6-29,-5 4 0,-3 5 0,-3 9 0,-5 6-93,-8 7 0,-2 5 0,-7 6 51,-2 0 0,-1 6 0,-1 4 0,4 4-16,4 5 0,9 2 1,2 4-1,2-3-8,3-2 1,8 4 0,7-5 0,5-1-68,7-3 0,10-5 0,4-1 0,5 2 131,5 2 0,3 7 0,6 3 0</inkml:trace>
  <inkml:trace contextRef="#ctx0" brushRef="#br0" timeOffset="275">13152 17813 8545,'-8'-14'-1823,"2"6"1823,6 14 0,6 10 0,2 13 0</inkml:trace>
  <inkml:trace contextRef="#ctx0" brushRef="#br0" timeOffset="276">11375 17472 16422,'-7'-14'-596,"-2"1"0,-2 2 0,0 3 0,1 0 0,-2 2 0,-4-2 545,-3 0 0,-5 3 0,4-2 0,-3-1 0,-2 1 0,-2-1 80,-1 1 0,-2-1 1,-2-3-1,-1 1-64,2-1 1,-4-3-1,0-4 1,-1-1 5,-4 2 0,-4 1 0,-7 4 0,-7 2 0,-7 5 101,-7 4 1,-4 1 0,-5 1-10,5 4 0,-3 3 0,0 8 0,38-8 0,0 1-45,-2 0 1,1 1 0,-34 15 0,36-13 0,1-1 0,-29 12 0,10 1 175,4 1 0,8 1 0,0 0-184,7 3 0,-2-2 0,4 9 0,0 0-34,-1 1 1,4-4 0,-2 3 0,1-1 0,5-3 6,5-2 0,0-2 0,6 0 0,1-1-118,3-3 0,2-4 0,2-5-325,1-1 311,7-6 1,2-8 0,5-10-112,0-2 1,2-3-1,-1 0 17,-2-4 0,-2 8 1,-1-4 85,0 3 0,0-1 0,0-1 1</inkml:trace>
  <inkml:trace contextRef="#ctx0" brushRef="#br0" timeOffset="277">9086 17472 19726,'14'-6'-859,"-6"4"0,0-4 1011,-4 6 0,-2 1 1,3 4-967,-4 5 1,4 4 0,0 5 0,-2 4 562,-2 4 0,-2 2 0,-2-1 1,-4 1-1,1-1 210,0 0 0,-5 2 0,1 2 0,-1 1 171,2-1 0,-2-2 0,4-3 1,1-2-150,0-1 1,1-5 0,5 3 0,0-2-214,0-2 1,0-7-1,2-3 1,2-2 71,6-3 0,9-1 0,6-4 0,7-4 138,5-8 0,11-1 0,2-4 0,3 2 0,-3 0 527,-1-2 1,-6 0 0,-7 4-271,-1 1 0,-7 0 0,-6 1 0,-1 4 263,-4 4 24,-7 4-606,-4 1 0,-12 6 0,-2 2 0</inkml:trace>
  <inkml:trace contextRef="#ctx0" brushRef="#br0" timeOffset="278">9526 18183 24592,'0'-8'-1600,"-6"2"0,-2 6 1</inkml:trace>
  <inkml:trace contextRef="#ctx0" brushRef="#br0" timeOffset="279">1977 3668 26072,'-8'-14'-1624,"1"1"0,4 4 0,3 2 0,7 2 0,7 1 0,10 1 1856,9 1 1,6 2 0,5 2-1,4 1 1,2 3 0,4 2-90,3 3 1,3-3 0,13 1 0,4 1-103,-35-6 1,1 0 0,1 2 0,-1 0 0,3-1 0,0-2 0,-1 2 0,0 0 0,0-1 0,0 1-2,4 1 0,0-1 0,3-1 0,0 0 0,4 0 0,0 0 0,0 0 1,-1-2 14,-1 0 0,1 0 1,4-1-1,0-1 0,5 0 1,0 0-1,2 0 1,0 0-12,1 0 0,1 0 0,5 0 0,0-1 0,-1-1 1,1-1-1,3-1 0,0 0-29,-2 0 1,0 0 0,-20 0-1,2 0 1,-2 1 0,26 0-1,0 1 1,-24 1 0,0 0-1,0 0 194,-2 0 1,0 1 0,0-1 0,1 1-1,0 0 1,0 0 0,0 0 0,0 0-1,0 0-169,0 0 0,0 0 1,0 0-1,26 0 0,-1 0 1,-6 0-1,0 0 0,2 0 1,0 0 30,-1 0 1,0 0 0,1 2-1,0 1 1,-7 0 0,1 1-1,1-1 1,0 0-10,0 0 1,0 0 0,-3 2 0,-2 0 0,-2-2 0,-1 0 0,3 0 0,2 0-7,4 1 1,1-1 0,-1-1 0,0 0 0,3-1 0,0-2 0,3 1-1,1-1-30,-26 0 1,1-1 0,1 0-1,3 0 1,1-1 0,0 0 0,-2-1-1,1-1 1,0 0 0,3 0-1,-1 0 1,1 1-4,0-1 0,-1 0 1,1 0-1,-1 1 1,1-1-1,-1 0 1,-1 1-1,-1-1 1,-1 0-1,0 0 1,-1 1-1,0-1-8,-1 0 1,0 0 0,0 1 0,1 0 0,0 1 0,-1 0-1,22-1 1,-2 0 0,-3 1 0,-1 0 0,-3 1 0,-3 1 17,-5 0 1,-1 0 0,-8 2 0,-1 0 0,-2 0 0,0 1 0,-3 1-1,-1 0-15,34 5 0,-10 2 1,-8 4-87,-6 0 1,-5-1-1,-6-2 1,-1-3 44,1-2 1,4 3-1,2-4 1,2-2 8,3-1 1,-5-2 0,0 0 0,-4 0-176,-2 0 1,0-5 188,-15 0 0,4 1 0,-12 4 0,-2 0 0,-6 0 0</inkml:trace>
  <inkml:trace contextRef="#ctx0" brushRef="#br0" timeOffset="280">12228 16875 8210,'0'-14'181,"1"6"152,4 3 1,-2 11-1,7 10 1,1 11-1,3 11-194,5 8 0,3 6 1,8 9-1,2 6 1,2 2-165,3 2 0,-19-32 1,2 1-1,1 2 0,0 0 1,1 3-1,-1 0-10,0 2 0,1-1 0,-1-2 1,0-1-1,0 2 0,1-1 0,0-2 1,0-1-11,2 0 1,0 1 0,-2 1 0,1-1 0,3-4 0,0-2 0,1-1 0,0 0 0,0-3 0,0-1-162,25 27 1,2-4 0,-8-5 0,-5-10-63,-7-7 0,-5-2 0,-4-11-364,-1-2 545,-7-1 0,-11-14 1,-13-7-1,-11-8-865,-4-6 952,-2 4 0,-10-19 0,-3 4 0</inkml:trace>
  <inkml:trace contextRef="#ctx0" brushRef="#br0" timeOffset="281">11815 18339 8093,'-50'0'80,"6"0"1,7 0 161,3 0 1,7 2 0,8 1 0,4 3-1,6 2-32,4 3 1,4-3 0,4 2-225,6 1 1,15-5 0,20-1 0,12-7-70,8-7 0,9-10 0,-33 1 0,1-2 70,3-3 0,2-2 0,5-4 1,2-2-1,4-1 0,1-2 0,4-1 1,1-1-33,2-2 0,1 0 0,-19 12 0,1 0 1,-1-1-1,1-1 0,1-1 0,0 1 1,2-1-1,0 1 0,1 0 158,1-1 0,0 1 0,-1-1 0,-3 2 0,-1 0 0,-1 1 0,0-1 0,0 1 0,0 0 0,24-13 0,0 2 4,1 2 0,-2 0 1,-7 2-1,-1 2 0,-4 2 1,-1 2-1,-4 2 0,-2 0-37,-3 3 0,-1 1 0,1 2 0,-3 2 1,28-10-1,-6 3-156,-9 5 1,-17 3 0,-1 2 0,-7 2 6,-5 2 1,2 2 0,-11 5 0,-2-2 183,-1 2 0,-2-3 224,1 1 0,-7-1 160,-4 1 1,-2 2 0,-2-7 225,0-1 1,0 3 0,0-1-623,0-2 1,-2 5 0,-1-1-137,-2 1-518,1 4-489,4-4 260,0 6-232,0 0 665,-7 0 1,4 0-1,-6-1-400,-2-4 1,-4 3 0,-2-3 257,-2 4 1,0-1 0,5-1-1,-2-2 1,-3 2 488,-4 2 0,-4 1 0,-2 0 0</inkml:trace>
  <inkml:trace contextRef="#ctx0" brushRef="#br0" timeOffset="282">8147 17955 10421,'0'-14'-277,"0"0"1,0 0-1,0-2 1,2-1 0,1-2-1,2 1 1,-2 2-73,-2 2 0,-1 5 1,-1-1 550,-4-1 1,2 5-118,-7 1 1,7 5 0,-1 5 0,0 3-21,0 0 0,1 9 1,-5-1-1,0 4 0,0 6-8,-3 0 0,-2 9 0,-1 3 14,0 3 1,-2 10 0,-1 6-1,-2 6-17,1 2 0,2 9 0,2-5 0,2 1-2,2-2 0,4-2 0,6 4 1,0-4-371,0-4 1,6-17 0,4-8 309,2-10 1,2-7 0,1-6 0</inkml:trace>
  <inkml:trace contextRef="#ctx0" brushRef="#br0" timeOffset="283">8119 17756 10008,'8'-22'-14,"6"0"1,-1 6 25,4 2 0,8-2 0,0 10 1,7 0-1,6-1-84,3 4 0,3 3 0,4 3 0,5 4-15,7 1 0,16-4 1,-33 1-1,1 0 1,0 0-1,1-1 49,-2 0 1,0 0 0,3 2 0,0 1 0,-2-3 0,1 0 0,4 0 0,1 1-81,3 0 0,0 0 0,-2-4 0,1 1 0,0 0 1,1 1-1,0-2 0,0-1 102,2 0 0,-1 0 1,0 0-1,0 0 0,0 0 1,-1 0-1,0 1 1,-2 0-1,-1 1 0,-2 0 1,-3 0-1,-3 0 1,34 7-1,-5 2 14,-4 2 1,-6 1 0,-7 2 0,-5 1-132,-5 2 0,0 2 0,-11-4 0,-1 2 65,-2-2 0,-2-1 0,1-3 0,-1-2-119,1-2 1,1-6-1,1 2 1,3-3 139,-3-2 0,-1 0 0,-3 0 0,-3 0 211,-5 0 0,-4-5 884,0 0-909,-7 1 0,-2 10 0,-8 3-84,-2 4 1,0 1-1,-3 0 1,0 1-92,4-1 1,-3 0 0,-1 2 0,1 1 88,0 2 1,-1 6 0,4-1 0,-3 3 18,-2 1 1,-1 1-1,-6 1 1,1 1 19,0 3 1,-2 5 0,-1-3 0,-2 2-229,1 0 0,1-6 1,0-1-1,-2-4 0,1-5-239,3-1 0,5 3 0,1-7 375,-2-4 0,-8 1 0,-4-6 0</inkml:trace>
  <inkml:trace contextRef="#ctx0" brushRef="#br0" timeOffset="284">7891 18837 8440,'15'-29'-90,"-1"9"0,0 4 0,3 7 0,7 2 0,9 4 0,8 1 0,8 2 1,8 0-1,9 2 53,9 3 0,-33-4 0,1-1 0,4 3 0,1 1 0,2-2 0,1 0 1,2 1-1,0-1 33,1 0 0,1-1 1,1 3-1,0 0 1,-2 1-1,-1 0 0,5 1 1,0 0-86,2 1 1,0 1 0,-5-1 0,0 0-1,0 0 1,-1 0 0,-2 0 0,-1 0 98,-1 0 0,0 0 1,-1 0-1,-1 1 0,1-1 1,-1 0-1,-2 0 1,-1 0-21,-1 1 1,-1-2-1,-2-1 1,-1-2 0,26 3-1,-4-1 58,-4 0 1,-2 0 0,-4-5 0,-3-2 0,-3-1-96,-4-2 0,2-1 1,-10 3-1,-4-4-67,-5 0 1,-5-1 0,-5-3 113,-1 1 0,-6 2 0,-4-1 0,-2 2 0</inkml:trace>
  <inkml:trace contextRef="#ctx0" brushRef="#br0" timeOffset="285">8460 18012 8486,'-19'0'-157,"-2"0"0,-1 0 0,-3 0 1,-2 0-1,-1 0 0,-1 0-159,1 0 1,1 5 0,2 1 0,3 2 462,1 3 1,2-1-1,5 2 1,1 4-50,4 0 1,-2 6-1,6 3 1,0 7-58,-1 6 1,4 3 0,-2 2 0,2-1 0,4 2-142,2 4 0,4-4 1,8 2-1,5-5 20,7-3 0,4-7 0,10 4 0,7-2 212,5 1 0,1-6 0,7-4 0,11 1-72,-34-12 1,2 1-1,2 0 1,-1 0-1,1 0 1,0-1-1,0 0 1,1-1-89,1 0 0,0 0 0,-1 0 0,0 0 1,4 1-1,1 1 0,0-2 0,1-1-22,1-1 1,1-1 0,-2-1 0,1-2 0,-43-5 40</inkml:trace>
  <inkml:trace contextRef="#ctx0" brushRef="#br0" timeOffset="286">10010 19049 6365,'8'-1'-11,"37"-4"-56,0-2 0,-5-3 0,0-1 0,36-12 0,-3-4 131,-2-2 0,-5 1 1,-1-2-1,-3-2 104,-7-1 0,-5-2 1,-9 5-1,-3 0 96,-4 3 0,-9 2 1,-3-3-1,-2-1-200,-2 1 1,-4 1-1,-4 0 1,-4 0-150,0-3 1,-4-3 0,1 0-1,-8-5 1,-7-3-112,-6-2 0,-7 1 0,0-1 0,-5 0 224,-4 1 1,-10 1 0,0 1 0,-7 4 33,-7 1 1,0 2 0,-9 6 0,1 2 74,1 1 1,-3 11 0,5-1 0,-3 3 0,-9 3-139,34 5 0,-1 2 0,-37-1 0,38 2 0,-1 0 0,-37 2-59,39 0 0,0 0 1,-4 2-1,-1 0 0,0 3 1,-1 0-1,-1 1 0,1-1-126,-3 0 1,1 0-1,1 0 1,-1 0 0,2 0-1,-1 0 165,2 1 0,0-2 0,1 0 1,-2-2-1,-3 0 0,-1 0 0,1 0 1,1 0-1,3-1 0,0 0 41,5 0 0,0 0 0,-39 4 0,4-4 134,6 2 1,6 1 0,11-3 0,4 2 6,4-2 0,12 5 0,6 1 0,5 4-126,8 1 0,1 7 0,7 4 0,3 7-174,6 6 1,-1 7 0,6 4 0,4 2-65,4 3 0,-1-1 1,5-1-1,-1-4 77,4-4 1,4-6 0,5-2 0,7-3 0,6-6 125,6-6 1,5-5 0,7-4 0,12-1 133,-32-6 1,1 0-1,3-3 1,0 1-1,2 0 1,0 1-1,0 0 1,1-1-137,1-2 1,0 1 0,4 2 0,2 0 0,3 0 0,1 0 0,0 0 0,-1 1-39,-1 0 0,-1 0 1,0-1-1,0 1 0,-4 2 1,-1 0-1,2 0 0,0 1-17,2-1 1,-2 0-1,-5 0 1,-2 0 0,-4 0-1,0-1 4,34 3 1,-11 2 0,-4-6 0,1-4 21,0-4 1,-7-6 0,-1-10 0,-6-6 0,-4-9 199,1-8 1,-1-2-1,-4-9 1,-1 0 56,1-3 0,-5-5 0,-2-1 0,-3 2-171,-6 2 1,-6-2-1,-12 1 1,-4 4-66,-4 0 0,-7 6 1,-6 1-1,-9 4-38,-7 1 1,-10 7-1,-2 5 1,-6 4-28,-6 3 1,-5 7-1,-6-2 1,-8 3 47,-8 2 1,38 9 0,0 2 0,0 0 0,0 1 0,0 1 0,0 0 18,-3 1 0,1 0 0,-1 0 0,-1 0 0,-4 1 0,-1 0 0,-2 1 0,-1 1 1,1 1-1,-1 1-4,1 1 1,-1 1-1,-1 3 1,-1 0 0,-1 1-1,0 1 1,-1-1 0,-1 1 2,2 0 1,0 0 0,1-3 0,1 1 0,4 1-1,0 0 17,1-1 1,0 1-1,6 0 1,-1 1-1,-2-2 1,-1-1-1,5 0 1,2 0 32,-31 6 1,8 0-1,12-3 42,9-2 0,12 1 0,11-5 0,4 2-112,6 3 1,3-3-1,6 1 1,0 4-138,0 4 0,0-1 0,0 5 0,0-1 101,0 4 1,6 3-1,2 1 1,1 2 76,1 3 0,4-3 1,6 4-1,4-4 213,6-2 1,5 0-1,9-1 1,5-3-202,8-5 0,1 2 1,7-4-1,-2-3-58,-3-3 0,5-3 0,2 3 0,4-3 8,5-2 0,-4 4 1,4-5-1,-3-1 0,-4 1 78,-2 0 0,0 4 1,-3-2-1,2-1 21,7 0 0,-2 5 0,5-3-49,-4 0 0,-5 3 0,-1-6 0,2-2-74,1-1 0,7-2 0,-2-2 0,-4-4 1,-7-7-58,-4-4 0,-4-9 1,-5 3 154,-7-4 1,-2-6-1,-9-2 1,-4-3-21,-3-6 0,-9 0 1,-1-7-1,-9-1-20,-5-3 1,-8 1 0,-8-8 0,-8 4-168,-9 1 0,-1 5 0,-11 0 0,-12 0 90,23 26 0,-2 1 0,-3 0 1,-3 1-1,-3 2 0,-2 1 1,-1 1-1,0-1 34,-2 2 0,0 0 0,-2 2 0,-1 1 0,-2 3 0,-1 3 0,-4-1 0,-1 3 0,-1 0 0,-1 1 110,1 2 0,-1 1 1,-4 0-1,-1 2 1,1 1-1,0 2 0,-3-1 1,0 1-75,0 1 0,1 1 1,5 0-1,1 2 0,3 2 1,-1 0-1,0 0 1,-1 0-5,-2 0 0,1 0 0,4 1 1,1 0-1,2 1 0,2 0 0,4 1 1,0 0-50,4 1 0,0 0 0,-1 1 0,1 0 0,0 2 0,1 0 17,2 0 1,0 1-1,-29 13 1,16 1-1,11 1 3,9 3 0,13 2 1,8 4-1,7-1 30,6 2 0,13 1 0,9 1 0,11 3 13,10 2 0,14-3 0,-24-20 0,2 0 0,1-1 1,1-1-1,2 1 0,0 0 3,2 1 1,0 0-1,2-1 1,0 1 0,1-2-1,1 0 1,1 0 0,0 0-7,2 0 1,1-1 0,3 2 0,1 0 0,-1-4 0,0-2 0,0 1 0,-1 0 1,1 0 1,-1-2 0,1-4 0,1-1 0,4-1 0,0-1-15,-1 0 0,-1-2 0,-1-2 0,0-2 0,-3 0 0,0-1 0,0-2 0,-1-2 0,0-1 0,-1-2-88,-3-1 1,0-2-1,-1-3 1,-2-2-1,30-9 1,-9-1 117,-8-1 1,-14 2-27,-12-2 0,-4-3 0,-11 3 0,-3-2 0</inkml:trace>
  <inkml:trace contextRef="#ctx0" brushRef="#br0" timeOffset="287">8645 18453 27196,'0'-14'-1288,"0"-1"0,-2 1 0,-1 0 0,-2 0 0,2 0 0,2-1 1,1 1 598,0 0 0,-2 0 0,-1 0 201,-2-1 0,0 6 0,4-1 0,-2-1 281,-2-1 0,0-3 0,5 1 0,2 0 480,2 0 0,6-5 0,9-2 1,6-1 164,7-3 1,10-2 0,11 0 0,2 2-83,2 1 1,-5 7 0,2-2 0,4 5 0,5 4-321,2 5 1,3 4 0,-5 1-1,-1 1 446,-4 4 1,1 5 0,-12 9 0,-3 3-216,-4 0 1,-1 9 0,-7-2-1,-4 2-64,-2 4 0,-4 0 0,3 4 1,-3-2-3,-1-2 0,-2 2 0,-5-3 0,0-3-244,0-1 0,0-3 1,1-3-1,-3-5 0,-1-3-358,-1-2 0,-1-6 1,6-4 277,-1-2 1,-5-2 0,1-2-45,1-2 0,-5-4 0,-1-6 0,-4-1-370,-1 1 1,-1-5 0,-4 0 0,-4 2 280,-4 1 0,-6-3 0,-2 0 0,-1 2 237,-3 1 0,-2-3 0,-1 0 0,-1 2 53,1 1 1,4-5 0,1-1 0,-1-1-82,2-1 0,-5 5 1,5-3-1,-2 0 5,0 0 1,1 3-1,-6-4 1,1 5-113,-1 5 1,-5-1-1,-4 6 1,-3 0 300,-2 3 1,-1 4 0,-2 1-1,-3 1 392,-2 4 0,6-2 0,-3 7 0,4 1-148,1 1 0,2-2 0,2-1 0,1 1-112,-2-2 1,6 4 0,2-4 0,5 2-106,3-1 0,7 1 0,-2 2 0,5 1-122,4 1 0,-1-3 0,5 10 0,0-1-128,-1 4 0,-2 3 0,4 1 0,0 1-125,-1-1 0,3 0 0,-5-1 1,2-1-261,3-3 0,-4-5 1,2 1-355,2-4 0,0-7 698,-2-3 1,4-10-1,-4-6 1,4-5-343,1-3 1,1-9 0,4 1 0,6-1 250,6-4 0,1-4 1,7 1-1,5 0 343,6 1 1,10 0 0,5 8 0,1 0 0,3 4 169,-1 2 1,-1 1-1,6 6 1,3 4 99,4 4 1,-1 3-1,1 2-139,2 0 0,-5 0 0,-1 2 0,-4 4-64,-1 8 1,0 7 0,-2 7 0,-1 2-210,-2 3 0,-1-1 0,1 6 0,-5 1 285,-3 3 1,-1 0-1,-2 1 1,-3-2-341,-5-3 1,-3-2-1,-3-4 1,-3-1-285,-5-4 1,-5 0 0,-3-10 0,-3-2-1529,-2-4 1514,-1-8 1,-11 2-1,-4-12 1,-4-5 48,-5-6 0,-3-2 0,-8 1 0,-3-5 0,-5-3 81,-3-1 0,-8-1 0,-3-1 0,-4-1 74,-1-2 0,-4-5 1,1 3 153,4-1 1,1 4-1,6-3 1,0 2 133,0 0 0,2 0 1,4 6-1,1 2 252,-1 1 1,-4 7 0,-1-1 0,2 6 93,2 2 0,6 7 0,0-2 0,-1 4-122,-2 1 0,-4 1 1,0 4-1,-4 3-163,-2 0 1,4 9 0,-4-3 0,4 2-75,6 0 0,0 3 0,9 1 1,5 1-92,7-1 0,5 4 1,6-5-1,4 0-190,4 2 0,1-6 1,0 4-1,0-3-75,0-2 1,1-1 0,4-4-1,4-4 384,4-3 1,8-2 0,2-2 0,6-3-86,4-4 0,3-7 0,8-6 0,4-6-171,4-2 1,5-2 0,3 0 0,3-1 36,2 2 1,1 2-1,7 6 1,1 4 135,2 3 0,0 8 1,-7 3-1,-2 4 1,-6 1 105,-2 0 0,2 12 0,1 7 0,-4 6 78,-4 4 1,-2 1 0,-8 3 0,-4 3-53,-4 1 0,1 4 1,-7-5-1,-5 0-538,-3-2 1,-3-4 0,-5-2-1,0 0-86,1 1 1,-6-7 0,-1-1 0,-2-2-1213,-2-1 623,-3 1 0,-1-12 827,0-7 1,0-7 0,0-7-266,0 0 1,-6-7 0,-2-1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8.976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9441 4763 7785,'0'-8'1664,"0"1"-1543,0 7 0,0 2 0,0 3 1,0 4-1,2 4 0,1 1 84,1 0 0,8 0 0,-5 1 0,3-1 0,-1 0 0,1 0-163,-2 0 1,4-4-1,-2-2-39,3-2 1,-4-1 0,0-5 87,3 0 0,0 0 0,2-2 0,-1-2 65,-3-6 1,2-7 0,-2-5-50,2-5 1,7 0 0,2-11 0,-1-2-89,1-1 1,4-1 0,-1-1 0,3 0-188,1 1 1,1 1 0,-1 4 0,-1 9-546,-3 7 1,-4 6 0,-6 2-1529,1 4 2241,-8 2 0,6 7 0,-5 0 0</inkml:trace>
  <inkml:trace contextRef="#ctx0" brushRef="#br0" timeOffset="1">15412 4364 7982,'-9'8'227,"0"-3"0,-3-3 1,0-2-1,-2 0 0,1 1 1,2 2 98,1 2 0,6 1 1,-6-1-1,1 5 0,1 2-180,3 3 0,4-1 0,1 0 0,0 2 92,0 3 1,0-2-1,0 5 1,1 0-254,4 0 1,-2-3 0,6 3 0,1-1-51,-2-4 1,3-1 0,-5-2-179,2 1 1,0-1-307,1 0 0,-1-4 0,-3-1 579,-3-6 1,-2 8-1,-10-6 1,-2-2-113,-3-1 1,-4-2-1,-1 0 1,-2 0-236,-4 0 1,6 0 0,1 0 0,3-2-115,2-3 1,5-2 0,1-8 0,1 1 430,4 0 0,3 0 0,3-1 0,4 1 0,1 0 0,-4-5 0,6 0 0,-1 2 0,-1 1 0,3 2 0,-6-1 0,0 3-110,1 2 1,-3-2-1,5 2 1,0-2 328,0-3 0,-3 1 1,4 0-1,4 0 73,4 0 0,-1-1 0,4 3 0,-1 1-295,0 1 1,0 5 0,-5-3-183,1 2 1,-7 3-753,-4 8 937,-2-4 0,-2 12 0,0-5 0</inkml:trace>
  <inkml:trace contextRef="#ctx0" brushRef="#br0" timeOffset="2">15626 4450 8975,'0'9'-349,"0"1"0,0 1 306,0 1 0,0 3 0,0-1 0,0 0-8,0 0 0,0 0 0,0 1-212,0-1 0,0 0-680,0 0 943,-7-6 0,6-1 0,-5-7 0</inkml:trace>
  <inkml:trace contextRef="#ctx0" brushRef="#br0" timeOffset="3">15697 4464 7982,'6'-8'132,"-3"2"108,7 6 0,-5 0 0,4 1 0,2 2-185,2 2 0,1 6 1,0-1-160,0 2 0,-4-2 0,-2-1 0,-2 2 48,-3 2 0,-1 1 0,-2 0 1,0 1 181,0-1 1,-5 5-1,-1 0 1,-2-2 12,-3-1 0,3-3 1,0-2-64,2-2 1,-4 1-247,5 4 1,2-6-91,8-4 1,4-4 0,10-4 0,7-6-34,5-2 1,7-10-1,10-5 293,4-5 0,9-7 0,4 2 0</inkml:trace>
  <inkml:trace contextRef="#ctx0" brushRef="#br0" timeOffset="4">23118 4379 7952,'-7'1'106,"2"4"0,2 3 0,0 1 0,-2 1 0,2 1 0,1 2 0,2 2 1,0 3 95,0 1 1,2 0 0,1-4 0,2 3 0,-1 1 0,1-2-167,0-1 1,4-2-1,-2 0 1,-1 1-128,0-1 0,4 0 97,-6 0 1,1-4-163,-5-1 0,0 1 129,0 4 1,-6-5 0,-4-1 0,-2 0-58,-3 0 0,1-5 0,0 2-278,0-3 1,0-2-16,-1 0 0,6-2 0,1-3 0,2-4 36,3-4 0,1-1 0,2 0 341,0-1 0,6-5 0,2-2 0</inkml:trace>
  <inkml:trace contextRef="#ctx0" brushRef="#br0" timeOffset="5">23118 4492 7952,'8'-14'-895,"5"0"772,-3 0 0,-3 6 0,3 2 0,1 1 583,2 0 1,6 0-1,-1 4 1,0-2-520,-2-2 0,3 0 0,0 5-110,-2 0 0,-6 0 1,-2 0-379,3 0 0,-5 0 547,3 0 0,-13 0 0,1 0 0</inkml:trace>
  <inkml:trace contextRef="#ctx0" brushRef="#br0" timeOffset="6">23573 4464 7952,'-7'2'-218,"2"2"279,3 4 1,2 6 0,0 1 135,0-1 0,0 5 1,0 0-1,0-2-127,0-1 0,0-2 1,-1 0-1,-3 1-291,0-1 1,-1 0-720,5 0-202,-6-6 1142,4-2 0,8-25 0,10-4 0</inkml:trace>
  <inkml:trace contextRef="#ctx0" brushRef="#br0" timeOffset="7">23673 4507 7948,'13'-15'46,"-2"1"111,-2 0 0,-4 4 0,4 3 0,2 0 102,2 4 1,-3 2-1,1 1-166,4 0 1,0 1 0,4 2 0,-2 4-178,2 0 1,-3 1 0,1 3-1,-4-1-87,-4 1 1,-6 2 0,2 1 0,-5 2 100,-5 3 1,-3-4-1,-6 6 1,-2-2 108,-3 0 0,4 1 1,-4-2-1,3 1 197,2-2 0,1-1 0,4-2-59,4 0 0,3-4 0,4-2-125,3-2 0,9-1 1,10-7-1,4-3-120,5-4 0,-1-5 1,6-4-1,0-1-262,-2 2 0,2-4 0,-10 4 0,-6 3-998,-4 3 1328,-4 8 0,-6-10 0,-2 5 0</inkml:trace>
  <inkml:trace contextRef="#ctx0" brushRef="#br0" timeOffset="8">10109 7321 8040,'14'0'101,"1"0"61,-1 0 0,0 0 1,0 0-1,1-1 1,-1-2-1,0-2 1,0 2-80,0 1 0,1 2 0,0 0 0,3 0 1,2-1-1,4-4-153,6-5 0,3-2 1,7-1-1,-4 2-544,-1 2 0,1 1 0,-7-2 614,-7 6 0,1 2 0,0 2 0</inkml:trace>
  <inkml:trace contextRef="#ctx0" brushRef="#br0" timeOffset="9">10109 9482 7858,'-8'0'370,"-4"0"0,2 0-186,-2 0 0,4-1 0,5-2 1,7-2-1,9 0-48,4-1 0,4 3 1,-2-5-1,3 0 0,2 2-186,-1-1 1,-5-2-1,2 4 1,-1 0-1,0 1-467,-1-1 1,-3 0 0,0 5-315,-1 0 0,0 0 831,0 0 0,0 0 0,1 0 0</inkml:trace>
  <inkml:trace contextRef="#ctx0" brushRef="#br0" timeOffset="10">9953 11117 7845,'-14'13'66,"-1"-2"1,3-2 0,1 1 0,3-1 0,0-1 585,0-1 0,6-3 0,2-4-294,8 0 0,5 0 1,3-1-1,1-2-147,2-2 0,5-5 0,-4 4 1,1 0-53,-1-1 1,4 3-1,-5 2 1,-2-1-110,-1-2 0,3 0 0,0 5 1,-1-1-285,-3-4 0,0 4 0,-3-6 0,-1 3-217,-1-1 1,-2-6 0,1 1 0,-3-1-408,1 2 1,-6-4 857,4 4 0,3 2 0,0 1 0</inkml:trace>
  <inkml:trace contextRef="#ctx0" brushRef="#br0" timeOffset="11">17630 7435 7660,'2'-12'171,"3"0"0,6 3 1,6 0-1,5-1 0,0 2 1,-3 2 220,-3 3 1,-2 1-1,1 2 1,-1 0 0,0 0-1,0 0-275,0 0 1,1 0 0,-1 2 0,0 1-200,0 2 1,7-1-1,3-4 1,2 0-27,3 0 1,-1-4-1,-1-3 1,-2 1-132,-1 0 0,-2-4 0,2 5 0,-7 1-1563,-6-3 506,2 6 1296,-11-6 0,4 14 0,-6 1 0</inkml:trace>
  <inkml:trace contextRef="#ctx0" brushRef="#br0" timeOffset="12">17730 9425 7645,'0'-7'2641,"0"0"-2162,0 7-148,0 0 0,11 0-138,3 0 0,5 0 1,2 0-118,7 0 1,2-1-1,7-4 1,-1-3-142,0 0 1,1-3 0,0 5 0,-3-1-183,-4 1 0,-8-3 0,-3 4 0,-4 2-1335,0 1 893,-7 2 1,0 0 0,-5-1-596,1-4 1284,1 3 0,-5-10 0,0 4 0</inkml:trace>
  <inkml:trace contextRef="#ctx0" brushRef="#br0" timeOffset="13">17787 11174 7649,'-8'2'999,"3"2"-521,4 6 0,5-2 1,3 0-1,1 0 0,3-2-159,1 0 1,2-1 0,2-5 0,2 0-153,1 0 1,6 0-1,-1-2 1,4-2 12,5-6 1,-3-2 0,5-3 0,-2 1-97,0 0 0,0 0-36,-4-1 0,-1 1-172,1 0 1,-5 5-435,-1-1 0,-10 7 68,1-2-233,-9-3-138,7 7 300,-10-6 1,0 6 0,-7-4 0,0-4 560,-1-4 0,-2-8 0,-6-1 0</inkml:trace>
  <inkml:trace contextRef="#ctx0" brushRef="#br0" timeOffset="14">25166 2559 7808,'9'0'194,"1"0"0,1 0 1,3 0-1,5 0 1,5 0-1,4 0-106,5 0 0,5-2 0,10-1 1,5-3-1,9-2 0,9-3-187,8-2 1,-2 4 0,-1 1 0,-5 0-650,-4 0 0,-10 5 748,-10-2 0,-15 4 0,-6 1 0</inkml:trace>
  <inkml:trace contextRef="#ctx0" brushRef="#br0" timeOffset="15">24597 6568 7756,'0'-14'-15,"2"0"1,1-1 0,2 1 0,-1 0 0,1 0-83,0-1 1,0 1-1,-5 0 1,0 0-1,-2 0 89,-3-1 0,-1 1 0,-5 2 0,1 0 30,-1 3 0,-1 4 0,-3-3 0,1 2 151,0 3 1,0 1-1,0 4-46,-1 3 0,6 3 1,1 6-125,2 0 0,-1-5 1,4 1-1,-2 1-38,2 2 0,0-1 0,0-1 0,-2-1-54,2 1 0,2-3 80,1 1 0,6-1 0,3 2-13,4-6 1,1-2 0,0-2-16,1 0 0,-3-2 0,-1-1 1,-1-2 1,-7-1 60,2 1 0,-4 5 0,-1 0 97,0 8 0,0 5 1,0 3-1,-1 3-64,-4 4 1,3 4 0,-2 3 0,2 2-13,2 1 1,-5 6 0,1-1 0,-1 2 0,0-1-155,0-1 1,1-11 0,4 2-32,0-3 1,0-5 43,0-2 1,6-10-1,3-4 1,4-5-28,1-5 0,5-3 1,2-7-1,-1-4-37,1-5 0,3 2 0,-4 0 1,-1 1 158,-3 4 0,8-5 0,-9 0 0</inkml:trace>
  <inkml:trace contextRef="#ctx0" brushRef="#br0" timeOffset="16">24796 6639 9612,'7'8'-465,"0"3"0,8-6 123,-1-2 1,0 3 0,0-1 89,0-2 0,-6 0 375,-3 2 1,-5-3-1,-3 4 1,-3 0 162,-2 4 0,-2 1 0,-4 0 1,0-2 12,0 2 0,1 2 1,4 1-315,4 0 0,3-4 0,4-2 1,3 0-95,4 0 0,5-5 0,4 2 1,2-4-1,2-1-244,4 0 1,-6 0 0,-1 0 274,-3 0 0,-4 2 1,-2 2-1,-7 4 171,-6 0 0,-5 10 0,-8-3 0,-1 4 109,-2 2 1,-6 4 0,2-3-1,1 2-131,3 0 0,-1-7 0,3 2 0,2-5-433,4-4 1,6 1 361,-4-7 0,6 8 0,-3-5 0</inkml:trace>
  <inkml:trace contextRef="#ctx0" brushRef="#br0" timeOffset="17">24284 8160 7680,'5'-9'131,"1"1"-143,2 2 0,-5 9 0,2 11 0,-3 8 0,-2 6 135,0 6 1,-2 2 0,-3 5 0,-4 0-29,-4 2 1,-1-5 0,1 4 0,2-7-88,2-5 1,6-3 0,-2-3 0,3-5-181,2-4 1,2-7 0,3-3 0,4-7 0,4-5 171,1-8 0,7-8 0,1 1 0</inkml:trace>
  <inkml:trace contextRef="#ctx0" brushRef="#br0" timeOffset="18">24554 8302 7680,'15'-14'0,"-1"0"401,-6 6 1,-3 2-150,-10 6 0,2 1 0,-7 2 0,-1 4-269,-2 1 1,-2 6-1,-3 5 1,-2-2-5,-2-1 0,0 3 0,-4 2 0,4-1 56,2 1 0,1-2 0,4-7 1,3-1 18,2-1 1,2-2 0,5 3 47,-1-2 0,0-6 1,8 4-1,2-3 26,2 1 0,-4 5 0,6-4 0,1 0-233,2 1 1,1 2 0,0-4 0,-1 0-302,-4 1 1,2-3-1698,-6 6 1677,6-5 0,-5 0 0,5-8 426,-1-6 0,-1-2 0,6-3 0</inkml:trace>
  <inkml:trace contextRef="#ctx0" brushRef="#br0" timeOffset="19">24654 8516 6918,'-8'0'2865,"13"0"-2812,9 0 1,3 0-1,-2 1-235,-1 4 0,0-2-281,0 7 0,-6-1 452,-3 5 0,-5-1 1,-5-2-1,-4-3 75,-4-2 1,4 4 0,-1-6 0,1 1 171,1 1 1,-3-2 45,6 5 0,-5-4-297,6 4 0,5-6 0,9 4 0,2-2-32,3-1 1,-1 1 0,0-5 0,0 2-41,1 2 1,-3-1 0,-1 5-1,-3 0-21,-2 0 0,4 2 1,-5 4-1,-2 0 125,-2 0 1,-2-1 0,-2-2 0,-4-2 30,-1 3 0,4-1 1,-4 0-1,0-2-49,0 2 1,-1-3 0,-6 0 71,1-2 0,3 4 0,-2-4-71,-2 2 0,-9 8 0,2 6 0</inkml:trace>
  <inkml:trace contextRef="#ctx0" brushRef="#br0" timeOffset="20">23915 10264 7636,'9'7'2392,"1"2"-2480,-7 4 0,5 2 1,-5 3-1,2 2 0,-2 3 1,-2 2-1,-1 3 149,0 5 0,0-4 1,2 1-1,1-6 1,2-4 53,-2-3 1,5-2 0,1-6-100,4-4 1,1-7 0,0-6 0,1-9 0,0-8-7,4-10 1,-1-11-1,5-6 1,3-2-58,1 2 1,-4 3 0,-1 8-1,-1 5-318,-4 7 0,-2 7 90,-6 8 0,-3 8 0,-7 6-169,-4 8 1,2 9 0,-7 2 0,1-2 443,1-1 0,-5-2 0,5 1 0</inkml:trace>
  <inkml:trace contextRef="#ctx0" brushRef="#br0" timeOffset="21">24227 10449 7636,'-7'0'891,"0"0"0,9 0-810,3 0 1,-2 0 0,6-2-296,2-2 1,2 2-1,1-3-276,0 4 0,-4 1 470,-1 0 1,-6 1 0,2 4 153,-3 5 0,-4-2 0,-1 1 0,-3 1 54,-2-3 1,3 6 0,-3-3-20,2 2 0,-4 2 0,6 1-71,0-1 0,-2-5 1,1 1-202,2 1 0,3-3 0,5 1-35,4 2 0,-1-4 0,2-3 0,1-2 23,2-2 0,-4 0 0,1 0 1,-1 1-26,-1 4 1,0-3 0,-5 4 129,2 0 1,-1 2 0,-4 7 153,0-1 0,-1 0 1,-2 0-3,-2 0 1,-5 1 0,4-1-1,-2-2-24,-3-2 0,-1 1 0,-1-5 0,0 2-27,-1 3 1,3-4 0,-8-1 0,3-1-226,2-1 1,-5 1-1,-1-5 1,-1 0-372,0 0 0,1-1 0,3-4 505,-2-5 0,0-9 0,4-3 0</inkml:trace>
  <inkml:trace contextRef="#ctx0" brushRef="#br0" timeOffset="22">30043 498 8032,'-10'0'-231,"2"-2"0,0-1 0,2-3 445,0-2 1,1 3 0,5-5 7,0-1 0,6 3-128,4-1 0,2 6 0,1-4-52,-4 1 1,4 5-1,-3-4 21,2 3 0,2 2 0,1 0 1,-1 0-1,0 0-25,0 0 1,5 0 0,0 0-33,-1 0 0,-3 5 0,-2 1 0,-4 2-23,-4 3 0,-3 4 1,-5 3-1,-5 8 7,-6 5 1,-10 6-1,0 5 1,-4-1-13,-5-3 1,3 3 0,-2-4 0,7-1 68,6-3 0,4-8 1,6-2 18,4-3 0,4-6 1,4-6-1,5-1-71,6-4 0,10-3 1,1-5-1,5-5-31,3-2 1,0-2-1,-4-1 1,-1 1-174,1 0 1,-6 0-1,-1 0 1,-1-1-301,-4 1 0,-1 0 0,-2 0 0,1-1 509,-1 1 0,-5 0 0,1 0 0,-1 0 0,5-1 0</inkml:trace>
  <inkml:trace contextRef="#ctx0" brushRef="#br0" timeOffset="23">30483 626 8032,'13'-2'0,"-2"-1"43,-2-2 1,-4-4-1,3 2 109,-2-1 0,4 4-14,-5-6 0,1 7-48,-1-2 0,-4 5 0,4 5-66,-3 4 0,-7 4 0,0 1-30,2 1 0,-3 3 0,1 1 0,2-1 49,1-2 1,2-2-1,2 0-26,2 0 0,3-4 0,5-2 1,1-2-1,3-3-7,0-1 1,1-2 0,0 0 0,2-2-19,-1-3 1,-2-3 0,-2-6 0,0 0 47,0 0 0,-4 0 0,-2-1 1,-2 1-31,-3 0 0,-1 0 0,-4 0-51,-3-1 0,2 1 1,-6 1-1,-2 2 9,-2 2 0,-1 6 0,0-2 0,-1 3 5,1 2 0,0 2-114,0 3 1,1 3-1,4 6 1,4 0-199,3 0 1,2 1 0,0-1 0,0 0-56,0 0 1,2-4 0,3-2 393,4-2 0,10 5 0,3-3 0</inkml:trace>
  <inkml:trace contextRef="#ctx0" brushRef="#br0" timeOffset="24">30924 611 8032,'14'-14'-209,"0"0"159,1 0 1,-6 1 0,-1 2 0,0 3-207,0 2 326,-5 1 0,3 7 0,-7 2 85,-4 6 1,2 2 0,-5 3 0,0-1 65,0 0 0,3 5 0,-2 0 0,0-2-140,4-1 1,1 3 0,2 0 0,0 0-18,0 2 0,5-6 0,2 4 0,-1-3-180,0-2 0,5 1 1,-1-3-38,2-2 0,-2-4 1,-1-6-1,1-2 87,-2-2 1,3-4 0,-5-6 0,0-1 0,2 0 54,0-4 0,-5-2 0,2-4 0,-3 3 29,-2 1 1,0 2 0,-2 5-1,-3 1-35,-4 4 0,1-2 1,-2 6-124,-1 2 0,4 1 0,-1 4-366,1 3 1,3-2 505,4 6 0,0-6 0,0 4 0</inkml:trace>
  <inkml:trace contextRef="#ctx0" brushRef="#br0" timeOffset="25">31308 682 7999,'-14'0'352,"-1"0"-126,1 0-226,6 0 0,2 0 0,6 0 0</inkml:trace>
  <inkml:trace contextRef="#ctx0" brushRef="#br0" timeOffset="26">31749 10392 7932,'0'10'223,"0"-1"1,0 2 0,0 2-1,0 1 1,0 0 0,0 1-1,0-1 1,0 2 68,0 2 1,0 3 0,0 4 0,0-1 0,1 1-232,4 2 1,-3-3 0,4-2-1,-1-2 1,-1-2 17,0-2 0,2-7 0,0-1-52,2-2 0,2-3 1,5-9-1,3-6 0,2-7 25,2-4 1,-3-7 0,5-7-22,1-5 1,2-2 0,0-2 0,-2-1-1,-3 1-43,-1 2 0,-2 12 0,-6 6-146,-4 3 1,-1 11-97,-3 7 0,-5 3-783,0 2-655,0 7 862,-7-6 1,7 7 829,0-3 0,-6 3 0,-2 6 0</inkml:trace>
  <inkml:trace contextRef="#ctx0" brushRef="#br0" timeOffset="27">32104 10762 11411,'-1'-10'7384,"-3"1"-6408,0-2 0,-1-2 0,6-1 285,4 0 1,-2 4-1,7 1-1239,1-2 1,2 4 0,1 3-670,0 2 0,0 2 0,0 0-112,1 0 0,-6 2 0,-1 2 450,-2 6 1,4-2-1,-5 1 952,-2 2 0,-3 2 0,-3 1-280,-2 0 1,-6 5-1,1 2 1,-2-1-72,-3 1 1,1 4 0,2-1 0,0 4-291,3 6 0,1-4 1,-1 3-1,2-5 215,1-4 0,4 1 0,-2-6 43,2-2 1,8-7 0,4-7-397,3-6 1,2-7-1,3-9 1,1-4-90,-2-4 1,-1-3-1,0-2 1,1-1-1,0 3 232,-4 5 0,8-2 0,-6 5 0</inkml:trace>
  <inkml:trace contextRef="#ctx0" brushRef="#br0" timeOffset="28">32502 10762 11411,'0'-10'6320,"0"1"-5274,0-2 1,0 6 0,-1 5 0,-3 8-593,0 5 0,-6 2 0,6 3 0,-1 1 32,-2-2 1,6 4 0,-4-2-1,4-2-90,1-1 0,0-2 1,0 0-404,0 0 0,6-4 1,3-2-545,4-2 0,6-7 0,0-11 0,-2-3 680,-1-4 1,0-7-1,1 3 1,2-3-408,-1 3 1,-4-2 0,-3 6-1,-3 1 1,-2 2-26,-3 2 0,-3 2 17,-5 2 0,-2 4 1,-8 6-322,1 0 0,0 6 0,0 2-333,0 0 0,1 4-328,3-2 1786,4-4 1,12 1 0,2-7 0</inkml:trace>
  <inkml:trace contextRef="#ctx0" brushRef="#br0" timeOffset="29">32801 10691 11411,'-2'14'7981,"-1"0"-7540,-2 0 1,-6 2 0,2 2 0,-2 1-1,0-2 484,1-1 0,7-2 0,-2 0-751,4 0 0,2-1 1,4-4-1,4-4-545,4-3 0,0-4 1,-2-3-1,-2-6 548,2-6 0,-3 1 0,0-4 0,-2 1-77,-2 0 1,-3-2-1,-1 4 8,0-2 0,0 5 0,-1 4 0,-4 1-432,-5 1 1,-2-3 0,-2 6 0,-1 0-361,1-1 0,0 4 0,0-4 0,-1 1 363,1 1 1,0-14-1,0 2 1</inkml:trace>
  <inkml:trace contextRef="#ctx0" brushRef="#br0" timeOffset="30">32047 8857 10204,'0'14'1003,"0"0"0,0 0 1,0 1-1,0 0 1,0 4-1,0 5 1,0 3-1,0 1-168,0 1 1,-1 6-1,-3 4 1,0 5 0,1 4-1,-1-1-525,0 2 1,2-5-1,-3 4 1,2-6-571,-2-4 1,4-3 0,-4-8 316,4-3 0,7-4 0,2-6 1</inkml:trace>
  <inkml:trace contextRef="#ctx0" brushRef="#br0" timeOffset="31">32474 8985 11411,'-22'0'-379,"-5"0"1,5 0 337,0 0 0,-5 6 0,3 4 0,-1 2 0,-1 2 470,3 1 0,5-1 1,-1 0-1,4 0 342,0 1 1,1 3 0,0 1 0,0 0-103,0 2 1,6-4 0,3 5 0,3 1-258,2-1 1,0-3 0,2 3 0,1-2-267,2-2 1,6-3 0,-2-2 0,4-2-197,1-1 1,0-7-1,1 1-841,-1-2 1,0-2 798,0 0 1,0 0-1,1 0 1</inkml:trace>
  <inkml:trace contextRef="#ctx0" brushRef="#br0" timeOffset="32">32516 9241 10756,'7'8'1212,"1"-2"-1412,0 0 1,3-3 0,-7 7 1097,-1 1 0,-1 2 0,-4 1-193,-2 0 0,-4 0 1,-6 0-1,-1 1-141,1-1 1,0-5-1,1 1 192,4 1 1,-2 1-845,6 3 0,7-7 0,7-4 1,5-2-505,5-2 0,2-2 1,4-1 478,-1-2 1,0-6-1,4 3 1</inkml:trace>
  <inkml:trace contextRef="#ctx0" brushRef="#br0" timeOffset="33">32787 9269 11411,'-7'8'3546,"-1"3"0,-6-5-2844,0 2 0,1-3-1203,4 4 0,2-4 769,7 5 0,2-2 0,3 3 1,4-3-387,4-2 0,-4 5 1,1-3-1,1 0-488,2-4 1,1-2-1,0-2 246,0 0 0,-4-2 0,-2-2 872,-2-6 0,-1-2 0,-5-3-441,0 1 1,-2 0 0,-1 0-1,-3 0 277,-2-1 0,5 6 0,-4 1-270,1 2-1119,4 1 0,-4 6-836,6 4 2162,6-3 1,-4 10-1,4-4 1</inkml:trace>
  <inkml:trace contextRef="#ctx0" brushRef="#br0" timeOffset="34">33099 9283 11411,'-14'15'4258,"0"-1"-4092,0 0 1,-5 2-1,1 1 1,4 2 0,3-2 816,0-1 0,5 0 0,1 1-420,3 2 0,4 0 0,3-6 1,4-4-965,4-4 1,3-3-1,1-2 1,4-2 105,1-3 1,0-9 0,3-8 0,-3-2 147,-1 1 0,-4-1 0,-6-3 0,-3 2 398,-2 1 1,-7 2 0,-9-2 0,-4 5-617,-5 4 0,-9 2 0,-10 2 0,-3 3-1452,-2 2 1379,0-5 0,-6-4 0,-1-7 0</inkml:trace>
  <inkml:trace contextRef="#ctx0" brushRef="#br0" timeOffset="35">32161 7634 11411,'6'-14'1330,"2"0"1,2 0 0,-1-1 0,1 1-1,-1 0-564,1 0 1,-6-1-1,4 1 1,-1 0 0,-4-2-310,-2-3 0,-1 4 0,0-4 0,0 3-689,0 2 1,-6-1-1,-4 1 1,-1 0-400,2 0 1,-4-1 295,4 1 0,-4 6 0,-1 4-90,0 2 0,0 2 1,-1 0-1,1 2 110,0 2 0,0 6 1,-1 7-1,3 4-209,2 1 0,-1-3 0,5 3 0,0 0-29,-1 0 1,3-4-1,4 0 1,1-2-67,4-2 1,3-4 0,6-2 0,0-2 186,0-3 0,1-1 0,-1-2 0,0 0 2,0 0 1,1-5 0,-1-1 59,0-2 1,-5 0-1,-1-3 320,-1 2 103,-3 5 0,-4 4 0,0 11 0,0 7 1,0 7 158,0 7 1,-1 6 0,-2 9 0,-4 5-120,-1 3 0,4 7 0,-6 1 0,1-1-241,1-4 1,-3 1 0,6-14-1,0-3 76,-1-8 0,4-5 0,-2-6-117,2-4 0,4-9 0,2-9 72,6-8 0,3-3 1,1-9-1,2 2 28,3-2 0,-2 1 0,7-5 89,1-3 0,2 0 0,1-3 0</inkml:trace>
  <inkml:trace contextRef="#ctx0" brushRef="#br0" timeOffset="36">32445 7919 6752,'8'6'-807,"5"-3"748,-4 7 1,-2-6-1,-3 6 94,-2 1 1,-2 1 0,-2 3 0,-1-1-30,-1 0 1,-6 0 0,4 0 0,-1 1 129,1-1 0,-3 2 0,4 1 0,2 2 251,1-2 0,2-1-384,0-2 0,8 1 0,5-3-243,4-2 0,4-4 0,-4-7 240,2-4 0,6-3 0,-3-6 0</inkml:trace>
  <inkml:trace contextRef="#ctx0" brushRef="#br0" timeOffset="37">32815 7919 8100,'-8'6'33,"-3"-3"0,6 7-62,2 1 1,-3 1-1,-1 2 1,1 1-1,0-1 63,3 0 1,1 5-1,2 0-111,0-2 1,6-2-1,4-6-210,3-4 0,1-4 0,0-2 168,0-4 0,-1-3 1,-2-6-1,-3 0 0,0-1 194,0 1 1,-5-5-1,1 0 1,-2 2-14,-2 1 0,-2 2 0,-2 1 14,-6 4 0,-2 3 0,-3 7-84,1 4 0,6 3 0,4 6-612,2 0 620,2-6 0,6 5 0,2-5 0</inkml:trace>
  <inkml:trace contextRef="#ctx0" brushRef="#br0" timeOffset="38">33099 7919 8100,'8'6'0,"-3"3"-342,-3 4 1,-2 1 0,-2 0 0,-1 1 396,-2-1 0,0 0 0,5 0 282,0 0 1,0 1-1,2-1-158,3 0 0,4-6 0,9-2 1,0-1-92,0 0 1,-1 0-1,1-5 1,1-2 0,-2-3-91,-1-4 0,-4 1 0,-1-2 0,-3-1 45,-1-1 0,-3-3 0,-4 1 0,-1 2-5,-4 2 1,-8-2 0,-7 4-43,-2 0 1,-3-5 0,-7 5-31,-1 0 1,4 0 0,7 5-1,2-3-908,2-2 942,2-1 0,2-6 0,0 1 0</inkml:trace>
  <inkml:trace contextRef="#ctx0" brushRef="#br0" timeOffset="39">9839 6525 8074,'-14'-6'-512,"4"-2"1,3-6-1,-1 0 466,0-1 1,5 1-1,-2-2 1,3-1-1,2-2 1,0 0 0,0 0-1,0 0 85,0 2 0,0 1 0,0 2 8,0 0 1,0-1-1,0 1-6,0 0 32,0 6 1,2 2 6,3 6 1,-2 0 0,6 1 28,2 4 1,-3 3-1,0 8 1,-2 3 27,-2 4 1,-3 4 0,-1 5 0,0 4-36,0 7 0,0 4 0,0 2 0,-1 7 73,-4 4 0,2 14 0,-7 0 0,-1 5-345,5-39 1,-1 1 0,-2 33 0,1 0-32,2-6 1,-4-2 0,6-10 0,0-11-655,3-8 604,1-14 1,1-10 0,3-15 250,0-10 0,1-9 0,1-13 0,2-3 0</inkml:trace>
  <inkml:trace contextRef="#ctx0" brushRef="#br0" timeOffset="40">9853 6227 8074,'0'-27'0,"0"3"-78,0 5 1,5 3-1,1 2 60,2 0 0,2 6 0,6 3 1,3 4-13,4 1 0,6 0 1,2 0 39,2 0 0,7 0 0,-2-2 1,4-1 62,6-2 1,-2-1 0,7 3 0,4-2-69,3 2 0,8-3 0,-5 1 0,-1 2 0,-5 1 0,-10 2 0,-1 0 0,-6 0-1,-7 0 1,-5 2 0,-3 1-1,-2 3-57,-3 2 0,-6-3 0,-4 3-246,1-2-224,-5 5 381,1-9 101,-7 4 0,-7-1 40,-2 0 0,1 1 1,0-1-1,0 2 1,2 3 201,-1-1 1,1 1-1,3 4-35,-2 0 1,0 5 0,5 0 0,0 0-20,0 2 1,0-4 0,2 7 0,1 3 27,2 4 1,1 6 0,-3 5 0,2 2-66,-2 4 1,4 4 0,-3 10 0,0 6-122,-3 6 1,-1-2 0,0 3 0,-1-6-146,-4-2 0,3-11 1,-4-2-1,1-10-310,0-3 1,1-12 0,4-5-868,0-7 799,0-9 534,-7-2 0,-1-12 0,-6-2 0</inkml:trace>
  <inkml:trace contextRef="#ctx0" brushRef="#br0" timeOffset="41">9612 7421 8169,'-22'-6'0,"3"-4"729,3-2-504,8 4 0,8 3 1,11 10-1,6 4-417,7 4 1,14 1-1,8-1 1,9-2 132,13-2 0,9-6 1,-33-1-1,1-1 1,0-1-1,0-1 38,-1-1 0,0-1 0,2-2 0,0-1 0,0 1 0,0 1-65,0-3 1,1 1-1,-1 2 1,-1 0 0,0 1-1,-1 0 1,33-2-267,-7 0 1,-12-6 0,-1 3 351,-8 0 0,-5-11 0,-1 4 0</inkml:trace>
  <inkml:trace contextRef="#ctx0" brushRef="#br0" timeOffset="42">10550 13534 25465,'14'0'-258,"2"0"0,1 2 1,6 1-1,2 2 1,8-2-1,5-2 1,6-1-1,2 0 1,4-1-1,7-2 407,8-2 0,8-6 0,4 3 1,-36 3-1,0 0 0,0 1 1,-1 0-63,39-2 1,-37 1-1,0 1 1,0 0 0,1 1-1,4 0 1,1 0-38,3 0 0,0 0 1,0-2-1,-1 0 0,1 2 1,0 1-1,-3 1 1,0-1-41,0 2 0,-1-1 0,-2-1 0,1-1 1,6 1-1,1-1 0,-4 1 0,0 0-7,-4-2 1,0 1-1,-2 2 1,-1 1 0,32-7-1,2 3 24,-2-1 0,-12 0 0,-8 4 1,-9-3 111,-8 0 0,-12-1 0,-6 6-227,-3 4 1,-10-3 0,-6 4 0,-8-1-23,-4 0 1,-3 4 0,1-4 0,0-2 3496,0-1-3445,-1-2 34,8 0 0,7 0 1,7 0-1</inkml:trace>
  <inkml:trace contextRef="#ctx0" brushRef="#br0" timeOffset="43">13749 13349 28156,'-8'-1'-3731,"3"-4"3453,4-3 0,12 0 0,5 2 0,6 1 1,8-1 615,6-2 0,2 5 0,2-2 0,2 3-233,2 2 0,4 0 1,9 0-1,0 0 0,-1 0-85,1 0 0,5 2 1,1 1-1,0 2-52,0-2 0,4-1 0,-4-2 0,-1 0-95,-4 0 0,-1 0 0,-14 0 13,-7 0 1,-9 0 58,-4 0 0,-13 1-340,-5 4 1,-10 3 0,-9 4 154,0-2 0,-1 3 0,1-6 0</inkml:trace>
  <inkml:trace contextRef="#ctx0" brushRef="#br0" timeOffset="44">12811 7350 27614,'1'8'-1239,"4"-3"1,4-2 0,4 1 0,1 6-1,0 4 513,1 5 1,-6-2 0,-1 7-1,-2 1-320,-2 2 0,-3 2 0,-1-1 1,0-1 378,0-3 1,-6-2-1,-4-6 1,-1-1 1025,2-2 0,-10-8 0,3 1 0</inkml:trace>
  <inkml:trace contextRef="#ctx0" brushRef="#br0" timeOffset="45">13564 7293 26883,'-19'9'-1330,"-1"1"1,-2 1 1024,-4 2 1,1 2 0,0 4-1,1 5 1,-1 3-1595,-2 1 1717,-2 1 1,1-1 0,0 1 0</inkml:trace>
  <inkml:trace contextRef="#ctx0" brushRef="#br0" timeOffset="46">13266 7321 29444,'15'0'-1912,"3"0"1615,1 0 1,6 7 0,-1 2 0,3 5-146,1 5 1,0-3 0,1 5 0,-1-2 0,1 0-14,-1-2 0,1-1 0,-3-2 292,-2 0 0,3 0 0,-5 1 0</inkml:trace>
  <inkml:trace contextRef="#ctx0" brushRef="#br0" timeOffset="47">13976 7179 27599,'-9'-4'-4062,"1"-3"2722,2-1 1,3 7 0,7 1 853,6 8 0,2 4 0,3 3 0,-1-1 215,0 0 1,0-1 0,1-2 0,-1-2 0,0 1 150,0-3 0,-1 6-195,-4-3 0,-4 1 1,-11 0-1,-7-3 590,-4-2 1,-7 5 0,4-2 0,-1 4 0,0 1-438,4 1 0,3-1 0,3 0-23,1 0 0,7 0 1,0 1-1,6-3 0,7-1 1317,2-1 1,2-7 0,1 3 0,0-1-886,4 0 1,-3-1 0,3-4 437,-3 0 1,-7 0-671,1 0 0,-7 2 0,2 3 0,-4 4 0,-2 2 229,-4-1 0,-8 7 0,-5-3 0,0 2-408,2 0 1,1-2 0,-3 0 0,-1 1 22,2-1 1,1-5 0,0 1 686,-3 1-501,3 2 0,-4 1 1,6 0-1</inkml:trace>
  <inkml:trace contextRef="#ctx0" brushRef="#br0" timeOffset="48">14915 7179 29494,'14'-12'-645,"0"2"1,1 5-1,0 4 1,3 1 0,1 0-1,0 1 232,1 4 1,-2 1 0,4 6 0,-2-5-1,-2 1-57,-3 0 1,-7-3-1,-3 4-446,-3 3 1,-4 0 0,-3 2 0,-6 2 939,-6 3 1,-5-3-1,-7 4 1,1-1-7,-1 0 0,7 5 1,3-5-1,4 0-233,0 2 0,7-6 1,5 4-308,6-3 1,12-8 0,8-3 0,6-4 574,4-1 0,-3 0 0,5 0 0,-2 0 80,0 0 1,-5 2 0,-5 1-1,-3 2-37,-3-2 0,-2 5 0,-6 1 0,-4 4 115,-3 1 0,-2 2-501,0 3 1,-7-3-1,-2 3 1,-4-4 255,-1 0 0,0-3 0,-1-1 1,1-1 236,0 1 0,0 0 0,0 0 33,-1-2 1,6-5 0,1 2-1856,2 0 977,1-4 1,11 4 0,2-6 0</inkml:trace>
  <inkml:trace contextRef="#ctx0" brushRef="#br0" timeOffset="49">15839 7492 28608,'-6'-14'-4916,"3"4"1,-7 2 4992,-1 2 1,3 1-1,-1 7 1,-2 3-1,-2 4-304,-1 4 0,-1 3 0,1 1 0,0 4-72,0 1 0,-2-5 0,-1 4 1,-4-2 179,-1-1 1,0 1 0,-3-6 306,1-3 1,0 2-1,-4-4 1</inkml:trace>
  <inkml:trace contextRef="#ctx0" brushRef="#br0" timeOffset="50">15469 7336 28607,'10'9'-5704,"1"1"5540,5 1 1,4 3 0,10 3 0,3 2 0,5-1 215,3-3 1,2 1 0,0 2-113,-1 1 1,-1 1 0,-3-3 0,-4 4 0,-6 0-169,-4-1 0,-4 5 0,-6-3 0</inkml:trace>
  <inkml:trace contextRef="#ctx0" brushRef="#br0" timeOffset="51">16337 7236 29544,'-7'8'-4807,"6"5"0,-4-4 3087,3 4 0,2 3 0,0 1 1,0 4 1033,0 1 1,0 3 0,2 8 0,1 5 210,2 3 0,4 2 0,-2-1 311,1 1 0,1 0 0,5-1 1</inkml:trace>
  <inkml:trace contextRef="#ctx0" brushRef="#br0" timeOffset="52">16066 7250 28787,'-1'-8'-9831,"-4"5"9519,-4 6 1,-10 10 0,-7 8 0,-5 2 0,-7 6-1,-3 4 612,-2 3 0,-4 2 0,-1 5 0,1 1-285,-2 3 0,5-5 0,-4 2 0,6-2-136,4-2 1,3-12 0,8 1 0,5-4-231,8-3 237,6-8 1,2-1 0,-2-5 0</inkml:trace>
  <inkml:trace contextRef="#ctx0" brushRef="#br0" timeOffset="53">16095 7108 29399,'-13'-6'-3413,"2"-4"2349,2-2 1,7 4-1,1 5 618,4 6 1,8 6 0,-2 9 0,4 2-16,1 2 1,0 4 0,1 7 112,-1 5 1,-2 6-1,-2 8 33,-5 10 1,-4 14-1,-1-34 1,0 1 0,0 3-1,-1 1-332,-1 2 1,-1 0 113,-4 0 0,0 1 1,-1 3-1,0 0 1,-2 1-1,-1 0 0</inkml:trace>
  <inkml:trace contextRef="#ctx0" brushRef="#br0" timeOffset="54">13721 13349 27969,'-15'-6'-2209,"1"-4"0,3-1 0,6 2 2289,10 4 0,12-1 0,9 0 1,5-1-1,7-1 381,3 0 0,4 0 0,2-3-162,5 2 1,5 1 0,5-3 0,2 3-112,1 2 0,3 1 0,-6 5 0,-2 0-145,-2 0 1,4 2 0,1 2 0,-1 4-261,-4 0 1,-4 3 0,-13-4 0,-5-1-1140,-7 0 2096,-14 5-826,-21-9 0,-16 10 1,-14-4-1</inkml:trace>
  <inkml:trace contextRef="#ctx0" brushRef="#br0" timeOffset="55">14019 13378 27857,'-49'12'-1206,"-1"-1"1014,-1-1 0,7-7 0,9 2 0,3-4 677,6-1 0,11 0-503,1 0 0,17 0 1,8 0-1,15 0 958,10 0 1,7 0 0,4 0 0,5 0-1089,3 0 0,9 0 0,4-1 0,4-2 115,4-2 0,-2-5 1,-7 6-1,-7 0-49,-7 3 1,1 1-1,-5 1 1,0 3-3,0 0 0,-2 7 0,-4-3 0</inkml:trace>
  <inkml:trace contextRef="#ctx0" brushRef="#br0" timeOffset="56">9924 7620 24497,'-6'-8'-1877,"3"-3"0,-5 5 1,0-1-1,2 0 1,-2 0 1192,0 1 0,6 1 1,2 5-1,8 0 1,5 0 1318,1 0 0,2 0 0,3 0 0,3 0-192,0 0 1,7 0 0,-3 0 0,8 0-161,2 0 0,2 0 0,5 0 0,1 0-26,3 0 1,10-6-1,11-4 1,6-2-80,-34 5 0,1-1 0,38-7 0,-40 6 1,1 0-90,37-10 1,-1-1-1,-5 2 1,-1-1 0,-4 2 442,-4 1 0,-15 8 0,-8 2 0,-7 1 258,-10 1 1,-6 0-1,-10 9-948,-10 5 1,-12 4 0,-16 3 0,-3 4 164,-1 1 1,-8 8 0,-7 6 0</inkml:trace>
  <inkml:trace contextRef="#ctx0" brushRef="#br0" timeOffset="57">17659 13577 26723,'1'-10'-389,"4"2"0,5 2 0,4 3 1,5 1-1,5 2 0,6-1 500,7-4 1,1 3-1,11-2 1,0 2-1,3 2 1,2-2-47,-2-2 1,5 2 0,0-3 0,8 4 0,4 1-59,2 0 0,7 0 1,1 0-1,1 0-15,1 0 0,-40-1 1,0 0-1,4 0 1,0-1-1,2-1 1,-1 0 10,1-1 1,0 0 0,-1 0 0,-1 0 0,-3-1-1,0-1 1,-2 1 0,0 0 41,36-6 1,-16 3 0,-8 1 0,-7-1 0,-9 1 346,-8 1-322,-5 1 0,-16 7-571,-2 3 0,-5 1 1,-3 5-75,-2-2 0,1-4 1,2 3-1612,-3-2 857,4-1 948,-6-5 0,7 2-265,0 2 1,-4 0 0,-3 4-4,-1-2 0,4 5-309,-6-2 1,7 4 10,-2 1 694,4-6 1,7 5 0,2-5 0</inkml:trace>
  <inkml:trace contextRef="#ctx0" brushRef="#br0" timeOffset="58">20829 13349 28085,'-7'2'-2458,"3"1"0,9 2 1,9-2-1,10-2 2823,8-1 1,4 0 0,8 0 0,4 0-1,4-1 3,3-4 1,2 4 0,0-6 0,-2 2-146,-3 1 1,0-1 0,-7 5-1,-8 0-116,-5 0 0,-7 0 1,-10 0-50,-1 0-378,-6 0 1,-8 6-1,-8 2 1</inkml:trace>
  <inkml:trace contextRef="#ctx0" brushRef="#br0" timeOffset="59">25521 12468 8004,'8'-7'77,"-1"0"0,-7-3 58,0 1 1,4-1-1,3-4 1,-1 0-1,2 0 1,-2-1-1,2 1 1,-2 0-233,1 0 0,-3-2 0,-4-2 0,0 0 129,0 0 0,0-2 0,-1 1 107,-4 1 1,-1 2 0,-5 2 0,1 0-69,-1 0 0,-1 0 0,-3 1-53,1 3 1,5 4 0,-1 6-131,-1 0 1,-2 6 0,-1 6 61,0 5 1,0 7 0,0 7 0,-1 2-61,1-1 0,1 3 0,2-4 1,2-4 1,6 2 0,-2-7-7,3 0 0,4-3 1,3-10-1,4-4 14,4-3 0,1-2 1,0-2-1,1-3 38,-1-4 1,0-9 0,0-1 0,-1 1 65,-4-3 1,2 5 0,-6-3 164,-2 3 1,-1 2 51,-2 0-473,0 6 175,0 2 0,0 17 0,0 3 65,0 2 0,0 0 0,0-1 0,0 4 10,0 5 1,0 0 0,-2 3 0,-1 3 120,-2 0 1,-1 1 0,1 1-1,-3 1 48,1-1 1,-5-1-1,8 1 1,1-1-274,1-4 1,2 0 0,0-8-170,0-2 0,2-7 0,2-5-20,6-4 0,2-9 1,3-4-1,-1-7 296,0-3 0,5 3 0,2-3 0,1 1 0,1-4 0,6 3 0</inkml:trace>
  <inkml:trace contextRef="#ctx0" brushRef="#br0" timeOffset="60">25720 12596 7994,'0'-8'213,"0"2"0,0 7-23,0 4 1,0-2-1,0 6-17,0 3 0,0 0 0,0 2 0,0 1-85,0-1 0,0 0 1,0 0-1,0 0-187,0 1 1,-4-1-532,-1 0-242,-6 0 872,9-6 0,-10-1 0,4-7 0</inkml:trace>
  <inkml:trace contextRef="#ctx0" brushRef="#br0" timeOffset="61">26033 12454 7975,'-8'0'-79,"2"6"117,6 2 0,0 6-150,0 0-45,0-6 350,0 5 27,0-12-594,0 6 374,0-7 0,0 0 0,0 0 0</inkml:trace>
  <inkml:trace contextRef="#ctx0" brushRef="#br0" timeOffset="62">26232 12155 7843,'8'-8'973,"-2"2"-864,-6 6 1,0 1-74,0 4 1,0 3 0,0 8 93,0 3 1,0 3-1,0 6 21,0 1 0,0-1 1,0 1-1,0-1 8,0 1 0,0 4 1,-1 1-81,-4 3 0,3-1 0,-4 4 0,0-3-296,-4 3 1,2-1-1,-1-1-705,-2-4 1,5-4-916,1-2 1837,3-12 0,2-4 0,0-12 0</inkml:trace>
  <inkml:trace contextRef="#ctx0" brushRef="#br0" timeOffset="63">26588 12354 7953,'4'-9'-6,"1"-1"749,0 1 0,-5-1-346,0 1 0,-2 6 1,-2-2-201,-6 3 0,-4 4 0,-7 3 0,-6 4 75,-4 4 0,-9 6 0,2 1-72,-3 2 1,0 0 0,3 4-1,7-4-360,5-2 1,6-1 0,6-5 0,1 1-378,4-1 0,2 0 0,9-1 474,3-4 1,7 4 0,9-4 0,2 2 2,8-1 0,-3 1 0,7-5 0,-4 1-392,-2-1 1,1 0 0,-11-3-389,-2 2 1,-4 6 839,-9-1 0,-5-4 0,-13 0 0</inkml:trace>
  <inkml:trace contextRef="#ctx0" brushRef="#br0" timeOffset="64">26616 12482 7823,'-6'-8'1147,"4"2"-1158,-4 6 0,12 0 1,4 0-1,2 1-249,2 4 1,1 1 0,-1 5 0,-1-1-14,-4 1 1,2 2-1,-6 1 155,-2 0 155,-1-6 0,-2 5 1,0-4 174,0 4 1,-7-4 0,-2 1 413,-4 1 0,5-3-515,4 1 0,2-4 1,4 3-1,2-2-197,6-3 0,9-1 1,4-2-1,4 0-39,2 0 0,-1-2 0,-1-1 0,-2-2-56,-1 2 1,-11 2-1,-1 2 179,-4 4 0,-3-2 0,-5 7 0,-2 1 253,-2 1 0,-11 9 0,-7 1-121,0 0 1,-5 3 0,5-6 0,-2-1-154,1-3 1,5 0 0,-1-3 0,4-1-389,0-1 0,1-7 411,0 2 0,0-10 0,-1-3 0</inkml:trace>
  <inkml:trace contextRef="#ctx0" brushRef="#br0" timeOffset="65">31592 12297 7816,'8'0'1811,"-2"-6"-1878,-6-4 1,0-9-1,0-4 1,2-4-1,1-3-250,2-3 0,1 1 1,-3-4 133,2 1 0,0 7 1,-5 5-1,0 3 363,0 3 0,-2 7 0,-2 5 74,-6 4 1,-3 1 0,-1 0 0,-2 3-167,-2 6 0,0 2 0,-6 13 0,-1 1-116,-2 2 0,0 0 0,4-2-201,4-1 1,5-2 0,4 2-1,5-5-16,4-3 0,1-2 1,1 0-1,4-1 129,5-4 1,2 4 0,2-5 232,1 0 1,-1 3-1,0-7-74,0 0 0,2-3 1,1-1-67,2 0 0,-1-6 0,-7-5-81,-2-7 0,1 1 0,2-7 0,0 1-26,-3 1 1,-6-4 0,2 7 0,-4 2 734,-1 1-345,0 2 1,-4 8 0,-3 6 0,1 8-90,0 4 0,-4 10 0,4 5 0,0 8-64,-1 6 1,-4-2-1,3 9 1,-1-2-155,-1 1 0,3-1 0,-3 4 1,5-1-33,4-3 0,1-3 1,0-5-1,1-5-46,4-3 1,-2-8 0,7-5 0,1-6-85,1-6 0,3-3 34,-1-2 0,-2-7 0,0-4 0,-5-6 175,0-7 0,4-9 0,-3-3 0</inkml:trace>
  <inkml:trace contextRef="#ctx0" brushRef="#br0" timeOffset="66">31777 12368 7816,'10'-8'-462,"-1"4"617,-6 2-70,4 2 1,-3 2 0,1 2 0,-2 6-16,-1 2 1,-2 7 0,0 2 0,0 1-193,0 3 1,0-3-1,0 1 0,0-3 1,0 4 0,0-5-1,0-2-753,0-1 875,0-2 0,6-6 0,2-2 0</inkml:trace>
  <inkml:trace contextRef="#ctx0" brushRef="#br0" timeOffset="67">32460 12027 7822,'0'11'-52,"0"2"0,0 3 0,0 3 0,0 4-86,0 6 0,0 9 0,0-1 0,0 3 0,0-2 0,0-3-45,0-1 1,0-4 0,0 4 0,0-6 182,0-4 0,1-4 0,4-6 0,9 1 0,8-1 0</inkml:trace>
  <inkml:trace contextRef="#ctx0" brushRef="#br0" timeOffset="68">32744 12240 7822,'8'-14'-79,"-3"6"1,-10 3 59,-5 4 1,-2 1 0,-4 1 0,-1 4 23,-2 5 1,-7 2-1,3 3-14,-4-1 0,-2 5 1,1 0-106,-1-2 0,7-1 0,5-2 1,4 0 84,4 0 1,6 1 0,-1-3 0,8-1 42,5-1 0,4-5 0,3 3 0,1-1-65,2 1 0,1 0 0,-2 2-88,1-6 0,4 3 1,-4-1 138,-1 2 0,4-5 0,0 3 0</inkml:trace>
  <inkml:trace contextRef="#ctx0" brushRef="#br0" timeOffset="69">32815 12510 7330,'0'15'8,"0"-1"0,0 0 1,0 2-94,0 3 1,-5-2 0,1 5 0,0-1-464,3-4 548,-6-1 0,6-2 0,-5 0 0</inkml:trace>
  <inkml:trace contextRef="#ctx0" brushRef="#br0" timeOffset="70">33028 12525 7822,'8'-10'0,"-3"1"71,-4-1 0,-2 2 275,-4 4 0,2 2-330,-6 2 1,1 2 0,-3 2 0,3 6-230,1 2 0,-2 3-61,4-1 0,0 0 38,5 0 0,2-6 0,3-3 165,4-3 1,4-9 0,1-1 51,0 0 1,0-9 0,1 3 51,-1-2 1,-5 0 0,-1 2-1,-1 0 54,-4 0 1,-2-1 0,-2 1-75,-4 0 0,-3 6 0,-6 3 0,0 4-55,-1 1 1,1 1-1,0 4-3,0 5 0,4-1-378,1 5 423,-1-3 0,-4 10 0,0-7 0</inkml:trace>
  <inkml:trace contextRef="#ctx0" brushRef="#br0" timeOffset="71">32588 12383 7822,'-7'-8'160,"7"-3"1,0 6 0,8 2 0,6 3 0,4 3-493,1 2 1,1 6-1,-2-3 1,1 1 0,-2 0-111,-1 3 1,-4 0 408,-2 2 0,-4 1 0,-7-3 1,-4-1 229,-5-1 0,-2 4 1,-4 5-1,-3 0 196,-5 1 0,2-2 1,-2 4-1,2-2-6,5-2 1,-2 2 0,11-1-560,0-1 0,3-3 0,10-2 15,5-3 0,9-4 0,4-6-161,4 0 1,3-2 0,2-2 0,1-6-58,-1-3 1,-2-1 0,-2 0 374,0 0 0,-1 0 0,-3-1 0,-3 1 0,-1 0 0,-6 0 0,2 0 0,-6-1 0,-4 1 0,0 0 0,-3 0 0,4-1 0,1 1 0,-5 0 0,3 0 65,0 0 0,-2 4 511,5 1-141,-6 5-235,10-2 365,-12 6-321,6 0 0,-7 2 0,-2 2 0,-1 6 11,-2 3 0,-4 1-185,4 0 0,-4 0 1,4 0-165,2 1 0,6-6 0,3-1 0,2-2-56,3-2 1,3-3 0,4-1 0,2-1-55,2-4 1,-4 2 0,1-7 207,-4-1 1,0-2-1,-3-1 91,-2 0 1,-4 0 65,-6 0 0,-1 1 0,-3 2 0,-2 3-7,-2 2 0,-1 1 0,-6 5-81,1 0 1,2 6-433,2 4 1,4 2 0,6 3-159,0-1 0,1-6 0,4-4 517,5-2 0,9-2 0,3 0 0</inkml:trace>
  <inkml:trace contextRef="#ctx0" brushRef="#br0" timeOffset="72">33284 12397 7822,'8'-7'0,"-2"4"-324,-6-6 492,0-1 0,0 1 127,0-1 1,0 9-1,0 1-121,0 8 1,-1 9 0,-2 2-1,-2-2 7,2-1 1,1 0-203,2 3 1,5-3-1,1 1 1,2-6-150,3-6 1,-3-4-1,2-1 1,1 0 213,1 0 0,2-6 0,1-3 1,-3-6-5,-2-4 0,2 4 0,-4-4 1,0 1-6,-3-1 1,-3 8 0,-2-3 0,0 1-224,0 1 1,-2 4 0,-1 2 0,-3 1-499,-2 0 0,-2 0 686,-4 5 0,0 13 0,-1 3 0</inkml:trace>
  <inkml:trace contextRef="#ctx0" brushRef="#br0" timeOffset="73">10280 13591 23838,'14'-8'-37,"2"2"0,3 6 0,6 0 0,7-2 0,6-1 0,4-2 0,6 0 0,4 1 0,3-1 0,2 0 92,0-1 1,-7 3 0,-1-5-1,-1 2 1,2 2-76,6 3 1,-3-4 0,12 0 0,1 2-34,6 2 0,-3 1 0,-3 0 0,4 0 93,4 0 0,-30-3 1,2-1-1,4 0 1,1 0-1,1 0 1,1-1-21,-1 0 1,1 0 0,2 3 0,1 0 0,0-2-1,0 0 1,4 0 0,0 0-13,4 0 0,0 0 1,-3 0-1,-2 0 0,-2-1 1,0-1-1,-1 2 1,0 0 12,0 1 0,0 0 0,1-2 1,-2 0-1,0 2 0,-2 0 1,-3 0-1,-1 0-10,-2 0 0,-2-1 0,-1 0 0,-1-1 0,-1 2 0,0 1 0,-1 0 0,0-1-3,-1 0 0,0 0 0,33 2 0,-2-4 32,-8 3 0,-9-3 0,-2 1 0,0 1 1,0-1 29,1 0 1,-1 1 0,3-5-1,-1 0 10,-2 0 0,-2 3 0,1-3 1,-7 2-29,-4 3 0,-9-4 0,1 3 1,-5 0-41,-4 3 0,-5 1 1,1 0-88,-4 0 0,-2 1-360,-3 4 0,-4 3 0,-6 6-834,0 1 0,0-1 515,0 0 1,-6-5 0,-4-1-62,-3-1 701,-1 4 1,-6-3 0,-2 6 0</inkml:trace>
  <inkml:trace contextRef="#ctx0" brushRef="#br0" timeOffset="74">10266 13449 26784,'15'0'-549,"3"0"1,2 0-1,4 1 1,6 4 0,8 5-1,8 2 104,6 2 1,8 2 0,3 2-1,2 1 1,3-2 409,1-1 1,6-7 0,-35-5-1,2 0 1,4 0 0,3-2 79,3 0 0,1 0 0,1-1 0,0-1 1,0 0-1,1 0 0,1 0 0,2 0-3,2 0 0,1 0 1,-2 0-1,-1 0 0,4 0 1,-1-1-1,-1-1 0,-1 0-5,0 0 1,0 0 0,2-2 0,0 1 0,2 2 0,0-1 0,-1 0 0,0-1-11,-3 2 0,0-1 1,4-1-1,0 0 1,1 0-1,-1 1 1,-1 0-1,1-1-8,-3 0 1,0 0 0,-5 2-1,0-1 1,0-2 0,1 0-1,0 0 1,0 0 36,0 0 0,0 0 1,1 2-1,-2 0 0,-4-2 1,-1 0-1,1 0 0,-1 0 37,0 0 0,-2 0 0,-2 2 0,0-1 0,1-1 1,-1 0-1,0 0 0,-2 0-7,-2 0 1,0 0 0,0 3 0,0-1 0,32-4-1,-3 1-45,-3 0 0,-8 1 0,2 4 0,-5 0-99,-5 0 1,-5 0 0,-9 0 0,-5 0 1,-4 1 0,-6 2-213,-4 2 1,-5 6 0,-2-1 268,-3 2 0,0 9 0,6 1 0</inkml:trace>
  <inkml:trace contextRef="#ctx0" brushRef="#br0" timeOffset="75">5389 15595 9820,'14'2'36,"0"1"0,1 2 0,-1-2 0,0-1 1,2-2-1,4 0 0,9 0 0,9 0 64,8 0 0,10 0 1,12 0-1,5-2 1,6-3-1,-38 2 1,0-2-106,2 1 1,1 1 0,6-1-1,1 1 1,0 2 0,1 1-1,1-2 1,0 0-21,-1 0 0,0 0 0,-2 0 0,-1 1 0,0 2 0,0 2 0,0 2 0,0 0-38,2 1 0,-1 0 1,-3 1-1,-2 1 1,-3-1-1,-2 0 0,34 7-195,-9 0 1,-6 0 0,-7 1-1,-3-1 23,0 0 0,-11-6 0,1-3 1,-4-4 137,-2-1 1,0 0 0,-6-1 0,-2-4-3,-1-4 1,-7-4 0,2 0 0,-3 2-185,-2 2 250,-6-1 0,-9 2 0,-13 5 0,-10 6-14,-8 7 0,-4 9 0,-7 3 1</inkml:trace>
  <inkml:trace contextRef="#ctx0" brushRef="#br0" timeOffset="76">5247 15723 13144,'20'-8'-200,"2"2"1,7 6 0,2 0 0,9 0 0,15 0 0,21 0 0,-30 0-1,3 0 1,4 0 0,1 0 0,2 0 0,0 0 142,3 0 0,-1 0 0,4 0 0,1 0-7,3 0 1,1 0-1,-2 0 1,-1 0 0,-3 0-1,-2 0 1,-1 0-1,-2 0-248,0 0 1,0 0 0,0 2 0,-1 1 0,-1 0 0,-1 0 264,-2 1 0,-2 0 0,-4-2 1,-2 1-1,-2 1 0,-1 0 0,0 0 1,0 0 3,39 4 0,-34-7 0,-1 1 0,-2 0 1,0 0-1,-1 0 0,0-2 80,36 0 1,-10 0 0,-4 0 0,-2 0 0,1 0-351,-2 0 1,-5-2-1,-7-1 129,-10-1 1,-13-1 0,-6 5 50,-3 0 1,-12 0-1,-7 1 1,-11 3-396,-7 0 528,-9 1 0,0 1 0,-4 2 0</inkml:trace>
  <inkml:trace contextRef="#ctx0" brushRef="#br0" timeOffset="77">5844 15809 8413,'-14'0'-255,"-1"0"-1387,1 0 1601,6 0 0,10 4 0,12 1 0,8-2 83,5-1 0,8-2 0,3-2 0,4-2 68,6-6 0,13 2 1,12 0 10,5 2 1,-37 1 0,1 0 0,2 3-1,1 0 1,-2 0 0,1 1-94,0-1 0,0 2 1,3 2-1,1 2 0,0 1 1,0 0-1,3 1 0,1 0-44,2 1 0,1 1 0,-2-1 1,0 0-1,0 0 0,0 0 0,0 0 1,1-1-133,3-2 0,0 1 1,-4 2-1,0-1 1,0-2-1,1 0 39,-2-1 1,-1 2 0,-4 0 0,1 1 0,2-3 0,1-2 0,-4 1 0,0 0 0,0-1 0,-2-1 1,-3 0-1,-2-1 1,33-3-1,-10 0 1,-9-1 163,-13-1 1,-14 2-1,-8-3 429,-4 0 0,-8 3-456,-7 4 0,-7 1 0,-7 2 0,0 4-102,0 0 0,0-2-152,-1 5 14,1-1 0,1 1 1021,4-1-327,3-6-142,6 4-213,0-7-106,0 0 164,0-7-48,0 6 0,-2-7-35,-3 3 1,4 2 30,-4-7-276,-3 7-193,7-3 209,-6 6 1,7-2-204,0-2 1,0 0 328,0-5 0,0 0 0,0-6 0</inkml:trace>
  <inkml:trace contextRef="#ctx0" brushRef="#br0" timeOffset="78">9839 6284 7860,'0'-15'93,"6"1"24,-4 6 0,3 2-87,-10 6 1,-1 2-1,-5 2 1,3 6 1,1 2 0,-2 9 0,4 3 0,2 4 62,1 5 0,-2 4 0,-1 5 1,2 2-48,1 4 1,-2 2 0,-3 10 0,-1 7-99,-3 9 1,-1 1 0,-3 2 0,1 0-147,0 0 1,4-5 0,3 0 0,0-7-183,4-10 0,6-13 0,5-13-310,5-5 689,-2-12 0,16-1 0,-5-6 0</inkml:trace>
  <inkml:trace contextRef="#ctx0" brushRef="#br0" timeOffset="79">9868 6099 7881,'7'0'-221,"1"-5"6,-3 0 0,3 1 0,8 4 1,3 0 402,4 0 0,4 0 0,3-2 0,3-1 87,5-2 1,3-4 0,2 2 0,0 1-43,-1 0 1,3-1-1,0 4-125,3-1 0,4-1 1,-3 5-1,0 0-10,0 0 1,-2 5 0,-4 1 0,-2 0-139,-3 0 0,-3-1 1,-8-5-1,-2 0-169,-1 0 0,-7 0-281,2 0 304,-3 0 164,-8 0-78,-2 0 98,-6 0 1,1 5 0,3 1-1,0 2 16,0 3 0,-3 3 0,-1 4-8,0 1 0,0 8 0,0 1 0,0 10 59,0 8 1,-5 6 0,1 8-1,0 3-85,3 2 0,-1-5 0,-1 3 0,-2 0-228,2 4 0,2-1 0,1 2 1,0-2 247,0-7 0,-7-1 0,-1-7 0</inkml:trace>
  <inkml:trace contextRef="#ctx0" brushRef="#br0" timeOffset="80">9725 8373 7810,'0'15'-79,"0"0"0,0 4 0,0 4 0,0 2 0,0 3 0,0 7 34,0 5 0,0 10 0,0 5 0,0 7 191,0 3 1,0-1 0,0 4 0,0-1-140,0 1 1,0 0 0,0-2 0,0-6-150,0-6 1,5-13-1,1-13 1,2-9-82,3-8 1,2-8 0,0-12 0,-2-10-187,-2-6 409,-6-10 0,10-8 0,-5-7 0</inkml:trace>
  <inkml:trace contextRef="#ctx0" brushRef="#br0" timeOffset="81">9754 8132 7810,'-7'-30'-204,"4"-2"0,-6 15 456,-2 4 0,3 1 0,0 5-22,2-1 1,3 5 0,7-2 0,6 4-298,2 1 0,10 0 0,5 0 0,8-2 171,6-2 0,-1 2 0,9-3 0,0 4 9,3 1 0,-2 0 0,2 0-79,2 0 1,-3 0 0,2 0 0,4 0-50,3 0 0,2-5 0,-5 0 1,-2 0-58,-3-1 1,-9 5 0,-10-6-1,-5 2-186,-4 1 1,-3-1 0,-9 7 220,-2 2 0,-4-1 0,-6 7 0,0 1 87,0 2 1,0 6 0,0 0 0,0-2-168,0-1 1,2-2 0,1 0-117,2 0 0,1-1 0,-3-2 126,2-1 1,0-1-1,-5 7 222,0 3 0,0 0 0,0 9 1,0 7 57,0 4 1,-7 6 0,-1 2-208,0 5 1,-4 5 0,4 5 48,0 4 1,-3 3-1,5 1 1,-2-4-425,-3-4 0,3-5 1,-2-5 408,-1-5 0,-1-9 0,-3-3 0</inkml:trace>
  <inkml:trace contextRef="#ctx0" brushRef="#br0" timeOffset="82">9711 9454 7772,'3'-14'91,"5"-1"-31,6 1 1,16 2-1,5 1 1,9 3-156,9 1 1,3-2 0,4 4 0,4 2 97,0 1 0,-8 2 0,2 0 0,2 0 77,5 0 0,0 0 1,0 0-1,-2 0-239,-3 0 1,-8 0 0,-5 0 158,-3 0 0,-7-6 0,-2-2 0</inkml:trace>
  <inkml:trace contextRef="#ctx0" brushRef="#br0" timeOffset="83">14531 5658 7688,'0'-9'-142,"0"-1"1,0-1 0,0-2 1281,0-1-975,0 6 1,0 4-1,0 10 1,-2 8-9,-2 8 0,0 7 0,-3 4 1,-1 5-28,0 3 1,5 5 0,-2-2 0,3-3 17,2 0 1,0-5 0,0 1 0,0-1 4,0 0 1,0-4 0,0 1 0,0-4-57,0-6 0,2-2 0,3-9-487,4-2 1,8-4 0,4-7 0,1-6 287,3-7 1,2-3 0,2-10 0,-2-3 55,-4 0 0,3 0 0,-8 3 0,-2 2 37,-5 1 0,-4 2 0,-7-2 83,0 5 1,-7 5-1,-4 5 1,-5 4-36,-2 3 0,-8 4 0,4 1 0,-2 3-27,1 2 1,4 2-1,-3 4-172,1 0 1,4 0-1084,7 1 376,4-8 0,6-7 392,0-9 0,0-4 475,0-1 0,6 0 0,2 0 0,6-1 0</inkml:trace>
  <inkml:trace contextRef="#ctx0" brushRef="#br0" timeOffset="84">15085 5559 7688,'0'-8'734,"0"1"-674,-6 20 0,3-2 1,-5 13-78,2 1 0,-5 2 0,1 1 50,-2 1 1,-1 4-1,2 0 1,3-1 75,2-2 1,-4 3-1,5 0 15,2-1 1,2-4-1,1-4 1,0-5-51,0-3 1,1-4-1,4-1 1,6-3-114,6-2 0,6-2 0,5-8 0,0-2-12,1-2 0,6-6 0,1-5 1,2 2-51,0 1 1,-8 3 0,0 2-1,-6 3-151,-4 2 0,-3 0 27,-7 1 1,-5 3 36,-10-2 0,-8 2 0,-7 2 16,-2 0 0,3 0 0,-3 0 0,1 0-123,4 0 1,1-2-1,2-2 295,-1-6 0,1-15 0,0-5 0</inkml:trace>
  <inkml:trace contextRef="#ctx0" brushRef="#br0" timeOffset="85">15128 5601 8668,'2'16'905,"1"3"-664,2 5 0,4 3 0,-4 3 0,-2 3-65,-1 5 1,-2 3 0,-2 1 0,-1 3-26,-2 2 1,-6-4 0,3 1 0,-1-6-341,-1-3 0,7-4 0,-2-6-655,4-1 1,1-7-960,0 2 1803,0-9 0,6-4 0,2-6 0</inkml:trace>
  <inkml:trace contextRef="#ctx0" brushRef="#br0" timeOffset="86">5588 15240 7823,'-14'0'170,"0"0"152,-1 0 0,7-2 0,5-1 1,6-1-1,9-1-74,5-2 0,2 0 0,8-6 0,3 2-127,0 1 0,4 2 1,0-1-1,-4 4-432,-5 4 1,0 1 0,-4 0-260,1 0 1,-5 0 0,2 0-892,-3 0 1461,-8 0 0,5 6 0,-6 2 0</inkml:trace>
  <inkml:trace contextRef="#ctx0" brushRef="#br0" timeOffset="87">5545 15425 7823,'-8'-14'748,"2"-1"820,6 1-1252,0 6 0,6 2 0,4 6 0,3 2 25,1 2 0,5-1 0,1 5 0,1 0-84,-1 0 1,6-5 0,-3 2 0,4-3-183,2-2 0,4-2 0,0-1 0,-1-3-465,-2-2 0,-4 0 0,0-3-184,-3 1 1,-10 7 0,1-2-1146,-1 4 1719,-7 7 0,1 2 0,-7 6 0</inkml:trace>
  <inkml:trace contextRef="#ctx0" brushRef="#br0" timeOffset="88">14389 14344 27392,'-7'15'-646,"4"4"1,-5-1 0,2 1-1,3 0 1,1 2 0,2-1-1,-1 1 1,-2-4 0,-2-1-1,2 0-423,1 3 1,4-8 0,1 3-456,2-1 1,6-2 1756,-2-2 1,4-2-1,1-7 1</inkml:trace>
  <inkml:trace contextRef="#ctx0" brushRef="#br0" timeOffset="89">14716 14259 26517,'8'-6'-2138,"0"4"1750,-4-3 1,-2 5-315,3 5 0,1 3 0,-1 6 1,-2 2 386,-2 3 0,-1-3 1,0 4-1,0-1 230,0 0 1,0 5 0,-1-5 0,-2-2 185,-2-1 0,-5-2 0,6 1 0,-1-1-43,-1 0 0,4-5 1,-3 1-721,4 1 0,1-3-1320,0 1-400,0 1 1913,0 4 511,0-6 1,0-3-264,0-10-960,0 3-206,0-4 785,0 6 0,-7 6 1060,-2 4 0,1-4-50,-1-1 1,-1 3 0,-4 0 0</inkml:trace>
  <inkml:trace contextRef="#ctx0" brushRef="#br0" timeOffset="90">15000 14302 30621,'0'-14'-2288,"0"-1"1,2 3-1,2 2 1,6 5 3058,3 4 1,1 2 0,0 4-1181,0 5 0,0-2 1,-1 1-1,-2 2-195,-1 2 0,-2 1 0,3 0 164,-2 0 0,-6 2 0,2 2 189,-3 0 0,-4 1 0,-3-4 0,-4-1 441,-4 0 1,-7 2-1,-3 1 1,1 2-423,3-1 0,4-3 0,0-2 0,3-2 708,2-1 1,6-7-680,8 1 0,6-2 0,7-2 0,4 0 411,1 0 1,0 0 0,3 0 0,-1 0 79,1 0 0,-4 0 0,-2 2 0,-4 2-304,0 6 0,-3-2 0,-2 1 0,-6 2-770,-2 2 606,-2 7 1,-13-4 0,-2 5 0</inkml:trace>
  <inkml:trace contextRef="#ctx0" brushRef="#br0" timeOffset="91">14033 14899 19624,'10'-14'-2781,"-1"-1"2678,2 1 1,4 0 0,5 0-1,9 0 1339,7-1-932,18 7 0,-1-3 0,14 7-162,1 0 1,-2 3 0,3 1 0,6 1-168,2 4 0,-3 1 0,4 6 1,-4-3-189,-3 2 0,-3 3 0,-11 4-268,0 1 0,-5 0 1,-3-7 232,-5-2 273,2 2 1,-10-4-1,7 6 1</inkml:trace>
  <inkml:trace contextRef="#ctx0" brushRef="#br0" timeOffset="92">14943 15126 26543,'15'0'309,"-6"-1"0,0-2 0,1-4-1168,-2-1 1,0-1 0,-5-5 0,2-1-317,-2 1 0,-3 0 1,-7 0 721,-7 0 0,-2 4 0,-9 1 532,-5-2 0,2 4 0,-7 2 0,2 4 229,0 1 1,-1 1-1,8 3 1,0 2-81,3 2 1,5 1 0,1 6 0,4-1-429,4 0 1,6 0-1,-2 0-250,3 1 1,4-1-1,4 0 1,8 0 666,9 0 1,3 1 0,3-1 0,1 0 111,3 0 1,-3 1 0,3 0 0,-4 3-350,-6 1 0,-2 0 1,-9-5-1,-2 2-597,-5 3 0,-4-4 1,-2 4-1,-2-1 144,-2 1 1,-8-4 0,1 4 0,-7-3 256,-4-2 1,5-4-1,-6-2 1,-1-2 297,-2-3 0,-2-1 0,2-2 0,2-2 116,1-2 1,7-4 0,-2-8 0,5-1-469,4-2 0,-1-2 0,7 4 1,0-4 0,3-1 0,7 5 0,5-2 0,7 3 454,5 2 1,9-1-1,4 3 1,4 1 180,4 1 0,2 7 0,-4-2 0,-1 4-125,-3 1 0,3 0 0,-4 0 0</inkml:trace>
  <inkml:trace contextRef="#ctx0" brushRef="#br0" timeOffset="93">22464 14302 20957,'10'-16'-941,"-2"-1"1,-2-2-1,-1 1 1,1 2-1,4 4 808,2 2 0,3-1 1,-1 7-1,-2-1 1,-1 0-143,-1 0 0,-5-6 0,3 2 1,-2-4-62,-3-1 1,-3-5 0,-5 0 0,-4 2 225,-4 1 0,-6 2 0,0 1 0,2 3 331,1 6 0,2 2 0,0 2 87,-1 0 0,-3 6 0,-1 4 1,1 4-402,2 5 0,2-1 0,0 4 0,1 0 97,4 0 0,3-5 1,6 2-360,0-3 0,1-2 0,4 0 233,4 1 1,6-3 0,2-2 0,2-4 434,-2 0 1,4-4 0,-2 3-142,-2-4 1,-1 4 0,-2 0-170,0-2 0,-4-1-88,-1-2 0,-4 0 848,5 0-617,-7 0 1,3 6 0,-6 3-1,0 4-47,0 1 0,5 0 1,-1 2-214,0 3 0,-3-2 1,-2 6-1,-3-1-74,0 0 1,-7-5 0,3 4 0,-2-2 32,1 0 0,-1 0 0,-2-5 0,2 0 0,-2-4-254,2-1-72,4 0 0,-4-1 663,10-3 1,3-10 0,12-3 0</inkml:trace>
  <inkml:trace contextRef="#ctx0" brushRef="#br0" timeOffset="94">23133 13861 26975,'-7'8'-4467,"4"5"1,-6-4 4136,-2 4 1302,-2 7 0,-1 2 0,0 8 1,-2 2-1105,-3 1 1,3 5 0,-4-3 189,-1 1 0,5 2 0,-3 3 0,3-3-167,2-5 0,5-3 0,1-1-265,2-1 1,2-6 0,9-4-123,5-7 1,7-5 0,3-6 0,1-2 818,0-2 0,2-4 0,-4-8-671,-1-3 1,2 2 0,-1-6 0,-3 1 56,-5 0 1,0 3 0,-6-3 0,-2 0-6,-2 0 0,-2 9 0,-4-1 0,-4 3 316,-4 3 0,-1-3 0,0 6 0,-2 4 507,-3 4 1,3 5-262,-3 6 0,-3 0 1,0 0-1</inkml:trace>
  <inkml:trace contextRef="#ctx0" brushRef="#br0" timeOffset="95">21967 14728 27547,'-14'0'-973,"6"0"1,5 5-1017,12 0 1,13-1 2116,16-4 0,11 0 0,8 0 1,9-1-56,9-4 1,0 2-1,-32-1 1,0 0-1,1 0 1,2 0-64,-1 0 1,1 0 0,2 0 0,-1 0 0,-3 0 0,-1-1 0,-2 2-1,0 0-104,38-4 0,-9 6 0,-10-4 0,-7 3-260,-5 2 0,-6 0 0,-5 0 1,-7 0 159,-5 0 1,-8 7-1,4 1 1</inkml:trace>
  <inkml:trace contextRef="#ctx0" brushRef="#br0" timeOffset="96">22763 14970 19754,'10'-13'-3761,"-1"4"3810,0 2 0,1 7 0,-1-1-177,2-4-229,-4 4 1,-2-10 0,-12 4-1,-7-1 288,-8-3 0,0 3 1,-2-1 6,-1-2 0,-2 4 0,-1 3 304,-1 2 0,5-3 1,2 1-1,2 2 155,2 5 0,3 0 1,2 7-333,3 1 0,4 2 0,6 1 0,0 0 0,0 0-266,0 0 1,6 1-1,4-1 1,3 0-41,1 0 0,5 1 0,0-1 1,-2 0 169,-1 0 0,-2 0 0,0 1 8,1-1 0,-6-2 1,-1 0-1,-2-3-128,-3 2 1,-1 2 0,-2 2 0,-2 3-18,-2 1 1,-4 5 0,-6-6 105,-1 0 0,-4-2 1,-1-2-1,-1 0 275,1 0 0,1-1 0,5-4 121,-1-4 1,1-3 0,0-5-430,0-7 1,6-1 0,1-13 0,3-1-249,-1-2 0,0-3 1,5 0 252,0 2 0,0-7 0,0 10 0,0 1 221,0 2 0,7 3 0,4 6 0,4 2 216,4 2 0,13 6 1,3-4-1,9 3-274,8-1 0,5-5 1,3 4-1,2 0-208,-2-1 0,-8 1 203,-5 1 1,4-3 0,-1-6 0</inkml:trace>
  <inkml:trace contextRef="#ctx0" brushRef="#br0" timeOffset="97">2744 17444 25299,'-14'0'-694,"5"-5"0,-1 0 1,-1 0-1,-1 1 1,-3-3-1,1 1 1,0 0-1,0 2 571,0 3 0,4-4 0,2-1-1110,2-2-359,-5 5 1729,9-4-731,-4 7 0,4 2 809,-2 3-576,2 3 148,-4 0 36,6-2 0,6-6 0,3 0 0,6 0 617,4 0 0,-2 0 1,8 1-1,4 3 14,2 0 0,10 1 0,0-5 0,7 0-269,2 0 0,10 0 0,13 0 0,-32 0 1,2 0 31,3 0 0,1 0 0,2 0 1,2 0-1,0 0 0,2 0 0,2 0 1,0 0-166,4 0 0,-1 0 0,1 2 0,-1 1 0,2-1 0,0 1 0,-1-2 0,-1 1-17,-2-1 1,0-1-1,0 0 1,-1 0 0,1 1-1,0 0 1,-1 0-1,-1 1 123,-1 0 0,-2 1 0,-3-1 0,-1 1 0,-2-3 1,-1 1-1,-3 0 0,0 1 313,35 3 1,-4 0-1,-2-5 1,-6 0-414,-7 0 1,-6 0 0,-10 0 0,-5 0 82,-7 0 0,-2 0 0,-8 0 14,-2 0 0,-6-5 0,-3-1-419,-2-2 0,-1 3-653,-5-4 1,-6 5 216,-4 0 1,2 2 0,-1 4 677,-2 2 0,-2 4 1,-1 7-1</inkml:trace>
  <inkml:trace contextRef="#ctx0" brushRef="#br0" timeOffset="98">2162 17728 25934,'-5'-14'-1567,"0"-1"1,2 1-1,0 0 1,0 0 0,-2 0-1,3-1 1817,5 1 0,1 5 0,5-1 0,4 1 0,2-1 0,4 1 249,-1-2 1,2-2-1,1-1 1,1 0-1,3 1-33,2 4 1,2-3 0,-1 8 0,2 1-268,3 1 1,5 2-1,11 0-113,8 0 1,9 0 0,13 0 0,-36 0 0,0 0-48,0 0 0,0 0 1,8-1-1,1 0 1,4 0-1,0-1 1,6-1-1,1 0-120,2-1 1,0 0 0,-4 0 0,-1 0 0,0-1 0,0-1 0,1 2 0,0 0 297,-1 1 0,-1 0 0,-5 0 1,-1 1-1,-4 2 0,-2 0 1,-3 0-1,-2 0 0,35 0-100,-7 0 1,4 0 0,-8 2-1,-3 1-271,-3 2 1,-8 4-1,-1-4-12,-2-2 1,-3-1 0,-7-2-1,-2 0-37,-3 0 1,0 0-1,-8 0 96,-2 0 1,-5-2-215,-9-3 0,-17 4 0,-12-4 1,-6 3-81,-3 2 401,-7 7 0,5 1 0,-5 6 0</inkml:trace>
  <inkml:trace contextRef="#ctx0" brushRef="#br0" timeOffset="99">1920 17628 22446,'22'0'-2,"6"-6"1,1-3-1,7-4 1,7-1 0,6-1-1,6 1 1,8 0-1,7 1 1,9 2-3,-36 6 1,1 1-1,5-1 1,1 0 0,4-1-1,1-2 1,1 1 0,0 0 1,1 0 1,0 0-1,3 0 1,2 1-1,1 0 1,0 1-1,1 1 1,0 0 15,-3 1 1,0 0 0,3-3 0,0 1 0,-3 1 0,1 0 0,4-1 0,1 0 32,1 1 0,-1-1 1,-4 1-1,-2 0 1,-3-1-1,-1-1 1,1 2-1,-1 0 25,2 1 1,-1 0 0,-2-2 0,-1 0 0,-6 3-1,0 0-47,-5 0 0,-1 0 0,36 1 0,-11 1-20,-7 0 1,-2 5-1,-15-1 1,-6 1-267,-7 1 0,-5-4 0,-12 4-980,0 1 784,-6-6 1,-8 5 0,-10-6 0,-4 0 360,-5 0 0,2 0 0,-5 0 0,1 0-285,4 0 436,-5 7 0,0-6 1,-7 6-1</inkml:trace>
  <inkml:trace contextRef="#ctx0" brushRef="#br0" timeOffset="100">13664 12283 28780,'-22'-22'-1950,"3"4"0,4 6 0,6 2 0,4-1-1082,4-1 1,2 5 3441,4 7 1,-4 2 0,3 7-1,-8 2-414,-5 2 1,1 6 0,-1 2 0,-2 1 60,-2 3 1,-6-1 0,-2 3 0,1 4-93,-1 4 1,2 3 0,7 4-1,2 1-198,6 0 1,-3 7 0,3 7-479,0 8 0,3 1 0,2-3 1,4-7 206,5-6 0,2-2 0,4-9 0,1-4 119,2-7 1,5-13 379,-5-1 1,6-9 0,-3 1 0</inkml:trace>
  <inkml:trace contextRef="#ctx0" brushRef="#br0" timeOffset="101">13706 12212 27756,'21'-27'-3210,"-4"5"1,7-6 2686,1 7 0,4 2 1,2 3-1,4 4 906,1-1 0,2 2 0,6 1 0,2 6-157,2 2 0,-1 2 0,-3 0 0,2 0 0,3 0 98,2 0 0,-4 2 1,5 1-224,2 2 1,-4 1 0,3-1 0,0 3 0,3 1-82,0 0 1,3 1-1,-1 3 1,-1-2-130,-6-2 0,-1 1 1,-2 2-1,-2-2 283,-2-6 1,3 4 0,-1 0 0,-5 0-98,-6-3 1,-7-4 0,-4-1-148,-5 0 1,-10 7 0,-5 1-200,-8 0 1,-2-1 0,-7-2 0,1 3 201,-4 0 1,-1 5 0,2-5-1,1 1 11,0 1 0,4-1 1,3 5-1,0 0-374,4 1 0,2-1 0,1 0 1,0 2-123,0 3 1,0-3-1,0 3 1,0-2-15,0 2 1,0 3-1,0 6 1,0 1 37,0-1 0,-7 5 0,-4 4 0,-5 2 32,-3 6 0,-4 2 0,2-1 1,1 1 164,-1-1 0,2-3 1,5-7-1,0-6-895,-1-5 1,0-7 1268,-4 1 1,-3-4-1,-7 0 1</inkml:trace>
  <inkml:trace contextRef="#ctx0" brushRef="#br0" timeOffset="102">13507 13108 32767,'-44'-7'-538,"5"1"1,15-5-1112,5 1 1215,3 7 0,18-8 0,12 6 578,16 2 1,19 2 0,13-1 0,13-1-58,-32 1 1,1-1 0,0-2-1,1 1 1,3 1 0,2 1-1,1 0 1,0-1-61,2 0 1,2 0 0,6 2 0,1 0 0,-3-1 0,-1 0 0,1 1 0,0 0-118,3 1 1,0 0 0,-1 1 0,1 0-1,-1 0 1,-1 1 0,-3 1 0,-1 0-165,-5 1 0,-1 0 0,-4-2 0,-1 1 0,33 5 0,-12 0-209,-12-1 0,-16 3 463,-10 4 0,-10-1 0,-18-4 0,-10-2 0</inkml:trace>
  <inkml:trace contextRef="#ctx0" brushRef="#br0" timeOffset="103">13763 13321 16455,'24'-19'-132,"-2"0"0,0 1 0,2 3 1,6 0-1,9 1 0,10 2 0,10 2 1,6 4-425,7 0 1,-1 4-1,5-3 1,-5 4-193,-4 1 72,-4 0 0,0 6 1,2 2-1</inkml:trace>
  <inkml:trace contextRef="#ctx0" brushRef="#br0" timeOffset="104">13877 13292 11322,'-8'-1'-144,"5"-2"0,8-4 0,9-1 1,10-1-1,9-1 0,11 1 167,11-2 0,10 3 0,11-1 1,3-1-117,0 2 1,-2-4 0,-4 4 0,1-2-533,2 1 132,-7 6 0,7-4 0,-3 7 1</inkml:trace>
  <inkml:trace contextRef="#ctx0" brushRef="#br0" timeOffset="105">7180 12624 23636,'0'-9'-2618,"0"-1"0,0-1 0,0-1 2544,0-3 1,5 1 0,1 0 0,2-2 0,5-1 0,3-4 326,3-1 1,6-2 0,-1-6 0,4-3-143,5-5 1,-1-1-1,6-1 1,0 1-1,-2-4-124,-3-3 1,-4 4-1,-6 4-85,-4-2 0,-3 4 1,-2 0-1,1-1 19,-1 1 1,-2 4-1,-1-1 1,-3 5-251,-1 4 1,2-1 0,-2 6 0,-1 1 589,0 3 0,0 0 0,-2 1-306,0 0 1,1 5-375,-5-1 0,0 5-401,0-4 0,0 7 30,0 2 0,-1 8 754,-4 11 0,-3-1 0,-6 4 0,-2 0 185,-3 0 1,2 2 0,-9 4-1,-2-1 131,-4-3 1,1 2 0,5-2 0,3 3-59,-3 1 0,0 1 0,-1-1 0,3 1-29,5-1 1,-2 7-1,3 3 1,0 3 0,2 1-81,2 1 1,0 1 0,0 1 0,-1-3 34,1-5 0,6-7 0,2-7 0,1-4 51,1-3-55,-1-8 1,5-3 0,0-10 0,1-6-554,4-7 0,3 1 1,8-7 275,3-1 1,-2-2 0,7-1 0,3-1 0,3 1 67,3 0 0,0-1 1,-4 2-1,-1 2 109,0 1 0,-1 2 1,-3-3-1,-4 1 83,1-1 0,-5 0 0,3-1 0,-3 3-94,-2-3 0,-6 0 0,-2-3 1,-1-1-125,-1-3 0,1 8 1,-5-4-1,2 2-28,3 1 0,-4 2 0,4 2 0,-2 0 143,2 0 0,-4 4 0,4-1-354,-3 3 1,2 7-359,1-1 1,0 9 789,-5 1 0,0 1 0,0 9-421,0 1 1,0-3 0,0 1 0,-2 2 334,-2 2 1,0 1 0,-5 0 0,-4 2 323,-4 3 0,0 0 1,-7 8-1,-1 5 0,-2 2 31,-2 6 0,-1 1 0,-3 3 1,-5 5 46,-3 8 0,-2 1 0,1 9-192,-1 1 1,7-10-1,3-1 1,4-5-251,5-6 1,9-10-1,7-14-1782,1-1 1730,3-2 1,5-11 0,4-3 0,5-4 395,2-1 0,2 0 1,1 0-1,-1 0-258,0 0 1,2-6-1,1-5 1,2-5-1,0-6-222,2-5 1,-4 0-1,5-11 1,0-3 24,0-5 0,-3 1 0,5-6 0,0 0 50,-2 1 0,3 4 0,-4-3 1,1 2 128,3-1 0,-3 1 0,0 3 1,0-2 104,1-1 0,-5 1 0,5 5 0,-3 1 71,-2 1 0,2 1 0,-3 9 0,-2 2-475,-4 4 1,-3 2-1,1 7 1,-4 0-506,-4 0 0,4 4 820,0 1 0,-2 2 136,-8 3 1,-3 10 0,-6 14 0,0 3-109,0 2 0,-5 3 0,0 7 1,0 8-68,-2 7 0,2 2 1,-7 5-1,-4 6 37,0 5 1,10-32 0,-2-1 0,1 1 0,-2-1 0,-1 2 0,-1-1 0,-1 2 0,-1 0 66,-1 2 0,0 0 0,3-4 1,0 0-1,1-3 0,0 0 1,-18 25-69,4-6 0,3-4 0,10-10 0,4-7 1,9-5-134,4-7 0,4-10 169,9-4 1,9-7 0,10-6 0,3-7-277,1-6 1,6-4 0,0-7 0,3-3 130,2-1 1,-4 0 0,0-4 0,-2 2 125,0-1 1,-5-1-1,-5 1 1,-3 1-158,-3-2 0,6 1 0,-3-1-18,-2 3 0,0-1 1,-8-5-1,1 0 1,0 1-51,-1-1 1,-7 0 0,3 2 0,-1 3 41,-1 5 1,6 0 0,-5 3-135,-2 3 0,3 8 1,1 2-1,-1 4 136,0 4 0,-1 7 0,-5 2 1,0 10-176,0 7 0,-6 5 1,-5 8-1,-5 3 282,-3 5 1,-11 5 0,0 4 0,-3 4 151,-2-1 0,-5 4 0,2-5 0,-3 2 59,-1 2 0,5 1 1,4-2-1,5-6-4,4-7 1,5-5 0,10-9-227,4-1 0,3-7 1,4 2-1419,3-3 1424,2-8 1,14-2 0,1-6 0</inkml:trace>
  <inkml:trace contextRef="#ctx0" brushRef="#br0" timeOffset="106">8574 12070 27971,'9'0'-374,"1"0"1,1-2-1,3-1 1,5-2-1,6 1 1,5-1 407,3 0 1,12 0-1,-3 4 1,4-2-1,1-2 1,-1 2-45,-5 1 0,7 1 0,-6-3 1,1 0-7,-3 0 1,1 3-1,-5-1 1,0-1 30,-3-2 1,-4 1 0,-5 4 0,-5 0 4,-4 0 1,-5-5 0,-1 0-540,2 2 461,-4 1 0,-3-2-260,-8-1 0,-14 0 0,-7 5 1,-2 0 243,-4 0 0,2 0 0,-6 0 0,2 2 107,0 3 0,-5-4 1,5 4-1,0-2 8,-2 2 0,5-4 1,-5 4-1,2-3-58,0-2 1,0 0 0,4 0 0,1 0-28,-1 0 1,-2 0 0,1 0-1,5 1 230,2 4 0,-2-3 1,3 2 220,0-2 952,1-2-1414,13 0 0,8-2 0,12-1 0,5-3 70,7-2 0,4 5 0,5-4 1,5 3-1,3-1 4,2 2 0,0 0 0,-1-1 0,-1 0 19,-3 1 0,3 1 0,-3 2 1,5 0-68,4 0 1,2 5 0,6-1 0,1 0-94,2-3 1,-3-1-1,-4 0-8,-2 0 1,-3 0 0,-8-1 0,-5-3 97,-3 0 0,-8-1 1,-3 5 236,-3 0 0,-10 0-292,-6 0 1,-11 0 0,-9 0 0,-4 0-7,-6 0 1,0 0 0,-8 2 0,-2 1 39,-1 1 0,-3 1 0,0-5 0,-2 0 31,0 0 0,0 0 0,-4-1 1,6-3-30,4 0 1,4-1 0,-2 5 0,3-2-13,0-2 0,4 2 0,-7-3 1,-3 5 56,-5 5 1,0-2 0,-4 5 0,1 0 140,3 0 0,2-5 1,4 2-1,5-2 165,7 2 0,14-4-62,-1 4 1,11-5 0,1-3-315,6-2 0,9-1 1,9 3-1,1-4 109,3-1 0,8 5 1,5-3-1,3 1 76,2 1 0,0-1 0,1 6 1,0 3-124,-1 0 1,7 6 0,-7-4 0,1 0-93,1 1 0,8 2 1,6-4-1,4-2 10,5-1 0,1-2 0,-1 0 0,-6 0 11,-10 0 0,-8-2 0,-6-1 1,-6-3-1,-7-1-83,-6 1 1,-10 0 0,-5 2-80,-8 0 0,-5-6 0,-10 6 0,-5 0 22,-2 3 0,-9 1 0,-3 0 0,-5 0 97,-4 0 1,1 0 0,-6 0 0,-2 0 212,-1 0 0,4 0 1,4 0-33,3 0 1,3 0 0,1 0-1,2 0-27,-1 0 1,-2 1 0,-2 3 0,0 2 0,1 0 53,-1 0 1,2-1 0,3-5-2,5 0 1,4 0 0,6 0-1,4 0 850,3 0 1,10-1-867,6-4 1,12 3-1,12-2 1,6 0-3,8 0 0,0 2 1,9-4-1,-3 1 33,-1 0 1,4 1 0,1 4-58,-2 0 0,0-5 1,-1 0-1,4 2-29,2 1 0,-1 2 0,3 0 1,-6 0-102,-3 0 0,-3 5 1,-1 0-1,-4 0-14,-1 1 0,-8-5 0,-8 4 0,-4-3-443,0-2 505,-7 0 0,-4 0 1,-10 0-1,-8 0-104,-8 0 0,-12 0 0,-3 0 0,-6 0 64,-5 0 1,-4 0-1,-8 0 1,0 0 0,3 0 54,4 0 1,2 0 0,-1-2 0,5-3 1,4 4 0,5-4 0,5 4 0,4 1 139,6 0 1,1 1 0,4 2-1,-1 4 111,2 1 0,1-5 686,2 1-726,6-2 1,5-2-1,12 0-87,10 0 1,11-5-1,5 1-85,1 0 0,7 3 0,6 1 0,2 0-30,2 0 1,3 0 0,2 0 0,2 0 0,2 0 0,-2 0 0,-3 1 1,-7 3-1,-6 0-159,-4-1 1,-15 1 0,-1-1-117,-7 1 38,-3 1 1,-12-5 0,-7 0-1,-7 0 66,-7 0 0,-2 0 150,-3 0 1,-9 0 0,3 0 0</inkml:trace>
  <inkml:trace contextRef="#ctx0" brushRef="#br0" timeOffset="107">8744 11928 27919,'-20'0'0,"-1"0"-1442,-2 0 866,8 0 1,12-5 0,11 0 610,6 2 0,12 1 0,0 2 0,8 0-14,2 0 0,2 0 1,5 0 8,-1 0 0,1 0 1,-1 0-1,3 0-43,2 0 1,4 2 0,6 1 0,-1 2-44,1-2 1,-6 3 0,-4-1 0,-3-2-32,-1-1 0,-8-2 0,-7 0-72,-7 0 201,-5 0 0,-12 0-261,-8 0 0,-11-7 0,-13 0 0</inkml:trace>
  <inkml:trace contextRef="#ctx0" brushRef="#br0" timeOffset="108">8645 11970 27933,'-8'0'-3425,"2"0"3465,6 0 1,3 0 0,5 0 48,6 0 0,10 0 1,-1 0-1,4-1 76,2-4 1,4 3-1,0-2-144,-1 2 1,-2 2 0,-2 0 0,0 0-55,1 0 1,-1 0 0,1 0-1,-1 0 13,1 0 0,1 2 0,1 1 1,4 1-39,1 0 1,1-3 0,1-1 0,-5 0 25,-3 0 0,-3 0 1,-4 0-86,-4 0 1,-8 0-533,-1 0 605,-13 0 0,1 0 1,-12 0-1</inkml:trace>
  <inkml:trace contextRef="#ctx0" brushRef="#br0" timeOffset="109">8673 11970 28643,'-14'0'-497,"1"-1"-1258,4-4 0,1 3 1085,3-2 0,5 2 0,0 2 865,8 0 1,17 0-1,7 0 1,4 0-23,2 0 0,7 0 1,5 0-1,1 0-27,-4 0 1,-3-5 0,1 1 0,2 0-32,5 3 1,5 1 0,5 0 0,5 0-55,8 0 0,-3-2 1,4-1-1,-3-2-161,-2 2 0,0 3 1,0 3-1,-3 4 132,-6 1 0,-1 7 0,-10 7 1</inkml:trace>
  <inkml:trace contextRef="#ctx0" brushRef="#br0" timeOffset="110">5417 14330 25480,'-4'-9'-1639,"-1"-1"1,0 1-1,0-1 1,1 1 0,-1-2-1,0-2-76,0-1 1,1 4 0,2 2 980,-3 2 644,4 1 1,-7 5 735,3 0 0,4 7 0,-6 2 0,3 5-531,-1 5 0,0 4 0,5 7 1,0 1-8,0 2 0,0 13 1,2 1-1,1 9-362,2 5 0,-1 4 1,-4 6-1,0 0 420,0 0 1,0 0 0,0 2-1,0 0-190,0-2 1,0 2-1,0-12 1,0-2-235,0-6 0,0-5 0,0-12 967,0-8 0,7-1 0,2-9-973,4-6 0,7-4 0,2-8 0</inkml:trace>
  <inkml:trace contextRef="#ctx0" brushRef="#br0" timeOffset="111">5304 13961 25914,'0'-23'-441,"6"3"1,3 7 0,4 2-1,1 3 1,2 2 0,3 3-1,5 1 531,3 2 0,7 0 1,7 2-1,8 1 1,10 3 51,4 2 0,8-5 1,7 2-1,-38-4 0,2 0-21,3-1 0,1 0 0,3 0 1,0 0-1,10 0 0,1 0 0,3 0 1,2 0-60,1 0 0,0 0 0,5-2 0,-1-1 0,-1 0 0,1 0 0,2-1 0,0 0-25,1-2 0,1 1 1,0 0-1,0 2 0,-1-1 1,0 0-1,-2 0 1,0 2-46,-5 0 0,-1 0 0,-7 1 0,-2 1 0,-11 0 0,0 0 0,-2 0 0,-1 0-47,38 0 0,-10 1 1,-13 4-1,-8 5-60,-5 2 0,-8 2 0,-2 1 0,-4-1 1,-4 0-386,-2 0 1,1 1 0,-6-1-1,-1 0-66,-2 0 1,-2 0-1,0-1 1,-1-2-601,-4-1 0,2-6 450,-6 6-1476,0-7 2031,-12 10 0,-1-12 0,-6 5 1</inkml:trace>
  <inkml:trace contextRef="#ctx0" brushRef="#br0" timeOffset="112">8460 14074 26457,'8'-6'-4075,"-2"3"4758,-6-7-1618,0 7 1,0-2 0,0 10 0,0 5 79,0 2 1,0 4 0,0 1 442,0 2 1,5 8 0,1 2 0,1 7 175,-1 5 1,0 2 0,-3 1 241,2 3 1,5 1-1,-6 10 1,0 9 0,-3 5-307,-1 2 0,-6-3 0,-4-3 1,-2-1-91,-3 1 1,6-4-1,-1 1 1,1-2 686,1-3 0,-5-3 1,6-5-1,-3-6-687,1-6 0,1-4 1,-3-6-1,1 0-369,-1-3 1102,-8-8 0,-3 1 0,-6-5 0</inkml:trace>
  <inkml:trace contextRef="#ctx0" brushRef="#br0" timeOffset="113">5218 15695 25229,'0'-21'-415,"0"6"1,0-4 0,2 4-1,3 4 1,6 3 0,6 2 0,7 1-1,4 1 1,7-1 691,8 2 0,9-4 0,14 1 0,13 0 0,-35 2 0,2 0-187,3 0 1,2 0 0,4 0-1,2-1 1,1-2 0,2 1 0,6 0-1,1 1-16,5 0 0,0 0 0,0 1 0,0-1 0,2-1 0,0-1 0,0 2 0,1-1-36,0 1 1,1 1 0,-2 2 0,-1 1 0,-1-2-1,0 1 1,-3 1 0,-1 0 276,0 1 0,-1 0 1,-4-2-1,0 0 0,-3-1 1,-2 1-1,0 0 1,-2 1-294,-1 0 0,-1 0 1,-1 1-1,-2 0 0,-3 1 1,-2 0-1,-3 0 0,-1 1 39,35 3 1,-10 4-1,-7-3 1,-8 1-219,-9-1 0,-4-1 0,-9-4-133,-3 4 1,-3-3-1,-1 2-402,-4-2 0,-5-4 277,-4-2 0,-5 2-377,-10-3 1,-3 4 0,-8 1 959,-3 0 0,-3 0 0,-6 0 1</inkml:trace>
  <inkml:trace contextRef="#ctx0" brushRef="#br0" timeOffset="114">8403 12482 16657,'0'-14'-310,"-6"6"0,-4 5 1,-1 6-1,0 6 1,2 4-1,-1 3 304,2 3 0,-4 1 0,2 6 0,-2-3 0,-3 4 136,1 5 1,-2-1 0,-3 9 0,-4 2-59,-4 4 1,-3 8 0,-2-3 0,-1 1-49,1 0 0,-2-2 1,1 2-1,3-4-168,4-4 0,4-6 0,6-2 0,1-3-294,2-6 1,7-5 4,-4-7 1,7-9 0,-2-6-1,4-8-168,1-5 0,0-9 533,0-6 0,6-7 0,2-8 0</inkml:trace>
  <inkml:trace contextRef="#ctx0" brushRef="#br0" timeOffset="115">7877 13036 15770,'-9'-7'-1908,"-1"2"1,5 3 2501,-4 2 1,6 2 0,-2 3-625,3 4 0,2 10 0,0 5 1,0 4-1,0 4 85,0 1 1,-6 6 0,-2-1-1,-1 2 30,-1-2 1,2 3-1,-3-5-48,2 0 1,1-6 0,-2-7 104,6-3 1,4-9 13,4-11 1,6-8 0,7-11-1,5-6-102,5-7 0,0 1 0,11-7 0,2 0-264,1 2 1,-3 6 0,-2 6 0,-1 2-34,-4 4 1,-7 1-1,-5 11-135,-3-2 1,-8 6 396,-4 2 0,-2 7 1</inkml:trace>
  <inkml:trace contextRef="#ctx0" brushRef="#br0" timeOffset="116">8233 13207 15292,'9'0'-1844,"0"0"1601,1 0 1,-1 5 30,1 0 1,-1 6-1,6-4 1</inkml:trace>
  <inkml:trace contextRef="#ctx0" brushRef="#br0" timeOffset="117">2176 16292 8176,'-10'-14'-172,"2"0"0,2-1 0,1 1 0,1 0 401,-1 0 1,0 7 0,5 7 0,0 8-215,0 5 1,0 7 0,0 6 0,0 5 99,0 7 0,0 10 0,2 5 1,1 7-1,2 7-111,-2 2 0,-2 9 0,-1-38 1,0 2-1,1 2 0,0 0-64,1 3 0,1 1 0,0 2 1,0 1-1,2 0 0,-1 1 1,-1-2-1,-1 1-67,-1 0 0,0 1 0,1-2 0,0 1 0,2-4 0,-1-1 0,0-4 0,0 0 0,5 30-286,0-9 0,-3-18 0,4-12 413,2-11 0,2-16 0,1-14 0,0-19 0,0-14 0,1-15 0</inkml:trace>
  <inkml:trace contextRef="#ctx0" brushRef="#br0" timeOffset="118">2176 16377 8158,'-14'-28'0,"6"-1"0,3 3-295,3 2 1,2 3 430,0 7 1,2 6-134,3 4 0,3 2 0,6 0 94,0-2 0,5 2 0,1-3 0,4 2 69,6-2 0,3 4 1,10-4-1,4 4-17,12 1 1,15 0-1,-31-1 1,1 0-93,4-1 1,2-1 0,3 1-1,1-1 1,6-2 0,0-2-1,5-1 1,0 0-154,5 0 1,1 0-1,-1 0 1,0 0 0,4 1-1,1-1 1,-1-1 0,0 0 20,3 0 1,-1-1-1,2 1 1,-1-1-1,-6 3 1,-1 0-1,-1 0 1,-1 0-72,-1-1 0,-1 2 1,-5 1-1,0 2 0,-5 0 1,0 1-1,-5 1 0,-1 0 15,-4 1 1,-1 0-1,-2 0 1,-2 0 0,37 2-1,-9 1 68,-4 2 0,-10 6 1,-7-2-1,-4 4 65,-2 1 0,-5-4 0,-2-2 0,-2-2 55,0-3 1,0-1 0,-5-2 0,1 0-257,-1 0 0,-6-2 0,-3-1-175,-3-2 1,-5 1 693,-6 4 0,-16 1 0,-14 2-320,-1 2 0,1 6 0,-3-3 0</inkml:trace>
  <inkml:trace contextRef="#ctx0" brushRef="#br0" timeOffset="119">5432 16079 8158,'4'-10'-788,"1"1"2151,0-1-1202,-5 2 0,1 2 0,3 8-276,0 2 1,1 4 0,-5 8-1,0 2 85,0 0 1,0 12 0,0 0-1,0 7 166,0 7 0,0 7 0,0 10-112,0 6 1,0 7 0,0 3 0,-2 4-48,0-38 1,0 1 0,1-1 0,0 1 0,-1 3-1,-1 0 1,2 1 0,-1 1-235,0 0 1,0 0 0,1-3 0,0 1 0,-2-1 0,0-1 0</inkml:trace>
  <inkml:trace contextRef="#ctx0" brushRef="#br0" timeOffset="120">13337 15851 24626,'-2'-19'-3007,"-1"0"0,-2 2 0,4 4 3745,4 9 0,11 5 0,8 13 0</inkml:trace>
  <inkml:trace contextRef="#ctx0" brushRef="#br0" timeOffset="121">21555 15866 26703,'0'-43'-1405,"-7"3"1,-1 7 0,0 10-1,5 8 1,6 9 0,8 9-1,7 7 1961,6 5-583,2 3 1,9 9 0,1 3-1</inkml:trace>
  <inkml:trace contextRef="#ctx0" brushRef="#br0" timeOffset="122">32474 15553 30267,'12'-19'-1639,"-2"-8"1,-5-6-1,-4 1 1,-1 7 0,0 6-1,-1 5-55,-4 4 0,-1 12 1435,-4 12 0,4 0 0,6 7 1</inkml:trace>
  <inkml:trace contextRef="#ctx0" brushRef="#br0" timeOffset="123">12413 15780 26222,'-10'-1'-1967,"2"-4"1,3-3 0,7 0 0,7 3 0,10 2 2249,10-2 1,7 2-1,12-5 1,2 1 59,1-1 0,9-2 0,-2-4 0,7 0 0,6-1-150,3 1 1,5 5 0,-8-1-1,-6 1-113,-5 1 0,-8-3 1,0 6-1,2 0 216,1-1-234,2 5 1,0-6 0,0 7 0</inkml:trace>
  <inkml:trace contextRef="#ctx0" brushRef="#br0" timeOffset="124">20033 15837 23235,'21'-6'333,"4"-2"0,8-2 1,10-1-1,9-3 1,8-3-1,8 1 1,5 3-1,4 4 0,2-1-372,-38 6 1,0 0 0,3 1 0,1 0 0,-1 3 0,0 0-1,-1 0 1,-1 0-80,0 0 0,-1 0 1,26 6-1,3 2 1</inkml:trace>
  <inkml:trace contextRef="#ctx0" brushRef="#br0" timeOffset="125">11972 17429 22684,'6'-8'60,"-3"2"0,7 6 0,1 2 0,1 2 0,3 6 0,-3 3-875,-2 1 0,-4 0 1,-4 0-1,1 0 1,2 1-1,-1-3 274,3-2 1,-4 2 0,6-4-1,2 0 743,2-3 1,3-4-1,1-1 190,2 0 1,2-1 0,-4-4-1,4-6-201,1-6 1,-5 1 0,4-3 0,-2 3-30,-1 2 1,1 0 0,-4 1-166,-1 4 1,0-4-1,0 5 1,1-1-1,-1 1 191,0 1 1,-5 3 0,1 4 317,1 0 0,0 1 0,0 2 0,-3 4-353,-2 1 0,4-4 1,-4 6-1,2-1-361,3-1 0,-3 3 1,0-4-1,0 1-260,0 3 0,0 1 0,3 1 0,-3-2-52,-2-2 1,3 1 0,-2 4-109,1 0 0,-4-4 0,6-2 489,1-2 0,1-1 0,4-5 0,3-2 211,5-3 0,3-7 0,3-9 0,3-1 3,5-3 1,5-2-1,2 0 1,3 2 0,-2 1 579,-2-1 1,-3 4 0,-2 2-145,-1 4 0,-8 2 1,-1 3-1,-9 4 241,-4 0 0,-6 4 0,-3-1-477,0 6 0,-3 0 0,-4 7-461,0 1 0,0 2 1,0 1-504,0 0 1,0 0 0,2 0-1229,3 1 1,-2-6 1457,6 1 1,1-1 0,4 5 0</inkml:trace>
  <inkml:trace contextRef="#ctx0" brushRef="#br0" timeOffset="126">19948 17330 26177,'-6'-8'-7776,"4"-2"7136,-3 10 1,8 8 0,4 11 0,1 0 0,1 2 326,-1 2 0,3 0 0,-6-1 1,0 0 58,1 0 0,-5-5 0,6 2 0,-1-3 317,4-2 1,-1-4 0,4-2-1,4-2 480,4-3 0,2-3 1,7-5-1,4-4-105,3-4 0,5-3 1,0-1-1,1-2-510,-1 2 0,-4-4 1,-1 2-1,-3 0 444,-2-1 0,3 4 0,-2-3 0,-1 3 209,-2 2 0,-2 0 0,-1 1 0,-2 2 265,-1 2 1,-11 5 0,1 0-393,-2 2 0,-5 8 0,-3 4 0,-2 3-542,-2 1 0,0-5 1,0 2-330,0 5 1,0-2-1,0 5 1,-2-1-170,-2 1 1,2-4 0,-4 6 370,-1 0 1,6-6 0,-4 6 0,4-2-680,1 0 1,1 0 360,4-5 0,3-6 0,8-3 0,3-4 498,4-1 0,10-8 0,7-6 0,4-8 95,4-5 0,-1-1 1,-4-1-1,-2 2 423,-3 4 1,-4-3-1,-5 7 1,-1 2 74,1 1 0,-6 7 0,-1-1 1,1 1-4,-1 1 1,-3 2 0,3 6 0,-2 0-375,-2 0 0,-3 0 0,0 0 0,-1 1-78,0 4 1,-4-2 0,-1 7-776,2 1 1,-3-3-888,1 1 0,-4 0 1101,5 6 0,-1-1 1,5 0-1</inkml:trace>
  <inkml:trace contextRef="#ctx0" brushRef="#br0" timeOffset="127">9768 6284 8019,'0'-10'0,"0"1"-541,0-1 1,5 1 1091,0-1-183,-1 7-462,-4-3 60,0 6 1,0 1 0,0 4 0,0 6 94,0 7 0,-4-1 0,-3 7 1,1 2-3,0 6 0,-1-2 0,4 5 0,-2-2 16,2 0 1,2 7-1,1-1 1,0 5-67,0 4 0,1 1 0,2-2 1,2 5-226,-2 4 1,-1-6 0,-2-1 79,0 0 1,0-9 0,0 1 0,0-7-123,0-7 0,-5 0 0,0-8-319,2-2 577,2-1 0,1-14 0,0-7 0,0-8 0,0-6 0,6-3 0,2-6 0</inkml:trace>
  <inkml:trace contextRef="#ctx0" brushRef="#br0" timeOffset="128">9868 6227 8019,'1'-14'-559,"2"-1"1,2 1 454,-2 0 0,4 4 0,-3 1 104,-1-2 0,1 5 0,0-1 0,6 1 0,-2 4 349,1-2 1,1 2 0,4 2 0,0 0-138,0 0 1,1-5 0,0 1 0,4-1-98,5-1 0,3 2 1,3-4-1,1 1-23,3-1 1,4 3-1,-4-5 1,3-1-1,1 0-88,-2 2 0,5-4 1,-3 4-1,1-2 1,1 0-112,-2 1 0,-7 2 0,1-1 110,-7 4 1,0 3-1,-6 2 1,-1 0 27,-2 0 1,-2 0 0,0 2-9,0 3 1,-4-4-1,-1 4-31,2-3 0,0-1 0,0 2 0,-1 2-106,1-2 0,2-1 24,1-2 71,-6 0 0,0 5 2,-4-1 0,-2 7-22,3-1 1,-2 3-1,0 1-106,2 0 0,-1 0 66,-4 0 1,5 1 0,0-1 68,-2 0 1,-1-4 0,-2-1 71,0 2 0,0 3 1,0 5-1,0 5 67,0 3 1,-7 3 0,-1 1 0,-1 4 0,1 1 24,2 4 0,-4 7 1,4 7-1,0 5 20,-1 2 0,1 7 0,3-2 0,-2 4-162,2 1 0,1-8 0,2-6 1,0-11-242,0-11 0,0-9 1,0-11-532,0-1 0,2-6 21,3-4 1,-4-4 218,4-4 1,-2 2 519,2-3 0,-4 4 0,6-5 0,-7-2 0</inkml:trace>
  <inkml:trace contextRef="#ctx0" brushRef="#br0" timeOffset="129">9740 7705 7913,'6'-9'0,"3"1"0,6 2 109,4 2 0,4 1 0,10 0 0,5-2-21,3 2 1,13 2 0,5 1-1,2 0-51,2 0 0,2 0 1,0 0-1,6 0-142,2 0 1,3-2-1,-5-1 1,-8-2-282,-8 2 0,-8-3 0,-9 1 386,-4 2 0,-11 8 0,-2 2 0</inkml:trace>
  <inkml:trace contextRef="#ctx0" brushRef="#br0" timeOffset="130">9612 8274 7838,'-7'-8'351,"6"2"1,-6 14-360,7 6 0,0 3 0,0 10-49,0 3 1,0 8 0,0 0 0,0 3 151,0 2 0,0 7 1,0 4-1,-1 3 59,-4-2 0,4 3 0,-4 4 0,3-3-40,2-6 0,0 1 0,2-5-113,3 1 0,-4-5 0,5-3 0,-1-7-161,0-5 1,4-8-105,-4-3 0,6-11 1,-3-8-1,2-9-50,-1-9 1,-4-5-1,3-9 1,-2-3 67,-3-1 1,3-2 0,-1-5 0,-2 2 245,-1 3 0,-2-9 0,0 3 0</inkml:trace>
  <inkml:trace contextRef="#ctx0" brushRef="#br0" timeOffset="131">9697 8146 7838,'0'-22'-106,"2"6"1,1 7 295,1-2 0,7 4 0,-1 3 1,4 0 53,5 0 1,5 2-1,11-3-202,7 4 0,2 1 0,9-2 1,2-1-1,3-3 19,4-2 0,1 3 0,-1-4 0,6-1 32,6 2 0,3-4 1,-36 7-1,-1 0 1,34-6-135,-6 2 1,-6-4-1,-10 5 1,-6-1 23,-7-1 0,-6 5 1,-9-3-220,-5 2 117,-3 1 22,-8 5 98,-2 0 1,-6 2 0,0 3 28,0 4 0,-2 4 36,-2 1 1,2 0 0,-4 0 53,-1 1 0,6-1 0,-4 2 0,4 3 72,1 4 1,0 4-1,0 3 1,0 3-57,0 5 0,-5 10 0,0 4 0,2 5-172,1 4 0,-2 7 0,-3 10 0,4-38 0,-2 2-62,0-1 0,-1 0 0,-6 35 0,-3-1 0,1-5-138,0-8 1,0-2 0,1-15-1,2-5-211,2-10 1,5-8 0,0-8-121,2 0 1,2-7 0,0-7 566,0-8 0,-6-5 0,-2-1 0</inkml:trace>
  <inkml:trace contextRef="#ctx0" brushRef="#br0" timeOffset="132">9768 9170 7906,'-8'0'23,"2"0"0,7 4-23,4 1 1,9 1 154,10-1 0,4-3 0,6 2 1,4-2 84,3-2 0,6-2 1,2-2-1,0-6 141,0-2 0,3-7 0,-3 0 0,2 1-220,2 3 1,-2 2 0,1 2 0,0 3-231,-1 2 1,-4 1 0,-9 5-422,-5 0 1,-3 0 0,-3 0 489,-3 0 0,-4 0 0,-6 0 0</inkml:trace>
  <inkml:trace contextRef="#ctx0" brushRef="#br0" timeOffset="133">17702 6298 7849,'0'9'-199,"-2"-1"1,-1 0-1,-2 0 1,2 3 0,1 2-1,2 1 1,-1 0 263,-4 0 0,3 2 0,-4 2 0,1 2 1,-1 2-1,-2 5 69,-3 5 0,3 4 1,-1 7-1,-1-1-56,2 1 1,-4 11-1,2 4 1,-1 2-37,2-1 1,1 1 0,5-11-1,-2-2-194,2-4 0,1-15 0,2-1 0,2-7-857,2-7 1009,-2-5 0,11-21 0,-5-2 0</inkml:trace>
  <inkml:trace contextRef="#ctx0" brushRef="#br0" timeOffset="134">17773 6241 7849,'12'-14'179,"-1"0"-79,-1-1 0,-1 6 1,5 1-1,2 0 1,3 2-28,5-1 0,6 3 0,6 2-95,7-3 0,3 4 0,-4-6 0,3 3-33,2-1 0,-1 0 0,4 5 78,-1 0 0,4-1 1,-6-2-1,-1-2 47,-2 2 0,-3-1 0,-3 1-24,-5-1 0,-4-1 0,-4 3 0,-3-1-7,-2-2 0,-5 1 0,-6 5-43,2 4 0,-4-2 0,-3 8 0,-2 3 42,-2 4 1,0 9 0,0 1-1,0 8 4,0 5 0,0 2 1,0 1-32,0 4 1,0 2-1,0 7 1,0 2-66,0 2 0,-6 6 0,-4 7 0,-4 3-18,5-37 0,-1-1 0,-11 29 0,-4-3 0,1-10 0,-1-9-206,-2-7 0,0-4 1,4-8 36,4-3 1,3-5 0,2-10-282,0-4 522,-1-4 0,-5-7 0,-2-2 0</inkml:trace>
  <inkml:trace contextRef="#ctx0" brushRef="#br0" timeOffset="135">17588 7407 7985,'22'-10'320,"8"1"-483,11-2 1,8 4 0,8 1 0,1 1-70,4 1 1,-4-1 0,2 5 0,-7 1-49,-11 4 0,-2 3 280,-12 6 0,4 7 0,-10 1 0</inkml:trace>
  <inkml:trace contextRef="#ctx0" brushRef="#br0" timeOffset="136">17517 7947 7761,'-13'9'0,"4"3"-80,4 3 1,-1 6-1,1 9 1,2 3 120,1 5 1,2 5-1,-2 4 1,-1 5-56,-1 3 0,-3 1 0,4-3 0,-2 0-12,2 0 0,-3 6 1,1-1-1,0-3-44,-1 1 1,0-3 0,-5 0 0,3-8-120,1-5 1,3-12-1,4-9-463,0-3 652,0-8 0,6-8 0,2-8 0</inkml:trace>
  <inkml:trace contextRef="#ctx0" brushRef="#br0" timeOffset="137">17574 8146 7761,'0'-14'0,"0"0"172,0-1 1,1 1-1,4 0 1,6 0 55,6-1 1,10 1-1,10 0-179,4 0 0,6 0 0,13-2 0,2-2-173,-2 0 1,3-1-1,-2 4 1,1 0 63,1-4 0,-3 8 1,7-4-1,-3 4 0,-4 3 1,2 2 0,-13 6-1,-3 0-50,-8 0 0,-8 2 0,-7 2 0,-4 4-57,-3 0 1,-8 5 176,-3-4 1,-4 4-1,-1 1-11,0 0 1,0 5 0,-1 2 0,-2 1 34,-2 3 1,0-3-1,5 2 1,-1 0 14,-4-2 0,3 5 0,-2-2 0,2 5 1,2 6 103,0 5 0,-5 5 1,-1 13 12,-2 2 1,-1 4 0,-6 6 0,1 0-228,0 0 1,1-3 0,2-5 0,2-7-178,-2-6 0,-2-4 1,-1-8-1,1-7-15,4-5 0,-4-6 1,4-7 252,-4-4 0,-1 4 0,0-5 0</inkml:trace>
  <inkml:trace contextRef="#ctx0" brushRef="#br0" timeOffset="138">17318 9340 7761,'14'-28'527,"0"7"1,2 7-545,3 8 1,5 4 0,7 2-1,4 2-268,1 2 0,10 0 1,12 3-1,12-2 189,9-6 1,-38-2 0,0-2 0,2-4 0,1-1 0,2-2 0,0 0 95,-1-1 0,0-1 0,2-3 0,0-1 0,0 0 0,0 0 0</inkml:trace>
  <inkml:trace contextRef="#ctx0" brushRef="#br0" timeOffset="139">11943 17628 26049,'7'-12'-20,"2"1"0,4 3 0,1 3 0,0 7 0,2 6 0,1 4-1049,2 2 1,0 1-1,-4 0 1,-3 3 0,1 1 470,1-2 0,-3-6 1,8-3-1,-2-2 733,2-2 1,5-3 0,8-1 0,2-1 161,3-4 1,1-3 0,4-6 0,1-2-32,0-3 0,-1 3 1,1-4-1,-2 1-81,-3 0 0,1 0 1,-5 6-1,-1 4 0,0 2-48,0 1 0,-1 4 0,-7-1 0,-3 6-491,-1 7 1,2 4 0,-4 3 0,0 2 322,2-1 0,-7-2 1,2-2-1,-5 0-65,0 0 0,0 0 1,0-1-1,-3-2-270,-2-1 0,4-6 0,-4 4 0,0 0-705,1 0 0,-1-5 792,-1 2 0,-2-3 0,6-2 0,2 0 342,2 0 1,8 0-1,2 0 1,4-4 32,2-5 1,5-1 0,4-9 0,5 2 147,4-2 1,2 2 0,5-5 0,-3 1 135,-2 4 1,-8 3-1,-8 2 1,-3 5 91,-2 0 0,-6 2 0,-3 7-310,-3 3 0,5 9 1,1 8-1</inkml:trace>
  <inkml:trace contextRef="#ctx0" brushRef="#br0" timeOffset="140">11332 2957 27368,'0'0'0</inkml:trace>
  <inkml:trace contextRef="#ctx0" brushRef="#br0" timeOffset="141">11360 2985 25033,'-7'-1'-2546,"2"-4"-1136,3 4 1543,2-6 1,2 7 2748,3 0 0,2 0 0,8 0-305,-1 0 1,0 0 0,2 0-1,3 0-71,5 0 1,9 0 0,6-1 0,7-3-70,6 0 1,11-6 0,8 4-1,7 0 1,-38 2 0,0 0-126,0 0 1,1 0-1,2 1 1,1 1 0,4-2-1,2 0 24,3 1 1,1 0-1,-2-2 1,0 0-1,5 3 1,0 0-1,1-1 1,0 1 134,2-1 1,1 0 0,0 2 0,1 0-1,4-1 1,0-1 0,-3 2 0,0 1 141,-1 0 0,-1 0 0,1-2 0,-1-1 0,2 1 1,-1-1-1,-1 1 0,-2 1-331,-1 0 0,-2 1 1,-6-3-1,-1 1 0,0-1 1,-1-1-1,-3 1 1,0 0 51,-3 0 1,0 0 0,32-8-1,-5 1 1,-10-1 32,-10 2 0,-11-4 0,-7 5 1,-5-1-110,-7-1 1,-5 6 333,-5-6-1381,-2 7 261,-7-3-198,0 6 1,0 1 0,-2 4 577,-3 4 0,-1 4 1,-5 0-1,1-2 96,-1-2 1,-1 7 0,-3 6 0</inkml:trace>
  <inkml:trace contextRef="#ctx0" brushRef="#br0" timeOffset="142">25308 2246 8290,'-21'-27'49,"-1"4"0,-1 5 0,-1 7 0,0 8 1,1 6-1,0 7 0,3 2-26,3 3 1,5 5 0,5 4 0,-1 3 0,1 3-1,1 1-89,3 2 1,1 5 0,2-5 0,0-1 37,0-2 1,0-1-1,2-1 1,1-1 9,2-3 0,6 2 0,-2-2 0,4 3-26,1 1 1,0-6-1,2-3 1,2-3-6,1-2 1,6-6 0,-1-3-1,4-5 22,5-5 0,-1-4 0,6-12 0,0-7-8,-2-8 0,5-2 0,-5-3 0,2-4 0,-1 1 25,-3 0 1,-1 8 0,-6 2 0,-5 6 42,-7 4 0,-3 8 1,-9 9 26,-4 0 1,-1 2 0,-7 7 0,-2 3 3,-2 4 1,-1 2-1,1 2 1,2 0 87,2 2 1,6 4-1,-2 0 1,3 5-62,2 3 0,0 1 1,2 2-61,3 3 1,-4 2 0,4 5 0,-2-4-29,2-1 0,-4-4 0,4-7 0,-2-5-162,2-3 0,-2-8 182,7-4 1,1-5-1,8-9 1,4-9-71,4-6 1,3-11 0,2-5 0,3-5 16,1 0 0,-4 2 0,1 3 0,-3 3-10,-2 5 1,-6 8-1,-3 4 1,-5 4-544,-4 4-62,3 2-367,-12 3 438,5 2 574,-6 12 0,0 2 0,0 6 0</inkml:trace>
  <inkml:trace contextRef="#ctx0" brushRef="#br0" timeOffset="143">26346 2488 8442,'-2'-10'0,"-4"2"-329,-8 2 1,0 1 0,-5 5 0,3 0 138,2 0 1,4 0 0,2 2-223,2 3 483,1-4 0,5 7 146,0-3 0,-1-2 0,-3 8 0,-2 5 55,-2 6 1,5 5 0,-3 3 0,1 3-219,0 5 0,1-3 0,4-2 1,0-3-104,0-2 1,1-5 0,4-6 0,4-6-71,4-6 0,1-4 1,2-2-1,1-4 86,2-5 0,7-8 1,-4-6-1,1-3 105,1-1 1,-8-4-1,0 2 1,-7 5-51,-3 3 0,-1 3 0,-6 6 0,-4 2-99,-5 1 1,-2 6 0,-2-4-1,-1 1 31,1 4 0,0 0 1,0 0-94,-1-2 1,8-1 0,3 1-74,8-4 1,5 1-1,8 0 1,2 2-80,-1 2 0,2-2 291,-1 1 0,7 1 0,-4 4 0</inkml:trace>
  <inkml:trace contextRef="#ctx0" brushRef="#br0" timeOffset="144">26545 2502 8442,'9'0'-1933,"1"0"2187,-7 0 1,3 6-41,-6 4 0,0-2 0,0 3 0,0 3-99,0 3 1,0 13-1,0-1 1,0 2-78,0 4 1,0 0 0,0 4 0,0-2-126,0-2 1,0-7 0,-1-6 121,-4-1 0,2-4 61,-7-8 0,7-9 0,-1-11 0,2-6-209,2-7 1,2-9 0,2-3-1,4-2 7,0 0 0,6 6 0,-3 1 1,4 4 109,-3 3 0,4 9 0,3-1-147,-2 5 1,-6 7 0,-1 0-15,1 2 0,0 4 1,0 1-1,-1 2 26,1-2 0,1 3 1,2-1-1,1-2 131,-1-1 0,6 4 0,3 2 0</inkml:trace>
  <inkml:trace contextRef="#ctx0" brushRef="#br0" timeOffset="145">27142 2772 8433,'0'-14'-3,"0"0"1,0 0-79,0-1 1,-1 7 0,-3 2-140,0 0 0,-1 3-266,5-7 0,0 1 414,0-6 0,0 1 0,0 0 158,0 0 0,-2 6 1,-2 3-73,-6 4 1,-3 2 0,-1 4 0,-2 4 78,-3 4 1,2 8-1,-7 4 1,1 5 27,1 3 0,-4-1 0,9-7 0,3-3-65,3-1 1,8-2 10,-2-5 0,11-6 1,7-4-1,6-2 12,3-2 0,-3 0 1,4-2-1,3-2-58,1-6 0,-1-2 0,0-3 1,-4 1-123,-2 0 1,4-2-1,-5-3 1,-3-5 10,-5-2 1,2-3 0,-6-1 0,1-3-64,-3-5 0,-2-3 0,0-3 0,2-4 116,-2-4 0,0 2 0,1-1 0,2 1 148,2-1 1,-3 10-1,2 1 1,1 7 304,0 6 1,-5 13-1,4 0 131,-1 1-547,-4 7 1,4 1 0,-6 10-48,0 5 0,0 7 0,-2 3 0,-2 4 102,-6 6 1,2 5 0,0 8 0,0-1 79,1 1 0,3 7 0,0 7-23,2 8 0,2 5 0,0 1 0,0 0 0,2 0-259,2 0 0,0-8 0,3-6 0,1-10-362,0-7 0,-5-7 0,2-8 509,-3-1 0,-2-7 0,0 4 0</inkml:trace>
  <inkml:trace contextRef="#ctx0" brushRef="#br0" timeOffset="146">27469 3170 8869,'0'-8'-732,"6"2"0,4 8 838,9 2 1,8-2 0,7 3 17,3-4 0,5-2 0,6-2 0,-2-4-435,-2-1 0,-3 0 1,-3-3-1,-7 3 311,-5 2 0,1-5 0,-5 3 0</inkml:trace>
  <inkml:trace contextRef="#ctx0" brushRef="#br0" timeOffset="147">28351 2573 8242,'-37'-5'0,"6"1"533,5 1 1,6 1-489,6 2 0,7 2 0,9 2 0,12 4-30,13 0 0,8 3 0,7-6 1,1-2 18,0-1 1,-7-1 0,-3 2-93,-3 2 0,-8 5 1,-4-4-1,-7 2-33,-6 3 1,-4 1-1,-2 4 1,-6 2 264,-7 1 1,-2 6-1,-8-1 1,1 2 67,1 3 1,-4-7-1,7-1-140,2-1 0,8-4-121,4 3 0,5-8 1,5-3-1,4-2-165,4-3 1,6-1 0,0-2 0,-2 0-9,-1 0 0,-7 0 41,1 0 1,-7 1-1,2 4 107,-4 5 0,-1 4 0,0 3 0,0 4 365,0 1 1,0 2 0,0 4 0,0 0-79,0 1 1,0-5-1,0-2-442,0-2 0,0-6 0,0-4 1,-1-1-217,-4-1 0,-5 5 1,-9-4-1,-6 6 415,-6 4 0,-12 9 0,-8 8 0</inkml:trace>
  <inkml:trace contextRef="#ctx0" brushRef="#br0" timeOffset="148">14033 16562 7852,'0'-9'615,"2"1"1,1 0-262,2 0 0,0 6 1,-5 2-234,0 8 0,-7 6 0,-1 5 1,-1 5-102,-1 3 0,2 0 0,-3-2 0,4-1-378,0 1 1,1-4 0,3-2 0,-2-4-839,2 0 1,0-8 1195,-2-2 0,-3-3 0,-6-2 0</inkml:trace>
  <inkml:trace contextRef="#ctx0" brushRef="#br0" timeOffset="149">13891 16548 7852,'0'-10'0,"0"1"-17,0 6 254,0-4 1,2 7 0,2 0 50,6 0 0,-2 5 1,1 3-1,1 3-33,-2 5 1,4 1 0,-2-1-1,2 2-104,3 0 1,0 3-1,3-4 1,1 2-335,-2-1 0,-1-2 1,0-2-1,1 0-1113,2 0 1296,0 0 0,-5 7 0,1 1 0</inkml:trace>
  <inkml:trace contextRef="#ctx0" brushRef="#br0" timeOffset="150">14531 16534 7852,'0'-10'244,"0"1"0,0-2 1,2 0 402,2 1 1,-1 4-1,7 6-320,1 0 1,-5 1-1,1 3 1,-3 2 0,1 2 122,-2 3 0,-1 8 1,-2 4-1,0 4-122,0 2 1,0 1-1,0 1 1,0 4-250,0 1 1,5-7 0,1 1-1,0-3-40,1-7 1,4-2 0,-2-6-205,4-2 1,1-4 0,0-7-1,0-4 1,1-6 48,-1-7 1,2-8 0,3-9 88,4-2 1,-1 0 0,2-6 0,1 0-77,2 1 0,-3-1 1,-2 0-1,0 2-139,0 3 0,-4-1 1,1 7-439,-4 5 330,-7-1 1,3 12-821,-6-3 481,0 10 0,-5 4-467,0 10 0,-5 3 1156,0 6 0,1 6 0,4 2 0</inkml:trace>
  <inkml:trace contextRef="#ctx0" brushRef="#br0" timeOffset="151">15128 16647 9673,'0'15'631,"0"0"0,0 4-216,0 5 1,-5 3 0,1 3 0,-1 2-123,-1 1 1,4 0-1,-3-5 1,4-1-376,1-3 1,0-4 0,0-5-1145,0-1 0,1 0 1226,4 0 0,-3-6 0,4-2 0</inkml:trace>
  <inkml:trace contextRef="#ctx0" brushRef="#br0" timeOffset="152">22180 16619 8319,'-8'2'694,"2"1"0,1 3-536,0 2 1,-1-3-1,1 4 1,-4 2-378,-4 2 1,-1 6 0,-2 1 0,-1 2-101,-2 4 0,-5 1 0,4 1 1,-1-1-339,1-3 0,1-4 657,4-6 0,1-6 0,0-1 0</inkml:trace>
  <inkml:trace contextRef="#ctx0" brushRef="#br0" timeOffset="153">21867 16491 7992,'15'0'207,"-1"2"0,0 2 0,0 4-50,0 0 0,1 5 0,-1-4 0,0 4-146,0 1 0,1 5 1,-3 2-1,-1-1-58,-1 1 1,-2 2-1,3-2 1,-2-1-159,2 1 0,-3-2 0,2-5 1,1-1-524,1-4 728,2 4 0,7-12 0,1 6 0</inkml:trace>
  <inkml:trace contextRef="#ctx0" brushRef="#br0" timeOffset="154">22678 16505 7684,'1'-8'536,"4"4"0,-3 4-211,2 4 0,4 9 0,0 8 50,0 1 1,0 3 0,-5 7 0,2 2 142,-2 3 1,3-4-1,-1 3-269,-2-1 0,0-2 1,1-5-1,0-1-14,-1-3 0,4-3 0,-1-9-183,2-2 1,1-4-1,6-8 1,0-4-143,4-8 1,-1-7 0,4-9 0,-2-3-161,-2-5 1,2-3 0,1-1 0,-1 0 81,1 5 0,-2-3 0,-6 8 0,-2 4-40,-2 3 1,-4 7 0,3-1-250,-2 4-633,-1 7 139,-5 1 1,0 9-2,0 3 0,-2-2 952,-2 6 0,2 1 0,-4 4 0</inkml:trace>
  <inkml:trace contextRef="#ctx0" brushRef="#br0" timeOffset="155">23147 16846 9939,'9'-4'439,"1"-3"1,1 1-186,2 0 0,6-4 0,-1 4 1,0 0-51,-2-1 1,-2 3 0,0 4 0,0 0-78,1 0 0,-3 6 0,-2 3 0,-6 4 2,-2 1 0,3 0 1,-1 1-1,0 0-4,-3 4 1,-2-3 0,-4 5 0,-3-2-17,0 0 1,-5 0 0,4-5 0,-4 2-62,-1 3 1,-5-4-1,0 4 1,2-3 17,1-2 0,7-4-48,-1-1 0,7-4 108,-2 5 1,10-7 0,4 1 49,4-2 1,6-2-1,0 0 1,0 0-64,1 0 0,-4-5 0,3 1 0,-3 0-161,-2 3 1,-1-1 0,-2-1-656,-2-2 1,-4 1-207,5 4 1,-7-2-218,1-3 0,0 4 1,-1-6 1125,2 1 0,6-2 0,-4-6 0</inkml:trace>
  <inkml:trace contextRef="#ctx0" brushRef="#br0" timeOffset="156">23559 17202 8151,'0'-8'288,"-6"14"-288,4 4 0,-10 10 0,4-5 0</inkml:trace>
  <inkml:trace contextRef="#ctx0" brushRef="#br0" timeOffset="157">11815 17444 14438,'-6'0'-83,"6"0"1,8 0-1,5 0 1,1 0-50,0 0 1,-3 6 0,2 3-1,3 2 1,-1 0 0,1-1-30,-2 1 0,1 2 0,-1-1 0,2-1 201,3-1 1,3-7 0,6 2-1,1-4 1,-1-1 125,0 0 0,7-6 0,5-4-74,5-2 1,1-2 0,6 1 0,1 2-73,-3 1 1,4 1 0,-8-4 0,-4 4 0,-4 4-46,-3 4 0,3-4 0,-5 0 0,-1 2 55,-2 1 1,3 7 0,2 1 4,1 2 0,2-5 1,3 4-1,-2-2 49,-1-1 1,5 1 0,4-5 0,-2 0-1,-6 0 1,2 0 0,-3 0-1,3 2-84,2 2 1,-2-1 0,-2 7-1,-1 1-12,2 2 0,-4 1 0,0 0 0,1 0-31,-1 0 0,-4-4 0,2-1 0,0 1-12,-1-2 0,6-2 0,1-6 0,6 0-36,6 0 1,5-8 0,4-6 0,6-8 82,2-5 1,-4-1-1,-2-1 1,-1 1-1,-1 1 140,-1 3 0,-1-1 1,-2 6-1,-2 2 4,-3 1 0,-3 3 0,-8 2 0,-3 3-30,-5 2 1,-4 1 0,-4 5 0,-3 2-122,-1 2 0,-1 0 0,-3 5 1,2 2-94,-1 2 0,4-1 0,0 0 0,2-3 60,-1 2 0,3 2 0,5-1 1,4-1-1,0-3-64,0-1 1,2 2 0,-2-4-7,2-2 1,-6-1 0,4-2 0,-2 0-21,0 0 1,-1-2 0,-7-1 0,-1-4 100,1 0 1,-4-1-1,-2-3 1,-4 1-44,0-1 1,-3 3 3,-2-1 0,-6 6 1,-8-2-1,-7 3-113,-7 2 0,-1 2 0,-8 3 279,-3 4 1,-7 4 0,0 1 0</inkml:trace>
  <inkml:trace contextRef="#ctx0" brushRef="#br0" timeOffset="158">13337 18154 8314,'0'-14'238,"0"0"0,0 0 85,0 0 1,1 1 0,4 2 0,4 3 0,4 2-31,1 2 1,5 3 0,0-1-1,-1-1-113,-3-2 0,4 1 0,0 5 0,-1 2-682,-2 2 0,-2 6 0,0-3 0,-1 2 287,-4-1 1,2 1 0,-6 5 0,-2 3 198,-1 1 0,-2 1 1,-2-1-1,-4 3 130,-9 0 0,-5 7 0,-8-2 1,-1 4-7,1 1 0,-1-2 0,1-2 0,1 1-2,3-1 0,4-4 1,5-2-1,3-2-80,2-2 0,4-2 1,6-2-102,0 0 1,6-4 0,4-3 0,4 1 4,5 0 0,3-5 1,7 2-1,1-3-36,3-2 0,-2 4 1,4 1-1,-3-2-76,-5-1 0,-4 0 1,1 1-1,-5 1 0,-3 1-381,-2 1 1,-6-2-680,-3 5 1242,-4-6 0,5 4 0,2-7 0</inkml:trace>
  <inkml:trace contextRef="#ctx0" brushRef="#br0" timeOffset="159">13294 18325 8314,'0'-22'29,"0"3"198,0 3 0,0 7 0,2 1 31,2 1 0,0 3 0,5 5 0,0 4-120,-1 4 1,5 6-1,-4 2 1,4 4-1,1-1-124,1 1 0,-1 2 0,0-4 0,2-1-359,3-3 1,-2-5 0,7-2-1,1-2-1275,2-3 1620,1-1 0,7-15 0,1-3 0</inkml:trace>
  <inkml:trace contextRef="#ctx0" brushRef="#br0" timeOffset="160">13934 18453 8793,'1'9'826,"3"1"-641,0 1 1,1 3-1,-3 4-158,2 0-78,-2 8 1,4-6 0,-6 6 0,0-3-1131,0 3 1181,0 7 0,-6-3 0,-2 4 0</inkml:trace>
  <inkml:trace contextRef="#ctx0" brushRef="#br0" timeOffset="161">21910 17984 11272,'0'-10'-371,"2"2"1,2 2 265,6 3 0,9 1 1,4 4-1,4 1 1,3 2-1,2-2-82,1-1 1,5-1 0,-5 2 165,-1 2 0,-7 1 0,-3-2 0,-3 2 16,-6 2 0,-1 1 0,-8 5 173,-6 1 0,-11 5 0,-9 4 0,-1 3-110,-1 1 0,-5 7 0,-5 1 1,-1 2-233,0 0 1,2-6 0,6 1-1,3-5 61,5-4 0,4 1 0,0-6 0,3-1 101,2-3 0,4 0 1,6-1 10,0 0 1,2-6-1,2-2 1,6-1-14,2 0 1,4-1-1,3-4 1,3 0-229,0 0 1,5-1 0,-3-2-1,1-2-324,-1 2 0,-4-4 1,-5 1 565,-1-2 0,-6 4 0,-3-6 0,-17 1 0,-3-6 0</inkml:trace>
  <inkml:trace contextRef="#ctx0" brushRef="#br0" timeOffset="162">21810 18282 8498,'7'-14'0,"-4"1"172,6 4 0,-4-2 0,5 8-134,1 4 1,-3 6 0,1 7 0,2 2-153,2 3 1,1-4 0,0 6-34,0-1 1,7-4 0,3 3-740,3-3 886,1-8 0,7 5 0,1-6 0</inkml:trace>
  <inkml:trace contextRef="#ctx0" brushRef="#br0" timeOffset="163">22507 18254 8334,'10'0'-530,"-1"0"430,1 0 1,2 1 0,-1 3 0,-1 2 65,1 2 0,-5 1 1,0 4-1,-1-2 56,0-2 1,0-4-1,-5 5 119,0 1 0,0-3 0,-2 0-8,-3-2 1,-3 5 0,-4-2-1,1 4 60,1 1 0,1 0 1,-4 1 22,4-1 1,-2 0-258,6 0 0,2-4 0,7-2 1,6-2-240,3-3 0,6-3 1,3-5-1,3-4 134,5-4 0,3-1 1,-1 0-1,1 0-32,-2-1 0,-2 3 0,-5 2 0,-5 4 178,-4 0 0,0 4 0,-1-4 0</inkml:trace>
  <inkml:trace contextRef="#ctx0" brushRef="#br0" timeOffset="164">14460 16463 21427,'9'0'-1241,"1"0"1,1 0 1421,2 0 0,-4 0 0,0 0-7,3 0 1,0 0-1,1 1-354,-4 4 1,2 3 0,-6 6-1,0 2-81,1 3 1,-4-2 0,2 7 0,-2 1 135,-2 2 1,5-3 0,0-1 0,-2 3 105,-2 1 0,-1 1 1,2 0-1,1 1-306,2-1 0,1-6 1,-3-3-1,2-3-329,-2-2 1,3-4 334,-1-1 0,2-7 0,-4-2 225,1-8 0,6-5 0,-5-1 6,-2 0 1,-2 0-1,1-1 74,3 1 0,-2-2 1,6-1-1,4-3 86,4-3 0,5 0 0,7-7 0,-1-2 18,1-1 1,4-5 0,0 3 0,-1-1 51,-2-4 1,-3 1 0,-4 1-1,-4 5 1,-3 4 172,-2 6 1,-1-3-1,-4 8 101,-4 0 1,-3 7-895,-2 2-1,-2 7 360,-3 2 1,2 2 205,-6 7 1,6 1 0,-4 4 0</inkml:trace>
  <inkml:trace contextRef="#ctx0" brushRef="#br0" timeOffset="165">15100 16747 22812,'-15'0'-677,"1"0"0,5 5 1041,-1-1 1,7 3-1,-2-3-666,4 6 0,-1-2 0,-1 1 59,-2 2 0,1 7 0,4 2 0,0 1 0,0 1-134,0 0 1,0 0-1,0 3 8,0-1 1,0-6 0,0 2 0,1-1 73,4 0 1,3 0-1,6-5 1</inkml:trace>
  <inkml:trace contextRef="#ctx0" brushRef="#br0" timeOffset="166">28507 5317 7932,'5'-14'-28,"-1"0"1,0-1 0,-1 1 0,0 0 0,3 0-1,2 1 1,2 2 377,-2 1 0,3 6 0,-5-4 0,2 2 561,3 2 1,-3 4-711,1 5 0,-6-2 0,2 8 1,-3 4-1,-4 3 37,-3 5 1,2 0-1,-6 6 1,-2-1-50,-2 1 0,-1 4 0,0 0 0,-1 0-26,1 2 1,-2-2 0,-3 7 0,-3 1 0,-1 0 0,-1 4 1,-4-2 0,-7 5 0,0-4-327,0-2 1,-4-5 0,1-4 0,-2-5 0,2-4-145,5-5 0,5-8 1,3-3-1,2-2 92,3-3 1,1-9-1,5-7 1,1-6 91,4-3 0,2-8 1,7-6-1,2-2 35,3 0 0,7 0 0,9-4 0,-1 1 129,1 3 1,3 3-1,-5 8 1,-4 3 0,-2 5 146,-4 4-22,-5 7 236,2 1-276,-6 7 1,1 0-27,4 0 1,3 2 0,6 3 41,1 4 1,0 4-1,1 1 1,2 2-39,-1 3 1,-9-2 0,6 7 0,-1 1 0,-1 4 23,3 4 1,-3-3-1,-1 3 1,-1-3-47,1-2 1,3 1 0,3-1-90,2 1 0,0-2 0,-3-2 0,1-3 0,2-2-132,-1-2 0,-2-7 0,-2-2-183,0 2 1,-5-4-762,1-3 545,-7-2 141,3-2 1,-6-6 0,0-4 0,0-2 395,0-3 0,-6-5 0,-2-2 0</inkml:trace>
  <inkml:trace contextRef="#ctx0" brushRef="#br0" timeOffset="167">29516 5516 7835,'-14'0'-106,"2"2"0,2 2 0,4 4 0,1 2 310,0-1 0,-6 1 0,2 4 0,-4 0 0,-3 2-75,-3 3 0,2 3 0,-8 6 0,-4 1-83,-2-1 1,-2 5 0,6 1 0,3-4-208,5-5 1,0 0 0,5-6 0,4-3-1192,2-5 1352,7 2 0,-5-18 0,6 3 0</inkml:trace>
  <inkml:trace contextRef="#ctx0" brushRef="#br0" timeOffset="168">29175 5559 7835,'8'-7'578,"-2"6"-500,-6-6 1,7 9-60,2 3 1,2-2-1,0 6 1,-1 2 87,1 2 1,2 6 0,2 0 0,3 0-80,1 1 1,0-2-1,-7 4 1,-1-2-123,-1-2 1,-2 2 0,3-1-182,-2-1 1,-6-2 0,4-4 0,-3-1-1049,1-1 1323,6-7 0,-9 9 0,4-4 0</inkml:trace>
  <inkml:trace contextRef="#ctx0" brushRef="#br0" timeOffset="169">29659 5701 7805,'0'9'95,"0"1"0,0 1 0,0 1 1,1 1-1,4-3 0,4-4 226,4 0 1,1-4 0,1 3-1,-1-4-326,0-1 0,0 0 0,0 0 0,1-1 0,-1-3-21,0 0 1,-4-3-1,-1 3 1,2-6-15,2-3 1,1-2 0,2-3 0,1-2 31,2-2 1,0-1-1,-5-2 1,0 3 28,1 2 0,-6 1 1,-1 4 40,-2 1 0,-2 5 0,-9 1 0,-5 1-52,-2 4 1,-3-3-1,0 1 1,-3 2 20,-1 2 0,0 1 0,5 1 0,0 2 93,0 2 1,-1 6 0,1 0 0,0 5 39,0 3 0,4 6 1,1-1-1,-1 3-56,2 1 0,1 2 1,3 2-1,0-1-65,1-4 0,1 2 0,2-7 0,2 1-317,2 1 0,-1-7 0,7 2 0,1-4-167,2-6 1,2 2 0,4-6 0,5-2-105,3-1 1,1-2-1,1 0 332,-1 0 1,4-7 0,-2-4 0,-3-4 0,0-6 212,-1-1 0,-3-2 0,-5-4 0,-2-1-22,-2 1 1,1-1 0,-1 1 0,-1 1 138,-4 3 1,2-1 0,-6 6 0,0 2 450,1 1 0,-5 7 570,4-1-1056,-3 7 0,-2-2 0,0 10 0,0 4 37,0 4 1,-2 1 0,-1 0 0,-3 4-49,-2 6 0,3-5 0,-4 7 1,-1-4-16,2-4 0,-3-2 1,5-2-1,-2 0 57,-3 0 0,5-4-113,1-1-215,3-6 1,4-3-1,3-9 1,4-5-27,4-5 0,1-3 1,2-7-1,1 1 101,2-1 0,0 6 1,-5 1-1,-1 1 42,-4 4 1,2 6 509,-6 1 276,6 7-607,-9-3 0,3 12 0,-9 3 0,0 4-94,0 1 0,3 0 0,1 2 0,0 2-54,0 1 0,0 4 0,0-2 0,0-1-177,0 1 0,1 3 1,3-4-1,0 1-530,0-1 774,-3-1 0,5-5 0,2 1 0</inkml:trace>
  <inkml:trace contextRef="#ctx0" brushRef="#br0" timeOffset="170">30569 5758 7805,'6'-21'-117,"2"5"1,4-4-63,-2-1 0,3 1 1,-4-6-1,4 3 73,1-3 1,-5 6-1,-1 1 293,-1 3 0,-3 2-27,-4 0 0,-1 6 0,-4 3 0,-6 5 111,-6 5 1,1 3-1,-3 6 1,3 0 62,2 0 0,-5 5 0,1 2 0,4-1-210,3 1 0,6 3 0,-2-4 1,0 2-150,4 4 0,1-6 0,2 1 0,0-2-376,0 0 0,5 0 0,2-5 0,0 0-471,5 0 0,5-1 872,2-4 0,6 4 0,-3-5 0</inkml:trace>
  <inkml:trace contextRef="#ctx0" brushRef="#br0" timeOffset="171">30839 5772 7805,'8'-14'0,"-4"-1"64,-2 1 0,3 0 0,-1 0-155,0 0 1,-3-1 0,-1 1-1,2 1 4,2 4 1,-2 1 462,3 3 1,-5 4-245,-5-4 1,2 8 0,-7 4-1,-1 0 1,0 4 10,2 2 1,-4 1-1,4 1 1,-2-1 37,1 0 1,-2 0-1,4 0-126,0 1 1,1-1-1,7 0-83,0 0 1,2 5 0,3 0-92,4-1 0,-1-9 0,2-4 0,1-4-104,1-1 0,3 0 0,-1-1 0,0-4 138,0-4 0,0-6 0,1-2 0,-1-4 39,0-1 1,-1 5-1,-2-2 1,-3 3 67,-2 2 0,-1 0 113,-5 0 0,-2 4 0,-3 2-266,-4 2 1,1 1-367,-1 5-537,5 0 837,-2 0 0,4 6 0,-1 4 1,-1 3 196,0 1 0,3 6 0,1 2 0</inkml:trace>
  <inkml:trace contextRef="#ctx0" brushRef="#br0" timeOffset="172">31166 5815 7805,'8'-7'2080,"-2"6"-2219,-6-6 71,0 1 0,0-2 0,0-6-201,0 0 0,0-1 0,0 0 0,0-3 23,0-1 0,0 0 0,0 5 209,0 0 0,-6 1 1,-5 4 161,-7 4 0,1 10 0,-5 6 1,0 5 156,-1 3 0,6 6 0,-2-1-104,3 2 1,4-2-1,2-2 1,5 0-154,4 0 1,1-3 0,0 4 0,0-3-365,0-3 1,1-2 0,4-4 62,5-2 0,2-7 0,3-2 60,-1-8 0,5-6 0,0-4 0,0-2 1,0-2 74,0-4 0,1-5 1,-3-4-1,2-1 258,-1-4 0,2-1 1,-1-3-1,-1-3 8,-3-6 1,0-2 0,-1-3 0,0-2-204,0-2 0,1 7 1,-3 9-1,-1 6 210,-1 7 0,-7 10 218,2 4 1,-4 11-211,-1 8 1,-1 6-1,-3 10 1,-2 3 25,-2 4 0,-1 4 0,-5 2 0,-1 1-20,1 3 1,5-1 0,-1 5 0,-1 3 0,0 3 19,2 4 0,-4 5 0,3 8 0,-2 3-159,-2 2 1,-1-5 0,3 0-1,1-8-430,1-9 1,7-8-1,-2-10-103,4-1 1,2-13-1,4-2 1,5-7-501,2-7 1026,9-9 0,1-15 0,6-7 0</inkml:trace>
  <inkml:trace contextRef="#ctx0" brushRef="#br0" timeOffset="173">31422 5573 7805,'-15'8'128,"6"0"0,-1-5 224,-1 2 1,5 6-165,1-2 0,5 4 0,5 1-135,5 0 0,2-4 0,2-2 0,2-2-70,3-3 0,-1-1 0,4-2 1,-2-2-34,-2-3 1,2-3 0,-1-6-1,-2 0-65,-1 0 1,-3-1-1,-4 1 1,-4 0 243,-3 0 0,-4 0 0,-3 1-28,-4 4 1,-4 2 0,-3 7 0,-1 0 0,-2 0 1,5 0 0,4 0-50,-1 0 0,3 0 1,1 2-157,0 3 0,3-2 0,4 6 0,0 2-4,0 2 1,-2 3 0,-1 1 0,-2 4 143,2 1 0,-3 1 0,-1 4 1,1-2 14,0-1 0,1-6 0,5 1-40,0-4 0,0 0 0,1-3 0,4-2-302,5-6 0,2-2 1,3-2-1,-1 0-581,0 0 0,0 0 871,0 0 0,1 0 0,-1 0 0</inkml:trace>
  <inkml:trace contextRef="#ctx0" brushRef="#br0" timeOffset="174">31649 5615 7805,'6'-14'1876,"-4"6"-1813,4 2 0,-1 8 146,0 2 1,0 6 0,-4 7-1,2 4-16,2 1 1,0 2 0,-7 4 0,-1 0 0,-3 1-202,-2-1 0,3-4 0,-3-2 1,2-1-802,3-4 617,1-8 0,2-9 0,2-11 0,2-4 23,6-4 1,4-7-1,5 1 1,3-5 90,0-3 1,5 1-1,-3 7 1,1 3 104,-1 1 0,1 2 0,-4 7 1,-1 1-322,1 1 1,2 7 0,-4-3 0,-1 1-1182,-2 0 1475,-2 1 0,6-3 0,2-1 0</inkml:trace>
  <inkml:trace contextRef="#ctx0" brushRef="#br0" timeOffset="175">31948 6028 7882,'-10'-2'2893,"1"-3"-2865,6 4 1,-4-7 0,9 5-284,3-2 1,4 0 0,10 5-1,5 0-103,3 0 0,1 0 0,0 0 0,-1 0-114,-3 0 1,1 0 0,-4 0 471,1 0 0,-5 7 0,4 1 0</inkml:trace>
  <inkml:trace contextRef="#ctx0" brushRef="#br0" timeOffset="176">32886 5061 8429,'-14'6'160,"1"9"0,2 8 0,2 4 0,-4 3 0,-3 3 0,-3 7 0,2 4 0,0 5 0,-1 0 473,-1 0 0,0 3 0,5-3 0,0 2 0,0 1-494,-1-2 1,3-7-1,1-10 1,3-4-281,1-6 1,3-2-115,4-7 1,1-9-1,4-10-21,5-12 1,7-9 0,2-4 0,-2-3 52,-1-5 0,-2-1 0,-1 1 0,-4 5 307,-4 3 1,1 8 0,-1 3 0,0 3 1099,1 2-1004,-4 6 0,6 1 0,-5 9-70,2 3 0,-1 3 0,-4 6 0,0 0-46,0 0 1,5 2 0,0 1 0,-2 4-44,-1 1 1,-2 2 0,0 3 0,0-2-103,0-1 0,0-6 0,0 5 0,-2-3-422,-3-2 1,4-3-1,-4 0-1366,3-1 0,2-3 1869,0-6 0,7-7 0,1-12 0</inkml:trace>
  <inkml:trace contextRef="#ctx0" brushRef="#br0" timeOffset="177">32971 5473 8429,'8'-9'913,"-3"-1"208,-3 7-397,-2-3-507,0 6 1,0 1 0,0 4-528,0 5 0,0-2 0,1 1-541,4 2 0,1 2 0,5-1 851,-1-2 0,-7 3 0,3-6 0</inkml:trace>
  <inkml:trace contextRef="#ctx0" brushRef="#br0" timeOffset="178">32872 5687 8429,'0'7'1645,"0"0"-1645,0-7 1,0 1-210,0 4 1,0-2-1,0 7 1,1 1 370,4 1 0,-3-2 0,2-1 0,-2 2-512,-2 2 1,0-3 0,0-1-348,0 2 0,0-3 1,2 0 696,2-2 0,4-1 0,7-11 0,-1-2 0</inkml:trace>
  <inkml:trace contextRef="#ctx0" brushRef="#br0" timeOffset="179">33114 5758 8429,'4'-15'892,"1"1"-875,6 0 0,-8-2 0,5-1 0,0-2-9,0 1 0,-3 3 0,3 0-217,-2 1 0,-1 5 355,-5-1 1,-8 9 0,-5 1-16,-4 8 1,-4 4 0,4 2 0,-4 2 84,-1 3 0,3-1 0,-3 4 0,2-2 17,2-2 0,7 2 0,3 1 0,2-1-182,3 1 0,1-2 0,2-5 0,2-1-239,2-4 1,4 2 0,8-6 0,2-2-47,1-1 0,6-9 0,-2-2 0,3-5-238,-3-5 0,4 1 0,-5-5 0,1-4 127,-4-5 0,-4-3 0,0-4 1,-1 1 142,0-2 1,-5 3 0,-1-3-1,0-1 135,0 2 0,0 5 0,3 1 0,-1 3 120,1 2 1,-3 6 0,-1 3 0,1 3 0,-1 2 579,-1-1 0,3 1 74,-4 0 0,1 6-369,-1 3 1,-3 5-101,3 5 1,-5 5 0,-4 9-1,-2 4 60,-2 4 0,-6 8 1,-5 4-1,2 6-71,1 2 1,0 5 0,-1-3 0,-2 0-327,1 0 0,4-3 0,3-8 1,3-7-1176,2-5 1,1-1-1273,5-6 2546,0-7 0,6-5 0,2-7 0</inkml:trace>
  <inkml:trace contextRef="#ctx0" brushRef="#br0" timeOffset="180">33369 5587 8429,'-7'0'1598,"0"0"-1570,7 0 1,0 2 226,0 2 1,2-2 0,1 4 0,3-1 0,2 0 54,3-2 1,-3 3-525,2-1 1,-2 1-601,1-1 544,-3-3 0,-6-2 114,0-10 508,0 4-57,0-7 0,0 10-116,0-6 1,2 5 0,1-2 365,2 0 1,0 3-194,-5-7 1,0 5-160,0-4 1,-2 6-317,-3-2 1,2 3 0,-6 2-30,-2 0 1,3 2-1,-2 3 1,-1 6 161,-2 6 1,-5 5 0,-1 8 0,1 3 273,2 5 0,4-1 0,1-1 0,3-1-424,1-4 1,3-5-1,4-4-302,0-2 0,6-7 0,4-8 0,4-5-11,5-5 1,-2-9-1,7-12 1,-1-4-285,0-3 0,2-6 0,-6 2 1,-2 0 473,-1-1 1,-8 4 0,-3-3 0,-4-3 262,-1-1 0,0 3 0,0 2 0,0-1 0,0 1 0,2 9 0,1 0 0,2 5 72,-2 5 0,3 6 0,1 3 0,0 2 545,4 2 1,2 3 0,1 1-236,1 0 0,-6 0 0,-1 3 0,-2 5 0,-3 9-57,-1 9 1,-10 0 0,-6 14 0,-8 4-221,-5 7 1,-2 4 0,1 2 0,1 0-393,3 0 1,-1-8 0,8-5 0,4-8-639,7-6 1,4-5 924,2-10 0,0-1 0,0 0 0</inkml:trace>
  <inkml:trace contextRef="#ctx0" brushRef="#br0" timeOffset="181">33455 5715 11833,'1'8'-717,"3"-2"165,0 1 1,7 0 0,-1 6 552,2-3 1,7 1 0,0-5-1,0 0 1,0 1 80,0-4 1,5 3-1,-5-1 1,0-2-114,1-1 0,-4-2 1,3 0-1,-3-2 41,-2-3 1,-4-3 0,-2-6 0,-2-2-34,-3-3 1,-1-3 0,-4-6 0,-1-1-183,-2 1 0,-6 1 0,2 3 64,-4 5 1,-1 4 0,-1 2 0,1 4 453,0 4 0,5 3 1,-1 4-1,-1 3 237,-2 4 1,-1 10 0,0 3-1,0 2 149,0-1 0,4 6 0,2 6 0,0-1-501,0 1 1,5 0 0,-2-4 0,4 3-819,1-3 0,0-1 1,0-1-1,1-2 1,3-2 619,0-2 0,1 1 0,-5 5 0</inkml:trace>
  <inkml:trace contextRef="#ctx0" brushRef="#br0" timeOffset="182">26787 7762 7961,'9'-27'-255,"-1"4"0,0 5 1,0 7 225,3 6 0,-5 5 0,1 4 1,-3 2-1,1 2 0,0 3 523,1 2 1,-4 1 0,4 0-1,-1 2-103,-1 3 0,8-2 1,-3 7-1,4 3-287,1 4 1,-2 6-1,0 7 1,-5 3-120,0 5 0,2 4 1,-4 0-1,-2 0-257,-1-4 0,-2 0 0,0-8 1,0-4-586,0-4 0,0-9 0,1-10-357,4-6 1214,-3-4 0,10-20 0,-4-3 0</inkml:trace>
  <inkml:trace contextRef="#ctx0" brushRef="#br0" timeOffset="183">27128 7748 7961,'-14'-5'395,"-1"-1"-37,1-2 1,2 3-261,2-4 1,5 4-1,10-4 1,6-1 51,7 2 0,5-3 0,9 5 1,3-1 35,1 1 1,-3 1 0,5 5-1,0 0 1,1 2-248,4 3 1,-10 1-1,5 5 1,-6-3-186,-4-2 0,-1-1 0,-3-5-45,-5 0 0,-8 0-178,-2 0 352,-6 0 1,-7 6 157,-11 4 0,4 3 0,7 2 1,0 4 31,0 5 1,2 8 0,-3 1 0,4 0-58,1 2 1,0-1 0,0 6 0,0-4 21,0-1 1,0-2 0,0-4 0,0-3 66,0-2-105,0-3 0,-6-1 0,-2 2 0</inkml:trace>
  <inkml:trace contextRef="#ctx0" brushRef="#br0" timeOffset="184">27128 8345 7894,'0'-14'893,"0"0"-1036,0-1 0,3 3 0,5 1 1,6 3 123,2 1 0,5 3 1,-1 4-1,1 1 1,-1 4-106,-3 5 1,4 2 0,-2 2 0,0 1-225,1-1 0,-4 0 0,5-1 348,-1-4 0,2 4 0,7-5 0</inkml:trace>
  <inkml:trace contextRef="#ctx0" brushRef="#br0" timeOffset="185">27796 7990 7854,'0'-10'0,"0"1"679,0 6-182,0-4 1,6 7 0,4 0-322,3 0 0,6 2 0,1 1 0,2 2-160,3-2 0,7-2 0,3-1 0,0-1-534,-1-4 0,4-3 0,-5-6 1,-1 0-657,-2 0 1174,-8-1 0,-1-5 0,-7-2 0</inkml:trace>
  <inkml:trace contextRef="#ctx0" brushRef="#br0" timeOffset="186">28322 7691 7708,'0'-8'55,"0"2"1,-1 6-262,-4 0 0,2 1 408,-7 4 0,7 3 0,-2 6 0,4 1 203,1-1 0,0 0 0,0 0 0,0 2-221,0 3 0,0-2 0,0 7 0,0 1-200,0 2 1,0 8 0,0 3 0,-2 3-188,-3 1 1,2 1-1,-5-2-211,2-3 1,-3-3 0,4-8 0,2-4-1191,1-4 1604,2-9 0,0-4 0,0-6 0</inkml:trace>
  <inkml:trace contextRef="#ctx0" brushRef="#br0" timeOffset="187">28351 7663 7854,'-8'-7'954,"1"6"1,15-6-939,7 7 1,5-1 0,8-2 40,1-2 1,1 0 0,2 5 0,2 0 0,1 0-337,0 0 0,3 0 0,-5 0 126,-2 0 0,-7 0 1,-5 0-1,-5 2 63,-4 3 0,1-2 0,-6 6 248,-2 2 0,-2 2 0,-2 1 0,-2 0 74,-2 1 1,0 0 0,4 3 0,-3 1-254,0-2 0,-1 4 0,7-1 0,1 1-317,1-1 0,1 5 0,-5-1 1,0 3-42,0 1 0,-1 1 0,-4-1 0,-5-1-611,-2-3 990,-9 3 0,-1-5 0,-6 6 0</inkml:trace>
  <inkml:trace contextRef="#ctx0" brushRef="#br0" timeOffset="188">28322 8203 7832,'-9'0'1830,"-1"0"-1486,7 0 0,-2 0 0,12 0 0,5 0-784,6 0 1,12 0 0,0 0 0,3 0 103,2 0 1,3 0 0,-4-2 0,1-1-667,0-2 1002,-2 1 0,-5-3 0,1-1 0</inkml:trace>
  <inkml:trace contextRef="#ctx0" brushRef="#br0" timeOffset="189">29275 7677 7784,'8'0'2524,"-2"0"-2660,-6 0 0,6 1 234,4 4 1,1 3 0,0 6 0,-2 2 0,1 3-50,-2 5 0,-2 4 1,-6 4-1,0 1-109,0-1 0,0 2 0,0 1 0,0 0-179,0 0 0,2-2 1,1-6-718,2-4 0,6 3 956,-2-8 0,4-5 0,1-7 0</inkml:trace>
  <inkml:trace contextRef="#ctx0" brushRef="#br0" timeOffset="190">29445 7648 7739,'0'-14'0</inkml:trace>
  <inkml:trace contextRef="#ctx0" brushRef="#br0" timeOffset="191">28635 8032 7795,'3'-9'435,"5"1"1,9 2 0,9 2 0,8 1 0,8 0 0,3-3-1,4-1-519,2 1 0,-5-5 0,-1 3 0,-3-1-35,-5-1 119,-5 7 0,3-16 0,-7 3 0</inkml:trace>
  <inkml:trace contextRef="#ctx0" brushRef="#br0" timeOffset="192">29431 7648 7795,'-22'0'347,"3"0"0,5 2 1,6 1-96,8 2 1,14 0-1,15-5 1,9 0-254,7 0 0,0-5 0,4 0-40,0 2 0,-8 0 0,3 0 0,-2-4-145,-2-1 1,-5 5 0,-1-3 0,-3 1-231,-9 1 0,-5-1-267,-3 5 827,0 0 1,-7 0 0,-6-2 149,-4-3-232,-2 4 1,12-5-92,2 6 0,2 1 208,-1 4 1,-4 4-1,-6 10 1,-1 3 105,-4 1 1,2 3 0,-7-2 0,1 3 145,1 1 0,1 1 0,7-2 1,0-2-277,0-1 1,0-7-1,0 4 1,0-2-585,0-1 0,0 1 1,0-4-1785,0-1 2213,0 0 0,-12 0 0,-4 0 0</inkml:trace>
  <inkml:trace contextRef="#ctx0" brushRef="#br0" timeOffset="193">29161 8288 7752,'3'-12'2486,"8"0"-1854,13 3 0,11 0 1,14-6-1,8 3-1278,7 2 1,4-2-1,0 2 1,-3-1-707,-2 2 1352,-1-4 0,-12 5 0,-1-6 0</inkml:trace>
  <inkml:trace contextRef="#ctx0" brushRef="#br0" timeOffset="194">27085 6767 7962,'-14'-14'66,"-5"0"1,0 1-1,2 3 1,1 6-1,2 2 199,-1 2 1,6 2-1,1 2 1,0 6 0,2 4-186,0 5 0,-5 3 0,1 8 0,-4 3-37,-5 5 0,3-1 0,-1-1 1,4-1-26,4-4 0,1-1 0,-2-3 0,5-3-24,4-5 0,4-10 0,5-4 0,9-5-40,9-5 1,8-9 0,15-11 0,5-7-217,0-6 1,-7-4 0,-1-4 0,-7-2 107,-5 3 1,-12 5 0,-6 4-1,-7 1 127,-3 4 1,-3 2-1,-7 5 1,-6 7-1,-2 6 36,-3 6 0,1 4 0,0 1 0,0 1-22,0 4 1,-1 3 0,3 6-125,2 0 1,4-4 0,6-1-1,1 1-367,4-2 504,3 4 0,13-4 0,1 6 0</inkml:trace>
  <inkml:trace contextRef="#ctx0" brushRef="#br0" timeOffset="195">27299 6881 7917,'0'-8'1659,"0"2"-1878,0 6 0,4 6 0,1 5-175,-2 6 0,3-1 0,-1 5 1,0-2 178,1 0 0,-4-1 0,3-3 0,-4-1 215,-1 0 0,6 0 0,2 1 0</inkml:trace>
  <inkml:trace contextRef="#ctx0" brushRef="#br0" timeOffset="196">27739 6767 7917,'-1'-28'0,"-4"-1"-225,-5 1 0,-4-1 1,-3-1-1,-2-1 21,2-2 1,1 4 0,2 7-1,-1 3 364,1 6 0,0 1 1,1 5 645,4 0 1,-2 5-605,6 2 0,-1 6 0,2 8 0,0 2-100,1 3 1,-5-1-1,0 4 1,-2-2-138,1-2 1,1 4 0,-2 0-1,6 2 1,2-2-42,2-2 1,0 4 0,2-5 0,2-2 184,6-1 0,9-2 0,5 0 85,2 1 1,3-1 0,-1-1 0,1-2-312,-1-2 0,-6-1 0,-4 3-24,-7-2 0,0 1 0,-6 4 0,-4 0 1,-4 1 65,-7-1 0,-2 5 0,-4 1-1,-3 2 1,2-4 0,-5 1-1,-1-5 29,1-5 0,5 3 1,-4-8-1,2-2 81,1-5 0,0-12 0,7-10 0,3-6-48,2-7 0,1-8 0,7-2 1,2 4 35,6 5 0,7 6 0,2 9 1,-1 7-92,-3 5 1,4 6-1,0 6 1,-1 2-254,-2 2 0,-7 6 322,0 9 0,1-3 0,4 4 0</inkml:trace>
  <inkml:trace contextRef="#ctx0" brushRef="#br0" timeOffset="197">28009 6653 7922,'8'0'782,"5"0"-938,-11 0 1,9-1 115,-7-4 1,6 2-1,-5-7-100,-2-1 0,-2-1 0,-2-3 143,-4 1 1,-3 5-1,-6 1 1,0 2 47,-1 2 0,1 3 0,0 2 75,0 4 1,-2 8-1,-1 7 1,-2 1 76,1-1 0,2 4 0,4-3 0,2-1-61,6 1 0,-3-2 0,3-5-279,0 0 0,4 0 87,5 0 1,-2-4-1,7-2 1,1 0 80,1 0 0,1-4 1,-2 6-1,-1-1 9,1-1 0,1 5 0,3-4 0,-1 2 0,0-1 1,-5 1 0,-1-5-73,-1 2 0,2 2 0,-6 2 60,-4-2 0,-6 2 0,-7-2 0,0 2 0,-2 3-27,-3-1 0,2 0 1,-7 0-1,-1-1 18,-2-4 1,5 4 0,3-5 0,3 0-98,2-3 0,1-5-198,4-5 0,2-5 0,7-9 0,2-4-91,3-4 1,3-6-1,7 0 1,3 3 0,1 4-42,-2 7 0,-6 10 408,-1 4 0,-13 10 0,1 3 0</inkml:trace>
  <inkml:trace contextRef="#ctx0" brushRef="#br0" timeOffset="198">27313 7734 8414,'-8'8'370,"2"-2"-236,6-6 1,-2-6 58,-3-4 1,4-2-1,-4-3 1,3 0 125,2-4 0,0 1 1,0-6-40,0-1 0,0 0 1,0 1-1,0 4-74,0-1 1,2 5 0,1-3 0,2 4-117,-2 0 0,-1 1 1,-2 0-1,0-2-317,0-3 1,0 3 0,0-4 0,0 1 3,0 0 0,0-5 1,0 5-1,0 2 30,0 1 1,0 7 707,0-1-100,0 7-454,0-3-405,0 6-29,0 0 1,0 6 636,0 4 1,-5-3 0,0 3 130,2 1 0,-3 2 0,1 1-257,2 0 0,-4 0 1,1 0-1,0 1-224,-1-1 1,-2 0-1,3 0 1,-1 1-359,1-1 1,-4 0 0,4 0-14,-2 0 0,5-4 0,-2-4 183,4-4 0,7-7 0,5-14 0,5-6 374,3-7 0,6-4 0,-3-7 0</inkml:trace>
  <inkml:trace contextRef="#ctx0" brushRef="#br0" timeOffset="199">27370 7037 7943,'-8'2'354,"3"2"-179,3-2 1,2 11 0,4-4 71,5 4 1,0 1-1,12 0 1,0 0-188,2 1 0,4 4 0,0 0-169,-3-2 1,1-1 0,-6-2 0,-2 0 108,-1 0 0,-2 1 0,1-1 0</inkml:trace>
  <inkml:trace contextRef="#ctx0" brushRef="#br0" timeOffset="200">28436 6312 7822,'-10'0'1153,"1"0"-1134,12 0 0,-3 2 1,11 1 92,-1 2 0,-6 6 1,4 0-1,-1 6 1,-4 7 135,-2 3 0,-7 7 0,-5 4 1,-5 5-85,-3 4 1,-6 4 0,1 7-1,-3 2-31,-1 2 1,4 6-1,4-5 1,2-3-73,6-8 1,7-9 0,0-10 0,4-9-277,1-7-1,6-9 1,3-3 0,4-5-61,1-5 1,2-11 0,1-12 0,2-9-3,-1-4 0,-2-3 1,-2-3-1,-2-4 75,-2 1 1,-4 2-1,-6 10 1,0 7 476,0 5 1,0 6 29,0 6 0,7 4 1,2 2-1,4 2-135,1 3 0,0-3 1,2 1-1,1 2-125,2 1 0,0 2 1,-5 2-20,1 2 0,-3 4 0,-2 8 1,-5 1 59,-4 2 0,-1 7 0,0-1 0,0 7-54,0 5 0,0 0 1,-1-1-1,-3-3-369,0-6 1,-1 0-1,5-8-1166,0-2 0,1-2 1504,4-6 0,3-9 0,6-8 0</inkml:trace>
  <inkml:trace contextRef="#ctx0" brushRef="#br0" timeOffset="201">28635 7819 7811,'-10'0'-133,"1"0"1,-2 0 0,0-2 0,0-1 7,1-1 1,6-8 0,-4 3 655,1-4 0,3 4-71,4-1 1,1 1-1,4-5-102,4 0 1,6-1 0,4-2 0,4-5-109,4-7 1,3-4 0,3-2-1,7-7-89,6-9 0,-2-4 0,3-2 0,-2 0-153,-3 0 0,-1 7 0,-4 4 0,-7 5-190,-5 3 0,-12 13 1,-1 1 12,-4 7 29,-3 9-127,-5 1-775,0 7-657,0 0 1,-2 7 1698,-3 2 0,-9 4 0,-8 1 0</inkml:trace>
  <inkml:trace contextRef="#ctx0" brushRef="#br0" timeOffset="202">29019 6895 7802,'-14'-6'1082,"6"4"-1072,1-4 0,9 1 1,4 0 67,9 2 1,5-3 0,9-1-1,-1 1 57,0 0 0,7-4 0,1 4 0,2 0-237,0-1 0,-6 1 0,-1 3 1,-5-2-103,-7 2 1,-5 3-1,-5 5 292,-4 4 1,-5 1 0,-6 2 0,-7 6 136,-4 2 0,-8 4 0,2 4 0,0 1-72,-1-1 1,8-4 0,0 0 0,7-1-171,3-1 0,1-1 0,6-7 0,3 0-792,0 1 809,7 5 0,-3-4 0,7 5 0</inkml:trace>
  <inkml:trace contextRef="#ctx0" brushRef="#br0" timeOffset="203">29346 6554 7807,'-14'8'342,"1"0"1,2-4-429,1 6 1,3 2 0,-4 3-1,3-1 1,1 0 325,4 0 0,2 1 0,1-1-148,0 0 0,1-5 0,4-1 0,4 0-77,4 0 0,3-5 0,3 0 0,4-4-92,4-4 1,-3-11 0,-2 1-54,-1-6 0,2 2 1,-4-5-1,-3-1 6,-5-2 1,0 4 0,-6 0-1,-2 3 79,-1 2 1,-10 3 0,-5 2 0,-4 4 25,-1 4 1,3 3 0,0 2 0,1 0 205,0 0 1,6 2-409,3 3 1,5 1 0,3 5 0,4-3 220,1-2 0,7 5 0,8-3 0</inkml:trace>
  <inkml:trace contextRef="#ctx0" brushRef="#br0" timeOffset="204">29630 6653 8236,'0'10'-386,"0"-1"285,0 2 0,0 2 1,0 1-1,0 0 1,0 1-118,0-1 0,7 0-8,2 0 0,-1-6 226,1-3 0,1-4 0,4-1 0</inkml:trace>
  <inkml:trace contextRef="#ctx0" brushRef="#br0" timeOffset="205">29787 6426 9957,'9'0'-1394,"2"1"1289,5 4 0,0 1 0,7 6 0,3-3 0,1 0 185,1-1 1,-1 5 0,-3-5-1,-5 1-91,-4 1 0,-2-1 1,-4 6-1,-5 0 82,-8 4 1,-10-1-1,-11 4 1,-5 0 228,-3 0 0,0-5 0,4 4 0,2-2 45,4 0 0,-1 0 0,8-7 0,5-1-153,3-1 0,5-7-178,8 2 0,3-4 0,7-1 1,3-1-235,1-4 0,4-1 1,-2-5-1,0 1-351,-1-1 1,-1 0-1,-6 0 1,-2 3-1592,-2 2 2162,-6 1 0,-3 5 0,5 6 0,-3 2 0</inkml:trace>
  <inkml:trace contextRef="#ctx0" brushRef="#br0" timeOffset="206">30355 6227 7791,'0'-14'268,"0"4"137,0 1 1,0 12-1,0 2 1,0 7 0,0 7-55,0 5 1,-1 9 0,-2 5 0,-2 3 0,0 2-71,-1-1 1,4 6 0,-4-1 0,1-1-127,0-2 1,1-6 0,4-2 0,0-1-77,0-3 1,0-7 0,0-3-1341,0-1 847,0-9 1,0-7-1,0-10 1,0-6 67,0-6 1,1-5 0,2-7 0,4 1 85,1-1 1,-4 1 0,4-1 0,-1 3 341,-4 2 0,5 5 0,0 8 1,1 3 134,0 2 1,1-4 0,4 6 0,0 0-68,1 3 0,-1-1 1,2-1-1,1-2-126,2 2 0,-5 2 0,-6 2 0,0 2 0,-2 4-65,1 1 0,-3 1 0,-4 5 245,0 0 1,0 5 0,-1 2 0,-2-1 41,-2 1 1,-5 0 0,6-4-1,1 2-56,1-2 0,2-1-1557,0-2 352,0 0 0,0-7 1,0-7-929,0-8 1943,0 2 0,0-13 0,0 3 0</inkml:trace>
  <inkml:trace contextRef="#ctx0" brushRef="#br0" timeOffset="207">30753 6696 9572,'0'9'1502,"0"1"-1583,0-1 0,7 6 0,2-3 1,4-1-10,1-1 0,2-6 0,1 4 0,1 0-38,-6 0 1,1-3 0,-8 4 0,-2 2 175,-2 2 0,-12 8 0,-4 2 0,-4 4 265,-2 2 0,-4-1 1,3 0-1,0-1 0,3-3 623,3-5 1,8-3 0,3-2-876,4 0 1,8-6-1,8-5 1,7-6-246,5-6 1,3-6 0,3-4 0,3-3-249,0 0 0,-2-1 1,-11 7 431,-4 3 0,-3 2 0,-2-3 0</inkml:trace>
  <inkml:trace contextRef="#ctx0" brushRef="#br0" timeOffset="208">14488 16121 24139,'-12'-1'-1219,"2"-4"1,4 5 834,6 0 1,0 6 0,0 10 0,-2 3-1,-2 6 574,-6 7 0,-3 1 0,-1 10 0,-2 6 47,-3 5 0,4 4 1,-3 2-1,7 2-177,7-2 0,2-2 1,5-1-1,8 0-276,13 0 1,6-2 0,11-4 0,5-7 177,3-5 1,11-14 0,12-1 0,-31-15 0,1-2-35,1-1 0,2-3 1,2-2-1,-1-3 0,-3-4 1,0-2-1,-3-4 0,0-2 37,0-3 0,-1-2 0,-2-1 0,-1-3 0,1-3 1,0-1 103,-3 1 1,0 0-1,26-22 1,-11-2 0,-10-1-220,-7 1 1,-8 2-1,-15-4 1,-6 0-287,-6 1 1,-17-7-1,-15 4 1,-11 2 259,-11 2 1,-4 2 0,-7 6 0,3 0 430,2 5 0,7 2 1,11 8-1,5 3-177,7 5 1,5 3 0,4 4 0,5 2 3,3 6 1,2 5 0,0 9 0,1 9-1577,4 6 1236,2 3 1,1 7-1,-2 1 1</inkml:trace>
  <inkml:trace contextRef="#ctx0" brushRef="#br0" timeOffset="209">22791 16278 26187,'-12'-7'-1476,"2"1"0,6 3 1,4 8 305,4 6 0,-2 11 0,3 6 0,-4 9 0,-1 4 735,0 1 1,-6 7-1,-4 3 1,-2 4 586,-2 1 1,4-5 0,2 0-1,2 2 31,3 1 1,4 0 0,9-1 0,10-5 1004,10-5 0,11-1 0,10-13 1,4-5-1001,8-3 0,9-9 0,7-8 0,-37-5 0,1 0-261,0-2 0,1-1 0,3-1 1,1-2-1,-3-3 0,0-2 1,-4-2-1,0-1 22,-3-1 1,0-2 0,28-27 0,-3 0 0,-4-4 334,-9-1 0,-10 2 0,-9 3 0,-7-2-360,-10-1 1,-6-9 0,-10 1-1,-4-6-417,-8-4 1,-11 0 0,-10-3-1,-1 2 152,-4-2 1,5 3-1,2 2 1,5 4 95,4 9 0,-1 4 0,6 7 0,1 5-316,3 11 0,0 12 0,1 6 580,0 3 1,-7 15 0,-1 3 0</inkml:trace>
  <inkml:trace contextRef="#ctx0" brushRef="#br0" timeOffset="210">11958 17728 29592,'1'-29'-404,"4"1"1,6 1-1,5 2 1,4 1-1,2 0 1,5 2-1,5 3 1,7 4 0,7 2 656,6 4 0,10 2 0,6 7 0,4 0 1,6 0-1,1 0-215,-38 0 0,0 0 0,4 0 0,0 0 0,2 0 0,1 0 0,1 0 0,1 0 0,1 0 0,-1 0-61,0 0 0,0 0 1,-1-2-1,0-1 1,-5 1-1,-1 0 1,0 0-1,-1 1-16,37-1 0,-11-3 0,-8 1 1,-8 0 33,-9 3 0,-13 1 0,-11 0-76,-3 0 0,-10 5 1,-8 1-16,-10 2 1,-10-4 0,-12 4 363,-3-1 0,-17 4 1,-5-3-1</inkml:trace>
  <inkml:trace contextRef="#ctx0" brushRef="#br0" timeOffset="211">12071 17472 25985,'-8'-6'-2825,"-4"-2"1,4-6 1305,0-1 0,-3 1 0,5 1 0,-1 2 1246,1 2 802,1 6 1,18-4-1,7 7 1,12 0-323,11 0 0,23 0 0,-26 1 0,2-2 0,3 1 0,2-1-77,3-1 1,1-1-1,-2 2 1,1-1 0,4-2-1,0-1 1,1-1 0,0 0 26,5 0 1,-1 0-1,-3 1 1,0 0 0,-2 1-1,-2 0 1,-5 1 0,-1 0-102,-5 1 0,-1 1 0,32 1 0,-5 5 0,-7 4 66,-7 4 0,-10 1 0,-10 2 0,-4 0-34,-6-2 0,-2 3 1,-8-7-578,-4 2 1,-6-4-375,-12-3 0,-9-3 863,-15-2 0,-3 6 0,-7 2 0</inkml:trace>
  <inkml:trace contextRef="#ctx0" brushRef="#br0" timeOffset="212">12256 17543 26253,'-14'6'789,"6"-4"-903,2 4 1,10-6 97,11 0 0,10-1 0,25-4 0,11-5 40,8-2 0,-26 2 0,1-1 0,1 0 0,2 0-22,2 0 1,3 0-1,4-2 1,1 1-1,3 2 1,0 1-7,-1 0 0,-1 0 0,-1 1 1,-1 1-1,-8 0 0,0 1 0,-2 1 1,-1 1-49,-1 1 1,-2 1-1,26 0 1,-7 2-1,-12 2-126,-9 3 0,-7 7 0,-9 9 0,-7 1-902,-6 3 0,-5 2 0,-7 1 1080,-4 1 0,4-7 0,-6-2 0</inkml:trace>
  <inkml:trace contextRef="#ctx0" brushRef="#br0" timeOffset="213">12114 17643 25945,'-8'-2'-2458,"3"-3"0,4-4 1,-1-2-1,-1 0 1321,-2 1 1,-1 2-1,3-3 1,-2 2 705,2-2 0,1 3 1,2-2-1,3 1 1107,7 1 0,9-9 1,19 2-1,14-2-234,16-4 1,6 6 0,-29 5 0,2 1 0,-2 0 0,0 0-221,0 0 0,0-1 1,2 3-1,1 0 0,-2-1 1,-1 0-1,1 3 0,0-1-76,0 1 0,-1-1 1,0 2-1,-1 0 1,-3 0-1,-1 0 1,34-3-145,-6-1 1,-11 4 0,-10 0 0,-3 2 381,-1 2 1,-8-1-1,-7-3 1,-7 0 331,-6 1 0,-5 1 0,-2 0-720,-2-2 0,-14-4 0,-8-6 0</inkml:trace>
  <inkml:trace contextRef="#ctx0" brushRef="#br0" timeOffset="214">11801 17330 25077,'43'-7'-163,"1"6"0,2-5 0,4 1 0,6 0 1,7 0-1,8 1 0,8-1 0,-37 3 0,0 1 1,0 0-1,-1 2 36,1 1 0,-1 0 0,33 0 0,2 4 0,-4-1 0,-1 0 0,0-2 117,1-1 1,-3-2-1,-3-2 1,-4-3 233,-3-4 0,-9-10 0,-1-6 0,-2-7-273,1-6 1,-1-3-1,-4-3 1,-2-4-161,-3-4 1,-3 2 0,-10-2 0,-5-1-126,-5 3 1,-12-5 0,-5 4 0,-10-1 0,-12 0-384,-8-2 0,-4 5 0,-8 0 200,-4 0 0,-1 3 1,-3-4-1,3 1 80,0 3 1,-1-1 0,-7-2 0,0-3 211,0 3 0,7 9 0,2 10 0,4 8 128,1 8 1,-7 11-1,-7 4 1,-9 12 225,-9 9 0,30-8 0,-1 0 1,-5 1-1,-1 0 0,-2 1 0,1-2 84,-2 0 0,1-1 1,3 0-1,0 0 1,2 0-1,0 2 0,5-1 1,2 0 336,2 0 1,2 1 0,-27 20-1,10 3 1,12 3-112,13 1 0,10 7 0,10 3 1,7 5-497,6 5 1,2-4-1,8 4 1,3-4-134,-1-1 1,9 0-1,6-2 1,11-1 240,10-2 1,12-8-1,-28-22 1,1-1 0,4-3-1,1-1-35,2-2 1,2 0 0,6-1 0,2 0 0,5 1 0,1-1 0,2-1 0,0 1-120,1-3 1,1 1 0,1 2-1,1-1 1,-3-2 0,-1 0 0,2 0-1,-1 0-95,0-1 0,-1-1 0,-2-1 0,-2 0 0,-3-1 0,-1 0 0,0 0 0,0-1-8,-1-1 0,-1-1 0,-2 0 0,0-1 1,-4-3-1,-2 0 0,31 0-27,-14 0 233,-9-7 0,-10 6 0,-3-4 0,-3 3 0</inkml:trace>
  <inkml:trace contextRef="#ctx0" brushRef="#br0" timeOffset="215">12597 16136 22815,'-71'-15'0</inkml:trace>
  <inkml:trace contextRef="#ctx0" brushRef="#br0" timeOffset="216">14730 15866 22912,'-6'-15'-1087,"-4"1"1,-2 1-1,-3 4 1,1 4 0,0 4-1,0 1 1289,-1 0 1,1 0-1,2 1 1,1 4 0,1 4-1,-1 4-32,-2 1 1,-1 7 0,-2 1-1,-1 2-9,-2-1 1,-1 1 0,-1 6 0,-7 3 135,-9 5 1,-9 8 0,-3 3-1,-1 3-161,-4 6 0,28-24 0,0 0 1,1 4-1,3 0 0,2-1 1,3 0-74,-10 36 0,13-3 0,14-1 1,13 1-312,15 2 0,-7-34 0,3-1 0,2-2 1,1 1-1,2-1 0,1-1 240,0 0 1,1-2-1,5 2 1,1-1 0,-2-4-1,1-1 1,0-3 0,1-1-231,-1-3 1,0-1 0,5-3 0,1-3 0,1-3 0,0-3 0,3-2 0,0-2 161,2-2 0,0-1 0,-4-4 0,-2-2 0,-1-2 0,0-2 0,-1-3 0,-1-3 79,2-2 0,-2-2 0,0-3 0,-2-2 0,0 0 0,-3-1 0,-2 0 0,-2-2-135,24-31 1,-12-1 0,-10-7 0,-8-2-167,-10-2 1,-6-2 0,-8-4 0,0-5 200,0 40 0,0-1 1,-2-5-1,-1-1 1,0 0-1,0 1 1,-1 1-1,0 1 152,-1 0 0,-1 1 0,0 0 0,-1 0 1,0-1-1,0 1 0,0 2 0,0 0-136,-8-37 0,-5 4 0,-5 18 0,-7 6-102,-6 5 0,-9 16 0,-7 7 0,-4 7 182,-4 6 1,-12 10 0,-5 13 0,34-3 0,-2 1 29,-5 2 1,0 2-1,0 4 1,1 2 0,1-1-1,2 1 1,4 1 0,1 1 132,4 0 1,1 0 0,2 1 0,1 1 0,1-1 0,1 1 0,-25 24 178,9 0 1,5-2-1,15-2 1,9 2-141,7 5 0,8 4 0,10 2-241,5 4 1,9 2-1,4 7 1,6 0-119,4 1 1,3-9-1,9-5 1,2-7 0,3-7-45,1-8 1,9-10 0,-2-7-790,6-4 991,8 0 0,4-3 0,-35-7 0,0 0 0,2-2 0,0-2 0,2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9.193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16891 10890 27432,'22'-10'-207,"5"2"1,6 2 0,4 1 0,4 1 0,3-1 0,5 0 0,1 0 0,4 1 0,1 0-56,2 3 1,-5 1 0,-1 0-1,-2 0 1,-2 0 0,1 0 226,-1 0 0,8 0 0,1-2 1,5-1 64,4-2 1,-5 1 0,2 4 0,-4 0-18,-1 0 0,6-2 1,4-1-1,4-2 39,5 2 1,1 1 0,3 2 0,-4-1 1,-3-4 1,-2 4 0,0-4 0,0 3-24,0 2 1,5 0 0,2 0-97,1 0 0,-8 0 0,3 2 0,2 1 53,1 2 1,-35-3-1,1 0 1,2-1-1,0-2 1,0 1-1,-1 0 3,0 0 1,-1 0-1,-2 0 1,0 0-1,1 1 1,0 0 0,2 0-1,0 1-14,2 0 0,0 1 0,-1 0 1,0-1-1,1-2 0,-1 0 0,0 0 1,-1 1 16,-2 2 1,0-1 0,1-1 0,1 0-1,0 2 1,2 0 0,-1-1 0,0 1-20,1-1 0,-1 0 0,-3 3 0,-2 0 1,3-2-1,0 0 0,-1 0 0,1 1-3,1-2 0,1 2 0,-1 1 0,2-1 0,2 0 0,1-1 0,1 0 0,0 2 2,-2 0 0,0 1 0,-1-2 0,0-1 1,-3 1-1,0 0 0,2 0 0,1 0 4,3 0 1,0 0 0,1 0 0,0 0 0,-1 1 0,-2 1 0,0-1 0,-1 0-4,-2 0 0,0 1 1,4 0-1,0 0 1,1 1-1,0 1 1,0-1-1,1 0-12,-1 0 0,1 0 1,-2 0-1,0 0 0,-1 0 1,0 0-1,0 0 0,-1 1 4,1-1 0,0 0 0,3 0 0,1 0 1,0 0-1,0 0 0,-1 0 0,-1-1 13,-2-1 1,1-1-1,3 2 1,2-1-1,0-1 1,1-1 0,3 0-1,1 0 29,-1 0 0,0 0 0,2 0 0,-1-1 0,-4-2 0,1 0 0,2 0 1,0 0 9,4 0 0,0 0 1,-5 1-1,-1 0 1,-1 0-1,-1 1 0,-2 0 1,-1 1-5,-1-2 0,0 1 0,-1 1 0,1 0 1,-1 0-1,-2 0 0,0 1 0,-2-1 3,-2 0 0,-1 0 1,34 6-1,2-2 1,-3-1 13,1 0 0,-35-1 0,0 0 1,38 0-1,0-1 26,-3 3 1,2-6-1,-1 4 1,4-3-15,-38-2 0,1 0 0,-3 0 0,1 0 0,2 0 1,-1 0-1,38 0-13,-4 0 0,4 0 0,-4 0 1,0 0-59,1 0 1,-2 4-1,-7 1 1,-1-2-21,-1-1 1,-12 3 0,2-1 0,-2-1-1,0 1 16,2 0 1,-5-2-1,-1 3 1,-2-4 91,-3-1 1,-4 0-1,-4 0-9,-5 0 1,-3 0-1,-3 0 1,-3 0 16,-5 0 1,-3 0 0,-2 0-80,0 0 10,-6 0 0,5 0 0,-5 0 0</inkml:trace>
  <inkml:trace contextRef="#ctx0" brushRef="#br0" timeOffset="1">128 4009 27678,'15'0'21,"0"0"1,3 0-35,1 0 0,6 0 0,-1 0 1,1-2-1,0-1 0,-3-1 0,1 0 1,-3 3-1,1 1-881,-4 0 0,-1 0 0,-2 0-309,0 0 1,0 0-366,1 0 1561,-7 0 1,-2 0-1,-6 0 1</inkml:trace>
  <inkml:trace contextRef="#ctx0" brushRef="#br0" timeOffset="2">342 3853 23124,'-8'-15'-3624,"1"8"1,7 7 3271,0 9 1,0 10 240,0 5 0,0 3 1,0 3-1,0 1 33,0 2 0,0 2 0,0-3 0,0 1-40,0-2 0,0-1 1,0-1-1,0-2-194,0-4 1,0-2 0,2-8-1,1-2-464,2-2 1,1-6 0,-1 2 596,4-3 1,-1-9 0,2-2 0,1-5 1072,2-5 1,-4 3-653,0-3 0,1-3 0,4 0 1</inkml:trace>
  <inkml:trace contextRef="#ctx0" brushRef="#br0" timeOffset="3">470 3611 23124,'0'-14'-5927,"0"0"4321,0 6 1601,0 1 1,0 9-1,0 3 1,0 6-1,0 6 62,0 7 0,0 3 0,1 1 0,2 0-157,2 1 1,0 1 0,-5 2 60,0 1 0,0 6 0,0-2 1,0 0-62,0 1 1,0-8-1,0 0 1,0-4-649,0-1 0,0-5 0,0-1-222,0-3 0,1-3 302,4-4 1,-3-4 0,4-10 678,0-4 0,-2-4 0,3-3 0,0-1 0,-3-2 224,3 2 1,-6 1 0,4 2 667,-3-1 0,2 6 957,1 0-621,0 5-451,-5-2 0,0 12 0,2 4-928,2 2 0,-2-2 1,4-1-1,-1 2-288,0 2 0,4 1 0,-3 1-1028,2-1 0,2 0 1349,4 0 0,0-6 0,0-2 0</inkml:trace>
  <inkml:trace contextRef="#ctx0" brushRef="#br0" timeOffset="4">683 3838 23124,'8'0'673,"-2"0"-1072,-6 0-1577,0 0 503,6 7 1,-2-1 78,5 4 1,-6 2 1049,2-2 0,-3 2 0,-2 3 1</inkml:trace>
  <inkml:trace contextRef="#ctx0" brushRef="#br0" timeOffset="5">654 4080 23124,'10'0'-1524,"-1"0"181,-5 6 1,3-4 737,-2 3 1,-2 3-1,5 1 1,-1 4 138,-4 1 0,3 0 0,-1 0 0,-2 1 0,-1-1 96,-2 0 0,0 0 0,1-1-871,4-4 720,-4 4 1,7-13 0,-5 0 494,2-8 1,5-6 0,-6-5-485,0-5 0,2 2 537,-1-2 1,6 1 0,-3-6-1</inkml:trace>
  <inkml:trace contextRef="#ctx0" brushRef="#br0" timeOffset="6">825 4023 22965,'5'-9'-2550,"0"-1"2467,-1 7 0,-4-2-914,0 10 1,2 3 521,3 6 0,-4 0 1,4 1-1,-3-1 304,-2 0 1,0 0 0,0 1 0,0-1-50,0 0 0,4 0 1,1 0-302,-2 1 0,3-6-2017,-1 1 2476,0-7 0,0-3 0,-1-10 0,0-2-217,-3-3 0,4 1 0,0 0 0,-2 0 571,-2 0 1,-1 4 0,0 1 382,0-2 1,2 4 243,3 2 27,-4 4 0,7 1-44,-3 0 1,-2 0-678,7 0 0,-7 6 0,3 2-769,0 0 1,-4 5-1,4-4 1,-1 4 22,0 1 0,1-5 0,-1-1 0,3 0-362,0 0 0,4-5 1154,-2 2 1,9-3 0,3-2 0</inkml:trace>
  <inkml:trace contextRef="#ctx0" brushRef="#br0" timeOffset="7">1124 3682 24054,'0'14'-3205,"0"2"0,0 3 2555,0 5 0,0 3 0,1 1 370,4 0 0,-3 6 0,2 0 1,-1 1-80,2 0 1,-3-2 0,2-5-1,-2 1-261,-2-1 0,5-1 1,0-3-1,-2-5-77,-2-3 0,6-8 1023,2-4 1,4-8 0,1-4-1</inkml:trace>
  <inkml:trace contextRef="#ctx0" brushRef="#br0" timeOffset="8">1436 3838 7814,'0'-7'-343,"0"0"0,-6 14 243,-3 2 1,-6 4 86,-4 1 0,2 2 1,-7 1-1,1 2 0,-1-2 116,0-1 0,2-3 0,-2-2 1,6-3 148,2-2 0,3 0 0,2-2-80,2 0-99,5 1 1,4-3-1,10 2-70,3 6 0,1-2 0,2 1 0,1 2-177,2 2 0,0-4 0,-5 1-64,0 1 1,0-3 0,1 0 0,-1-2-50,0-3 1,-4-1 0,-1-2 286,2 0 0,2-7 0,1 0 0</inkml:trace>
  <inkml:trace contextRef="#ctx0" brushRef="#br0" timeOffset="9">1451 3668 7705,'0'9'0,"0"1"132,0 1 0,0 1 0,0 3-74,0-1 1,0 0 0,1 0 0,2 1-213,2-1 1,5 0 0,-4-1 0,2-2-296,3-2 1,-3-6-1,1 2 449,2-3 0,-4-2 0,5 0 0,-4 0 0</inkml:trace>
  <inkml:trace contextRef="#ctx0" brushRef="#br0" timeOffset="10">1436 3995 7669,'10'0'-304,"-1"0"-125,-5 0 1,7 1 301,-7 4 0,1 3 0,-5 6 0,0 0 127,0 1 0,0-1 0,0 0 0,2-6 0,2-3 0,4-10 0,7-3 0</inkml:trace>
  <inkml:trace contextRef="#ctx0" brushRef="#br0" timeOffset="11">1550 4023 7751,'2'-8'-980,"2"4"946,-2 2 360,4 2-37,-6 0-236,0 0 0,5 2-140,0 2 1,0 0 0,-5 5 0,0 2-135,0 2 0,1-4 1,2 1 23,2 1 1,6-5 142,-1-1 1,2-5-1,1-5 70,-4-4 0,-1 1 1,-5-2 91,2-1 1,5 3 117,-6-1-199,1 6 0,-5-2-46,0 10 0,0-2 1,0 6-171,0 2 1,0-3 188,0 2 0,6-7 0,4 2 0,-2-4 0,1-1 0,2 0 0,2 6 0,1 2 0</inkml:trace>
  <inkml:trace contextRef="#ctx0" brushRef="#br0" timeOffset="12">1778 4094 7686,'14'8'0,"0"-3"-120,0-3 0,-4-7 1,-2-2 262,-2 0 1,5-3 0,-1-4-1,1 0-45,-2-1 1,4-3 0,-5-1 0,1 0 1,1-2 1,-7 5-1,3-3 1,-1 4-102,0 0 0,-1 6 1,-5 1-8,-4 2 0,-3-4 0,-6 5 0,0 2 1,-1 2-64,1 1 1,-5 0 0,0 0-1,2 0-10,1 0 1,-3 0 0,0 0 167,2 0 273,7 0-331,4 0-58,19 6 1,-5-3-1,7 7 1,-5 1-95,-4 1 1,-1 3-1,-4 0 1,3 3-1,0 2 51,0 2 0,-3-3 0,-1 5 0,0 0 46,0-2 0,0 5 0,0-5 0,0 0-122,0-3 0,0 1 0,0 1 1,0-1 147,0 1 0,0 4 0,0-3 0</inkml:trace>
  <inkml:trace contextRef="#ctx0" brushRef="#br0" timeOffset="13">86 6028 8217,'14'14'-14,"0"2"0,0 1 0,1 5 0,-1 4 0,-2 4 0,0 0 0,-5 0 0,0-4-368,-4-2 1,-2 1 0,-1-6 297,0-1 1,-1-9 48,-4-4 0,4-10 1,-4-6-1,3-6-6,2-7 0,0-3 1,0-1-1,0 1 17,0 3 0,2-1 0,1 6 504,2 2-337,6 7 14,-3 4 1,1 6-19,1 0 1,-6 5 0,4 1-16,-1 2 1,-3-3 0,-2 4 0,1 2-16,2 2 0,0 3 1,-5 1-1,1 2-184,4-2 0,-4-1 0,4-2 1,-2 0-498,2 1 0,-2-7 224,7-4 1,-6-2-1,6-4 348,1-2 0,-5 0 0,-1-5 0,3-1 0,1-4 0,4 0 0,1 6 0,1 2 0</inkml:trace>
  <inkml:trace contextRef="#ctx0" brushRef="#br0" timeOffset="14">313 6213 7805,'-8'-7'-83,"0"4"0,5-6 0,-1-2 1,0-2-1,3-1 271,1-1 1,1 8 0,3 0 0,2 3 0,2-3 0,3 1-108,1 0 0,3-1 0,-1 4 0,0-2-248,0 2 1,-4 2-1,-1-1 90,2-3 0,-3 4 1,0-2 40,-2 6 1,-1 5 0,-5 6 59,0 0 0,0 5 0,0 0 0,0 0-104,0 1 1,0-4-1,0 3-522,0-3 0,0-2-91,0 0 693,0-6 0,7-1 0,0-7 0</inkml:trace>
  <inkml:trace contextRef="#ctx0" brushRef="#br0" timeOffset="15">470 6099 8180,'-8'0'13,"1"0"0,9 1 182,3 4 1,-4-2-74,4 7 1,3-5-1,1 4-71,4 2 1,-3-5 0,-1-1-179,2-3 0,2-2 0,1 0-193,0 0 0,-4 0-27,-1 0 0,-6-7-79,2-2 1,-5 1 329,-5-1 0,2 4 0,-6-5 1,-2-1 204,-2-1 1,-1 4 377,-1 3 1,6 3-148,0 2 0,5 2 0,-2 3-94,0 4 0,4 4-158,-3 1 0,4 0-150,1 0 1,0 1-1,0-1 1,0 0-141,0 0 0,0-4 0,1-1 1,4 1-1,3-1-442,0 1 0,5-6 644,-4 6 0,4-1 0,1-1 0,0-1 0</inkml:trace>
  <inkml:trace contextRef="#ctx0" brushRef="#br0" timeOffset="16">768 6170 8102,'0'-10'-199,"0"1"164,0 6 0,-1-5 105,-4 3 220,3 4-203,-4-12 109,6 11-65,0-4-140,0 6-140,0 0 115,-6 0 1,2 0-1,-3 2-97,0 2 105,-4-2 44,10 4-8,-12 1 1,7 0 0,-5 6 14,1-3 0,7 2 0,-2-2 1,2 2 2,-2 3 0,4-1 0,-4 0 0,3 0-34,2 0 1,0-4 0,2-2 0,1 0-124,2 0 0,6-5-15,-2 2 1,4-5-1,1-4 1,1-2-97,-1-2 1,0 0 105,0-1 0,0-2 0,-1 4-93,-3-1 215,-4 5 1,-1-9 63,-1 2 1,1 2-1,-5-1 111,0-2 469,0 4-486,0 1 0,0 8 1,0 2-1,0 6-54,0 3 1,0-4 0,0 1-116,0 1 1,0-4 0,2 1 0,1 0-330,2 0 1,6-5-32,-2 2 0,4-3 1,1-2 233,0 0 0,-4-5 0,-2-1 0,-1-1 149,1 1 0,-5 1 0,10-1 0,-5-2 0</inkml:trace>
  <inkml:trace contextRef="#ctx0" brushRef="#br0" timeOffset="17">981 6042 7805,'-1'-14'0,"-4"0"-69,4-1 0,-6 6 227,7-1 36,0 1 1,0-5-25,0-1 1,0 6-217,0 0-194,0 5 80,0-2 162,0 6 1,0 2 0,-1 1 88,-4 2 1,3 1 198,-2-1-99,2-4-166,2 5 1,0-7-12,0-4-40,0 4-156,0-6-11,0 7-177,0 0 354,0-6 1,0 3-62,0-7 1,0 6 0,0-6-16,0-1 1,0 3 0,0-1 216,0-2 1,-2 4 640,-2 3-398,2 2-343,-4 2 0,4 6 0,-1 5 0,-2 7 0,-1 4 0,3 8 0,-2 1-39,2 3 1,0 0-1,0-2 1,-2 3-36,2 1 0,1-4 0,2 1-30,0-3 1,0-3-1,0-4-559,0-4 369,0-3 0,2-8 0,1-5 125,2-6 0,4-5 1,-4-6-1,0 0 83,1-1 1,-5 1-1,4 0 249,-3 0 0,-1 1 0,3 2 129,0 2 1,3 5-199,-3 0 1,4 2-136,6 2 1,-1 6-1,-2 4-86,-1 3 0,-6 1-183,6 0 1,-5-1-104,4-4 0,-4-3 388,4-6 0,1-6 0,4-2 0</inkml:trace>
  <inkml:trace contextRef="#ctx0" brushRef="#br0" timeOffset="18">1166 6014 6224,'7'7'-477,"-6"0"477,6-1 0,-7-3 0,0 7 0,-7-1 0,-1 5 0</inkml:trace>
  <inkml:trace contextRef="#ctx0" brushRef="#br0" timeOffset="19">1124 6213 7805,'1'7'-32,"4"-2"67,-3-3 1,4-1 49,-6 4-188,0 3 1,5 6-368,-1 0-487,1-6 957,-5-1 0,6-7 0,2 0 0,7 0 0</inkml:trace>
  <inkml:trace contextRef="#ctx0" brushRef="#br0" timeOffset="20">1351 6198 7805,'6'-8'-14,"-2"-3"204,5 7-67,-6-7 1,4 7-1,-9-3-217,-3 0 0,2 2 0,-6 5 0,-2 0 72,-2 0 1,-1 0 0,-1 2 0,1 1 170,0 2 1,1 6 0,2-1-49,2 2 0,6 2 0,-2 1-33,3-1 0,4-5 1,3-1-133,4-2 0,4 1 1,1-4-1,0 2-180,0-2 0,5 0 0,0 0-241,-1 2 1,-7 0-1,-2-5 485,2 0 0,-4 0 0,-1-7 0,-6-1 0</inkml:trace>
  <inkml:trace contextRef="#ctx0" brushRef="#br0" timeOffset="21">1465 6127 7816,'0'10'-22,"0"-1"41,0-6 0,1 8 1,4-4 6,5 1 0,2-5 0,3 2 0,-1-4-54,0-1 1,0 0 0,0 0 0,1 0-86,-1 0 1,-2-1 0,0-3-27,-3 0 0,-6-7 1,2 1 0,-5 2 86,-5-1 0,2 6 0,-6-2 0,-3 3 90,0 2 1,-2 0 0,-1 0 340,1 0 1,2 7-201,2 2 0,4 4 0,6 1-96,0 0 0,6 0 0,2 1 0,1-1 0,1 0-96,1 0 0,2 0 0,1-1 0,0-3-335,0-6 0,0-2 0,2-2 348,3 0 0,-3 0 0,5 0 0</inkml:trace>
  <inkml:trace contextRef="#ctx0" brushRef="#br0" timeOffset="22">1109 4663 7775,'0'-9'-107,"0"-1"1,2 1 0,3-1 0,3 1-1,1-2 19,1-2 0,-7 3 0,1 1 0,-2-2 715,-2-2 1,0-1-188,0 0 0,-2 0-215,-2-1 1,-4 7 0,-6 4-246,-1 2 0,1 4 1,0 1-1,-2 3-88,-3 2 0,3 2 0,-3 4 0,4 0 0,0 0 1,1 2 0,0 1-1,0 2 77,0-1 1,6 2 0,3-1 0,3-1 6,2-3 1,0 0-1,0-1 1,2 0 9,3 0 0,1 1 0,5-3 0,-3-1 8,-2-1 0,5-6 0,-1 4 126,2-1 0,-2-1 0,-1-1-57,2 4 1,-3-1-1,0 2 1,-1 1 0,-3 1 1,-4 2-1,0 1-19,0-1 1,0 2-1,0 1 1,0 2-1,-1-2-52,-4-1 1,-3 3 0,-6 0-23,0-2 1,4-2 0,1-4-29,-2-2 0,-2-1 1,-1 2-1,0-6 82,-1-2 0,6-2-123,-1 0 0,9 0 32,1 0 0,8-5 1,9-1-1,2-2 1,0-2-16,2 3 1,-6-4 0,4 6 0,-3 2-156,-2 1 0,1 2 225,-1 0 0,-6 2 0,-2 2 1,-1 7 158,-1 7 0,1-1 0,-5 7 0,0 1 37,0 2 0,0 1 0,0-1 1,0-1-35,0-3 0,0 1 0,0 4 0,0-1-84,0-3 0,0 1 0,2-4 0,1-1-41,2 1 0,-1-2 0,-4-5 0,0 0 18,0 0 0,5-4-96,0-1-140,0-5-310,-5 2 84,0-6 1,0-2 417,0-2 0,-7-4 0,-1-7 0</inkml:trace>
  <inkml:trace contextRef="#ctx0" brushRef="#br0" timeOffset="23">1181 4492 7213,'-7'-8'239,"6"1"1,-6 2-236,1-5 1,3 4-29,-7 1 0,6 4 0,-6 2 1,-1 4-1,0 5-6,2 2 0,-4 1 0,3-2 1,-2-2 20,-2 2 1,-1 2 0,1 0 0,1-2 96,4-2 0,-2-4 61,6 4 0,0-4-142,5 5 1,0-1 0,2 4 4,3-4 1,-2 4-1,6-4-24,2 4 0,1 1 0,-3 0 1,-4 1-12,-4-1 1,4-5-1,0 1 19,-2 1 0,0 2 2,2 1 1,-2-6 1,7-4 1,-1-2-6,5-2 0,-4 2-14,-1 2 0,-6 4 0,2 6 0,-5 2-7,-5 3 0,2 3 0,-6 7 0,-2-1 0,-4 1-46,-4-1 1,8 0-1,-3-1 25,2-3 1,-1-5 294,-1-10 1,-1-2-30,1-7 1,0 0-182,0 0 1,4 4 0,2 3-33,2 1-84,1-5 1,7 3-13,3-6 0,3-1 0,6-4 0,0-3 118,0 0 0,-4-5 0,-1 5 0,2 1 24,2 2 0,-4-1 0,1 1 19,1 2 0,-3 1-13,1 2 1,-4 0 0,3 2 30,-2 2 0,-1 0 0,-3 5-45,2 2 0,-2 2 1,4 1-1,-1 0 3,0 0 1,-1 2 0,-4 2-42,0 0 1,2 3 0,1-2 0,2 5 40,-2 3 0,-1 3 1,-2 1-1,0 2 25,0-1 1,0-4 0,0-2 0,0-4-1,0-2-23,0-2 1,0-7 0,0-2-7,0 2 0,0-3 22,0 2-172,0-7 193,0 3 0,0-8-31,0-2 1,0 1-53,0-7-91,0 7-89,0-3 28,0 6 15,0 0 143,6 6 1,-4-3 311,2 7 0,3-6-232,-3 6 1,3-7 0,-4 3-45,2 1 0,-1-4 66,-4 6 1,2-4 10,3 4 1,-4 1-1,6 4-57,-1 0 0,-5 1 1,4-1 46,-3 0-155,4-6 12,-4 5 1,4-10 0,-6 6 34,0 2 1,0-3 0,0 2-12,0 1 0,0 1-23,0 3 0,0-1 0,0 0 0,0 0-24,0 0 1,0-4 0,0-1 0,0 2-41,0 2 1,0 1 0,0 0 85,0 1 0,0-6 1,0 1-1,0 1 1,0 1 38,0 3 1,0 3 0,0 1 0,0 0 11,0 2 0,0-4 0,0 7 0,0 0-2,0-2 0,0 5 0,0-4 1,2 3-20,2-3 1,-2 4 0,3-5 0,-4 2 7,-1 0 1,0-1 0,0 4-25,0-3 0,0 1 0,0-4 0,0-1 0,0 2-33,0 1 0,0-5 1,0 6-1,0 0 0,0 0-33,0-1 0,0-1 0,0 4 0,0-3 69,0 3 1,0 0 0,0 1 0,0-1 18,0-3 1,0 1 0,0 3 0,0-2-9,0-1 1,0-2 0,0 3 0,0-3-27,0-1 1,0 3 0,0-4 0,0 1-24,0-1 1,0-1 5,0-5 380,0-6-289,0-1 1,-1-7-21,-4 0-373,3 0-224,-4 0 316,6 0 68,0 0 233,-6-7-357,4 6-565,-4-6 854,6 7 0,0 0 0,0 0 0</inkml:trace>
  <inkml:trace contextRef="#ctx0" brushRef="#br0" timeOffset="24">1593 4805 7243,'9'0'260,"1"0"0,1-1 1,1-3-1,3 0 364,-1 1 1,0 1-463,0 2 0,-1 2 0,-2 1-109,-1 1 0,-6 1 1,6-5-1,1 0 1,1 0-75,3 0 1,-1 0 114,0 0 0,7 0 0,1 0 1,1-1-1,1-3 65,1 0 1,7-6-1,0 5-132,-6 2 0,3 2 1,-5 1-1,1 0-8,-1 0 1,1 1 0,-5 2-1,1 2-53,-1-2 0,1 4 0,-4-3 0,2 1 20,-1 1 1,2-4 0,1 3-1,1-4 131,3-1 1,2 0 0,1-1 0,2-4-69,4-4 1,-3 1 0,9-2 0,1-1-38,0-1 1,8-3 0,-10 1 0,-1 0-48,-1 0 1,-4 6-1,-6 3 1,-2 2-109,-1-2 0,-7 4 1,2-4-1,-5 5 59,-4 5 0,2-4 0,-4 5 0,2-1 66,-1 0 0,1 4 1,4-4-1,0 0 111,0 1 1,2-4 0,3 2 0,5-2-16,3-2 1,1 0-1,0 0 1,2 0-8,4 0 0,-4 0 0,3-2 0,-3-1-49,-2-1 1,-1-1 0,-2 3 0,-2-1-45,-3-2 0,4 1 0,-5 4 0,-2 0-39,-1 0 0,3 0 0,0 0 0,0 0 48,1 0 0,1 0 0,4 0 0,-1 0 35,1 0 1,2-5 0,1-1-1,1-1 9,-1 1 0,-4-4 0,-2 6 0,-1-1-218,-4-1 1,-6 4-430,-2-3 316,-5 4 1,-4 1 0,-10 1-602,-2 4 0,-3-3-250,1 2 1151,0-2 0,0 4 0,-1 2 0</inkml:trace>
  <inkml:trace contextRef="#ctx0" brushRef="#br0" timeOffset="25">3768 4478 7969,'0'-8'611,"0"-4"-105,0 10-381,0-4 1,5 12-1,0 4 1,-1 2 0,1 4 150,0 3 0,4 1 1,-2 6-1,1-4-99,3-2 0,0 1 0,0-4 1,-2 2-221,2-1 0,-3-7 1,0-2-1,0 1-240,0-2 1,-3 3-89,4-7 1,-7 3 236,-2-3 0,-11-2 1,-10 4-1,-1-1-352,-3 0 0,-4 4 1,-4-2-1,-6 0 486,-7 5 0,1 6 0,-3 5 0</inkml:trace>
  <inkml:trace contextRef="#ctx0" brushRef="#br0" timeOffset="26">3143 3696 7528,'4'14'13,"1"1"1,-2 0 0,-1 4 0,-2 5 0,1 3 0,3 1 192,0 1 0,3 4 0,-4 0 1,1-1-1,1-1-91,2 3 0,-1-9 0,5 3 0,-2-2-84,2-4 1,1-2 0,-1-6 0,-2-1-153,2-3 1,-3 1 0,0-5-108,-2 2 254,-1-5 1,-7 3 0,-2-6 0,-6 0-72,-2 0 0,-9 5 0,-3 1 0,-3 1-96,-1-1 1,0-1-1,1-5 1,1 0-62,3 0 1,5 0 0,1-2 0,6-3-95,6-4 1,5-8 0,3-4 295,2-1 0,12-2 0,-1-4 0</inkml:trace>
  <inkml:trace contextRef="#ctx0" brushRef="#br0" timeOffset="27">3143 4023 8106,'9'-6'-62,"1"-4"0,-7 3 396,1-3 1,0 7 0,0-3-140,6-1 0,2 4 0,3-5 1,0 0-121,4 0 1,2-1 0,4-5 0,-3 1-220,-1 4 0,3-2 0,-7 4 0,-3 1-1630,-3 0 439,-8 1 1335,4 11 0,-14 2 0,-1 6 0</inkml:trace>
  <inkml:trace contextRef="#ctx0" brushRef="#br0" timeOffset="28">3512 3981 7537,'0'14'452,"5"-5"0,0 1-291,-2 1 0,-2 1 0,-1 3 0,0-1 1,0 0-223,0 0 0,0 1 1,0-1-1,0 0-220,0 0 0,0-4 1,0-1-4,0 2 1,0-3 0,2 0-871,3-2 1154,-4-1 0,12-5 0,-5 0 0</inkml:trace>
  <inkml:trace contextRef="#ctx0" brushRef="#br0" timeOffset="29">3640 3995 8032,'2'-13'1073,"2"4"-998,4 2 0,2 7 0,-1 0-172,2 0 1,2 0 0,1 0 0,0 2-189,1 3 1,-6-2 293,1 6 1,-6 1 0,4 4-1,-1 0 1,-6 0 18,-4 1 0,0 4 0,-7 0-18,-1-2 0,-1 0 1,-3 1-1,1-1 76,0-4 1,5-1 0,1-5 10,1 1 0,4-5-51,8 1 0,3-2 0,6-2 0,2 0 18,3 0 0,-2 0 0,7-2 0,3-2-114,4-6 1,-1 2-1,4-1 1,-6-1-424,-4 3 0,-4-5 0,-6 6 473,1-2 0,-7 5 0,-2-3 0</inkml:trace>
  <inkml:trace contextRef="#ctx0" brushRef="#br0" timeOffset="30">1223 4706 7913,'0'-15'29,"0"1"0,0 0 0,0 0 0,-1 0 0,-4 1 0,-3 2 214,0 1 0,-5 7 0,4-2 0,-4 2-166,-1-1 0,-2 2 0,-1-3 0,-2 4-10,2 1 1,-6 1 0,1 2-1,-1 4-116,-1 1 0,7 1 0,-2 5 0,1 1-47,-1-1 1,5 0 0,-2 0 137,5 0 1,6 1-1,-2-1 1,0 0 0,4 2 81,2 3 1,7-2 0,2 5-8,0-1 0,7 3 0,-4-4 0,1 1 0,0-1-80,1-2 1,1-1 0,0 0 0,0 2 0,1-3 8,-1-5 1,-1 2 0,-2-4-98,-2 4 1,-6 1 0,2 2 35,-3 3 1,-4-3 0,-3 3 0,-4-2-28,-4 2 0,-1-3 0,0 4 1,-2-1-66,-3 0 0,2-2 1,-7-5-1,-1-3 14,-2 2 1,3-5 0,0 1 0,1-3 168,1 1 1,1 0-1,7-5 331,0 0-475,6 0 1,3 0 0,10-2 0,6-2 50,6-6 1,5-2 0,7-3 0,-1 1 6,1 0 0,-1 0 0,0-1 0,-1 1-22,-3 0 0,-4 1 0,-5 4 1,-1 4 20,0 4 0,-4 1 102,-1 0 1,-6 6 0,2 5 0,-3 5 68,-2 3 1,-2 6 0,-1-1 0,-2 1-64,2-1 0,-3 1 0,1-5 0,2 1-39,1 0 0,2-1 1,0-3-1,0 2-61,0-1 1,2-2-1,1-2 1,2 0 0,-2 0-29,-2 0 1,-1 1 0,0-1-1,0 0 22,0 0 0,0 0 0,-1 1 11,-4-1 0,2 0-40,-7 0 1,7-4-149,-2-1 92,4-6 26,7 4 0,1-14-208,2-2 0,-3 1-587,-6-1 396,0 5 1,0 0-217,0 8 0,-4 4-32,-1 7 715,0-8 0,11 0 0,2-7 0</inkml:trace>
  <inkml:trace contextRef="#ctx0" brushRef="#br0" timeOffset="31">1152 5630 6314,'0'9'55,"0"1"0,0 1 1,2 1-1,1 3 67,2-1 1,-1 0 0,-4 0 0,0 0 0,0 2 0,0 2-17,0 1 1,2 1 0,1-3-1,2 4-30,-2 1 0,-1 2 1,-2 4-1,1 1 1,2-1-24,2 1 1,0-1-1,-5 0-52,0 1 0,0 4 1,0 0-1,0-1 80,0-2 1,0 3-1,0 2 1,0-1 29,0 1 1,4 3-1,1-5 1,-2-1-72,-1-2 1,-2-2-1,0 1 1,0-2 29,0-4 0,0 4 0,0-5 0,-2 2-76,-2 0 1,0-1 0,-5 6-1,0 1 10,1 3 1,-3-3 0,4 5 0,1-2-9,0 0 0,-1 2 0,4-4 0,-2 3 3,2-3 0,2-2 0,1-4 0,0-1-14,0 1 0,0-3 0,0 0 0,0-1 17,0-4 0,0 4 0,1-3 0,2 1-9,2 2 0,0-5 0,-5 3 0,0-2-14,0 2 0,0-3-97,0 3-8,0-10-105,0-2 1,0-9 0,1-3-831,4-4 1061,-3-4 0,10-7 0,-4-2 0</inkml:trace>
  <inkml:trace contextRef="#ctx0" brushRef="#br0" timeOffset="32">299 6667 7913,'14'0'-281,"-1"4"0,-2 4 1,-3 6-1,0 3 1,-2 2-1,0 2 264,-2 1 0,-3 0 0,-1 3 0,-1-1 148,-4 1 0,-2-3 1,-4 0-1,2-1-17,-2-4 0,-2-1 1,-1-3-76,0-4 0,4-3 0,1-6 62,-2 0 1,4-1-51,3-4 0,2 2 0,4-5-52,2 2 1,4-1-1,7 4 1,0-1-53,4 0 1,-3 3-1,3 1 1,-2 0-132,2 0 1,-3 0-1,3 0 1,-3 0-369,-2 0 552,-6 0 0,11-6 0,-3-2 0</inkml:trace>
  <inkml:trace contextRef="#ctx0" brushRef="#br0" timeOffset="33">541 6696 7964,'-8'6'799,"3"4"-775,3 2 0,2 3 1,0-1-15,0 0 1,0 0-1,2 0 1,3-1-70,4-3 1,4 1 0,1-7 0,2 0-49,3-3 0,-3-2 1,4-4-1,-1-6 133,0-7 0,-5 3 1,-4-6-1,-1 2-8,-1 0 1,-1 0 0,-7 5-23,0 0 0,-7 1 0,-2 4 0,-4 4-52,-1 3 1,0 2 0,-1 0 0,1 0-135,0 0 0,0 7 1,1 2 47,4 4 1,-2 1-1,6 0 1,2 0 141,1 1 0,8-1 0,2 0 0</inkml:trace>
  <inkml:trace contextRef="#ctx0" brushRef="#br0" timeOffset="34">1138 7350 7664,'0'14'-218,"0"0"476,0 1 0,1-8 0,4-2-90,5-3 1,-2-2 0,1-2 0,2-1 0,2-2-10,1 2 1,0 2 0,0 1 0,1 0 0,-1 0 1,0 0 1,2 0 0,1 0 0,2 1 6,-1 4 0,-1-4 0,2 6-47,5-1 0,-2-4 0,1 2 1,4-2-1,3-4 182,3-2 0,7-4 0,-4-6 0,2-2-31,0-3 1,-5 8 0,5-3-1,0 1-167,-2 0 1,1 5-1,-6 4 1,3 2 50,-3 2 0,-2 0 1,-4 0-1,-1 2-353,1 2 1,-5 3 0,1 4 0,-2-3 128,0-2 1,4 3 0,-2-4 0,0-2 62,-1-1 1,5-2 0,-1 0-1,3-2 67,1-2 0,1 0 0,1-3 0,1-1 32,3 0 1,0 5 0,-2-2-1,1 2-35,-1-2 1,2 3 0,0-2 0,-3 2 15,-1 2 0,-1 5 1,-1 1-1,1 2 13,-1 3 1,5-3 0,0 0 0,1-2-60,0-3 0,3-1 1,7-2-1,3 0-57,5 0 0,8-2 0,2-2 0,0-6-9,1-3 1,-9-1 0,2 0 0,-2 1 0,-3 4 1,-2-2 0,-7 6-1,-1 2-99,-3 1 0,2 2 0,-7 2 0,-3 3-73,-5 4 1,-4-1 0,-7 2 0,0-1-59,0-1 0,-1 0 0,-2-5-80,-1 2 1,-1-1 115,5-4 0,-6-1 0,-2-4 0,-1-4-669,0-4 0,0-1-1657,-5 0 2556,0-1 0,0 7 0,6 8 0,2 8 0</inkml:trace>
  <inkml:trace contextRef="#ctx0" brushRef="#br0" timeOffset="35">4038 5331 7909,'0'-8'151,"0"2"-37,0 19 0,0-4 0,0 10 1,0-3-1,0 0 0,0 3 57,0 4 1,0 4 0,0 3 0,0 5-1,-1 6 112,-4 5 1,3 7 0,-2 1-1,2 5-83,2 2 0,0 7 0,0-3 0,0 1-67,0 1 1,0 2 0,0 5-124,0 1 0,0-12 1,0 3-1,0-7-84,0-7 1,0-3-1,0-7 1,0-1 27,0-3 0,0 3 1,0-4-1,0-1 89,0-3 1,0-3 0,0-1-1,0-1 36,0 0 1,0-4-1,0 0 1,0 1-105,0 2 1,0-3-1,0-2 1,0 0-180,0 0 0,0-5 0,0 2-286,0-3 1,0-6 287,0-1 1,-2-7-91,-2-2 1,2-7-1,-3-7-104,4 0 1,1 0 0,0 0-1,0-1 396,0 1 0,0 0 0,0 0 0</inkml:trace>
  <inkml:trace contextRef="#ctx0" brushRef="#br0" timeOffset="36">4124 7122 7805,'0'-7'0,"-7"-6"0,-1 5 0</inkml:trace>
  <inkml:trace contextRef="#ctx0" brushRef="#br0" timeOffset="37">2716 5843 7977,'0'-14'105,"0"0"769,0-1-893,0 7 0,0 10 0,0 12 0,0 8 87,0 5 0,0 6 0,0 2 1,0 3-98,0 6 1,2 5 0,1 10 0,2 2 9,-2 6 0,-2 1 0,-1-1 1,0-2-115,0-2 0,0-3 0,0-7 0,0-8-152,0-5 0,0-2 0,0-10 1,0-6-299,0-4 0,0-7 583,0-7 0,-6-5 0,-2-13 0</inkml:trace>
  <inkml:trace contextRef="#ctx0" brushRef="#br0" timeOffset="38">2517 6511 7977,'9'0'421,"1"0"-155,-7 0 0,10 2-152,-4 2 1,2 4 0,0 8 0,-3 2-139,-1 0 1,-1 8-1,-3-1 1,2 5 69,-2 3 0,-1 0 0,-2-4-45,0-1 1,4-1-1,3-3 1,-1-5-101,0-3 1,5-9-1,-1-2 1,2-3-72,3-2 0,-1-7 0,0-2 0,2-4 29,3-1 1,-8-2 0,3-1 0,-1-4 0,-1 1-63,3-1 1,-6 2-1,-1 5 63,-2 0 1,4-2 0,-4 0 0,0 1 0,2 2 139,0 0 0,-3 1 0,4-3 0,-5 1 0,2 0 0</inkml:trace>
  <inkml:trace contextRef="#ctx0" brushRef="#br0" timeOffset="39">2972 6440 7961,'0'-14'-258,"0"6"1574,0-5-974,0 12 0,2-6-256,2 7 0,4 0 1,6 0-1,2 0-45,3 0 1,-3 0 0,4 2-1,-1 1-109,0 2 1,-4 6 0,-6-2-101,2 4 1,-5 1-1,-1 0 1,-3 1 82,-2-1 1,-2 5-1,-3 0 1,-4-2 68,-4-1 0,-2-2 1,-3-1-1,1-2-16,4-2 0,-1-4 0,4 3 126,-2-2 0,4 1-18,3-3 1,5-2 0,3 4 0,4-1-109,1 0 1,1 1-1,5-3 1,0 2-183,1-2 0,-1-1 1,0-2-1,0 0-5,1 0 1,-1 0 0,0-2 0,0-1-208,0-2 1,-4-6 0,-1 2 425,2-4 0,-3 0 0,2 4 0,-7-4 0,3 5 0</inkml:trace>
  <inkml:trace contextRef="#ctx0" brushRef="#br0" timeOffset="40">3356 6440 7961,'0'-14'3,"1"4"576,4 1-462,-3 6 0,-1-2 0,-7 10 0,0 4-142,-1 4 0,-4 1 0,3 0 0,0 0 100,4 1 0,-3-1 0,3 0-69,1 0 1,1 5-1,2 0 1,2-3 0,2-3-115,6-4 1,-2-1-1,1 2 1,2-6-1,2-2-114,1-2 1,0 0 0,0 0 112,1 0 1,-3-6 0,-1-2 0,-3-2 70,-1 1 0,2-1 1,-4-4-1,-2 0 34,-1 0 1,-2-1 0,-2 1 0,-3 1 21,-4 4 1,-4-2 0,-1 5 0,0-1 13,-1 1 1,6 1-193,0 5 1,5 2-1,0 3-145,2 4 1,2-1 304,0 1 0,6 1 0,2 4 0</inkml:trace>
  <inkml:trace contextRef="#ctx0" brushRef="#br0" timeOffset="41">3555 6440 7961,'0'-8'-75,"0"2"1,0 7 76,0 4 0,-2 3 85,-2 6 1,2 0 0,-4 1 0,1-1 0,0 0 116,2 0 0,1 1 1,2-1-131,0 0 0,7 0 0,2-1-191,4-4 0,-4-2 1,1-7-1,1 0 20,2 0 0,1 0 0,0-2 54,0-3 1,-1-3 0,-2-4 0,-3 1 54,-2 1 1,4 1-1,-6-5 1,-1-1 123,-1 1 0,-8 1 0,-2 2-43,0 2 1,-9 4 0,2-3 0,0 2-85,-1 3 1,6 1 0,1 1-470,-2-4 0,-2 3 460,-1-2 0,6-4 0,2 0 0</inkml:trace>
  <inkml:trace contextRef="#ctx0" brushRef="#br0" timeOffset="42">2887 4848 7967,'1'-10'-298,"2"1"0,4-2 0,1 0 141,3 1 0,0 1 385,-2 9 0,-2-2 0,-6 10 1,4 0-36,4 0 1,4-5-1,3 2 1,3-4-141,4-1 0,11-1 1,3-4-1,5-3-199,0 0 0,2-4 0,1 4 0,-1 0-133,-3 3 0,-8-1 0,-1 1 0,-5 2 1,-5 1 278,-2 2 0,-1 7 0,-5 1 0</inkml:trace>
  <inkml:trace contextRef="#ctx0" brushRef="#br0" timeOffset="43">3569 4521 8120,'6'-8'376,"4"3"-433,3 4 1,1-4 0,2 0 0,1 4 0,3 2-98,3 4 0,0 6 0,6-2 0,-1 4 237,1 1 1,-6 0 0,-1 1 0,1-1-67,-1 0 1,-5-1 0,0-2 0,-4-2-14,-4 2 1,-5-3 95,0 2 1,-2-6 0,-4 4-131,-2-1 1,-4-3 0,-8-4 0,-1 0-129,-2 0 0,-2 0 1,2 0-1,-5 0 0,-2 0-627,-3 0 785,1 0 0,-7 0 0,-1 0 0</inkml:trace>
  <inkml:trace contextRef="#ctx0" brushRef="#br0" timeOffset="44">3114 3725 8063,'-1'-8'-425,"-3"5"1,0 6 0,-1 5 605,-1 0 1,4 4 0,-3-2 0,4 2-81,1 3 0,0-6 1,0 1-28,0 1 0,6 1 0,3 2-103,4 1 0,-3-6 0,-3 1 0,1 1 40,0 1 0,-5 7 0,4 0 1,-2-1-1,-1-1-13,-1 2 1,-1-3-1,-2 3 1,2-4 7,2 0 1,-2-1 0,3 0 0,-2 0-38,2 1 0,-4-6-101,4 1 1,1-6-206,-1 6 285,0-7 1,-7 8 0,-3-5-10,-4 2 1,-4 2 0,-1 2 0,0-1 11,0-1 0,-1-7 0,1 2-80,0-4 129,0-1 0,-1-6 0,1-2 0</inkml:trace>
  <inkml:trace contextRef="#ctx0" brushRef="#br0" timeOffset="45">6512 2929 6861,'-9'0'-20,"1"1"0,1 4 0,3 4 1,-1 4-1,0 1 0,2 2 47,2 3 0,1-3 1,0 3-1,0-2 1,0 2-1,0 5 101,0 3 1,1 1 0,2 2-1,4 2-28,0 1 1,3 2 0,4-4 0,2 2-1,1 1 82,2 0 0,7-4 0,-1 3 0,6-4-192,7-5 1,10 2 0,4-3 0,5-3-41,4-6 1,3 1 0,3-8 0,-2 1 15,-2-3 1,4-3-1,-4-2 1,0 0 10,0 0 0,2-2 1,-6-3-1,-6-4-14,-2-4 1,-4-7 0,-6-4-1,-3-3 33,-5-1 1,-9-2-1,-3-4 1,-2-5 10,0-7 0,-2-4 1,-8-7-1,-2-3-84,-1-7 0,-4-1 0,1-10 0,-5-1 34,-3 0 0,-6 0 0,7 38 0,-1 1 0,-8-33 71,-1 10 1,0 5-1,-2 15 1,-1 7 276,-2 4 1,-7 10 0,3 3-132,-4 3 0,-3 7 0,-3 1 0,-5 2-139,-3 2 0,-7-2 0,1 1 0,3 2 1,3 2 96,3 1 1,1 0 0,1 0-1,6 1 5,5 4 0,7-3 0,-1 2-224,4-2 223,0-2 1,6 5 61,-1-1 1,7 3-341,-1-3-83,2-2 63,2 4 389,0-6-198,0 0 0,-2 5-12,-2 0 1,2 1-31,-3-1 155,4-4 31,1 6-56,0-7-70,0 0-51,0 6 1,-2-4 105,-3 2-64,4-2-23,-5-2-7,6 0-3806,0 0 3448,6 0 1,2 2 349,6 2 0,0 4 0,0 6 0</inkml:trace>
  <inkml:trace contextRef="#ctx0" brushRef="#br0" timeOffset="46">6612 8004 7933,'-7'-10'-450,"-2"1"883,-4 6 0,5-2-270,4 10 1,2-2 0,2 6-1,0 2 1,0 2 0,-2 1 1,-1 0-1,-1 1-70,0-1 1,3 2 0,2 1 0,3 4-9,0 1 1,7 1 0,-1 6 0,2-1 22,3 1 1,0-1-1,4 2 1,5 2 3,3 1 1,8 0 0,3-4-1,6-1-90,8 0 0,-5-5 1,10-3-1,-3-1-143,-3 0 1,2-5 0,-4-6 0,0-2 101,0-2 1,8-4 0,-3-5 0,-1-6 18,3-7 0,-3-1 1,1-7-1,-3-6-2,-2-3 1,-2-4 0,-4-9 0,-1-4 7,1-3 0,0-8 0,-1-5 1,-21 32-1,-1 1-97,18-36 0,-19 31 0,-3 1 0,9-32 0,-4-2-13,-7 0 0,-9 4 0,0 2 0,-5 7 164,-5 7 1,-8 4 0,-7 8 0,-2 4 149,-4 9 1,-5 1 0,-2 8-1,1 2 48,2 1 1,2 8 0,1 2 0,1 1 143,3 0 0,5-4 0,-1 4 29,4 2-789,0 1-217,7 2 270,2 0 331,6 0-2409,0 0 0,2 5 1710,2 0 672,-2 0 0,11 1 0,-5 2 0</inkml:trace>
  <inkml:trace contextRef="#ctx0" brushRef="#br0" timeOffset="47">6612 13022 7776,'-22'5'0,"4"1"23,7 2 1,-2-3-1,6 4 1,-3 2 0,2 2-1,2 1 34,3 1 1,1 5 0,4 4 0,2 3 0,4 1 86,0 0 1,5 7 0,-4 2-1,6 0 1,2 0 97,2-2 0,6-4 1,-1-6-1,4-2-22,6-3 1,10-1-1,11-6 1,7-4-150,2-4 1,3-4 0,4-1 0,0-1 0,2-4-99,2-4 1,-33 0-1,0-1 1,3-2 0,0-2-14,0-1 0,-1-1 1,-3-2-1,-2-2 1,-1-3-1,-1-1 1,-2-3-1,1 0 0,0-2 0,-1-2 1,-4-1-1,1-1 1,3-2-1,1-1 0,-1 0 1,-1-1 37,2 0 0,-2-2 0,-3 1 0,-2-2 0,-1-3 1,-1-1-1,-1 0 0,-3-1-85,-1 0 1,-3 0 0,0 1-1,-3 0 1,-3 3 0,-2 1-21,8-36 0,-5 5 0,-5 8 0,-4 11 176,-3 12 0,-4 15 0,-4 6 1,-8 5 8,-8 4 1,-7 4-1,-4 6 1,-3 0 27,-1 0 1,-2-1 0,4-3 0,0-2 12,1-2 0,7 5 0,8-3 1,3 1 27,2 0 1,4-4-162,1 4 0,6-1 144,-2 1-523,3 3 135,2-4 227,0 6-666,0 0 1,-6 0 0,-2 0 0</inkml:trace>
  <inkml:trace contextRef="#ctx0" brushRef="#br0" timeOffset="48">10166 4691 7966,'13'-9'-267,"-2"1"-221,-2 2 1,1 1 487,4 5 0,0-6 0,0-2 0</inkml:trace>
  <inkml:trace contextRef="#ctx0" brushRef="#br0" timeOffset="49">10280 4592 7966,'0'-10'-37,"-2"3"0,-1-1 67,-2 0 1,1-2-1,4-4 1,0 0 0,0-2 37,0-3 0,0 3 0,0-4 1,0 1-181,0 0 0,4-5 0,1 5 0,-2 2 0,-1 1 0,-8 8 0,-4 3 0,-4 4 0,-5 1 169,-5 0 1,1 12 0,-4 7 0,-2 7 76,4 2 1,-4 1 0,6-1 0,-2 0-27,1 1 0,3-2 1,9-4-1,2-4 30,5-3 0,-1-2-145,1 1 0,7-3 1,7-1-1,4-3 12,1-2 0,1 1 0,-1-4 10,0 2 1,0 4-1,0-3 12,1 2 1,-6 0 0,-1 3-14,-2-1 0,4-1 14,-5 5 0,4-4 0,-4-1-25,-2 3 0,-2-5 0,-2 3 0,-2 1-67,-2 2 1,-11 1-1,2 2 1,-3 1-34,-4 2 0,-1 5 0,-5-5 0,2-2 13,1-1 0,7-2 0,-2-1-46,3-4 89,2 4 14,6-12 0,8 6 0,9-9 0,6-3 0,2-3 84,2 0 0,1-3 0,-2 5 0,1 0 28,-2-1 0,-1 3 37,-2 4 73,0 0 1,-4 0 3,-1 0 1,-6 1 45,2 4 0,-2 3-34,2 6 0,-3 5 0,4 0-109,0-2 1,-4 4 0,3 0-1,-4 1 1,-1 1 32,0-1 0,0 4 0,0-6-71,0 2 0,-4 0 0,-1 4 0,2-3 1,1 3-9,2 1 0,-5 1 1,1 0 2,0 1 0,3-5 0,1-1 1,0 1-79,0-2 0,0 3 0,0-6-52,0-1 0,0-3 139,0 0 81,0-1 1,-2-1 61,-3-4-290,4-3-326,-5-6 305,6 0-577,0 0 1,0 7-1,0 1 1</inkml:trace>
  <inkml:trace contextRef="#ctx0" brushRef="#br0" timeOffset="50">10849 4037 7754,'0'-9'93,"0"0"1,0-3-1,0 0 1,1-1 0,4 2-1,4 3 1,4 0 170,1 0 1,0 5 0,2-3-1,2 1 1,2 0 0,1 2-111,-1 2 0,4 7 0,-4 2 0,3 1-185,2 1 0,6-5 0,3 3 0,-1-2-5,2-3 1,1-1 0,7-2-1,-1 0 1,-1-2-79,-3-3 1,3-1 0,-4-5 0,1 1-283,-1-1 0,-7 3 0,0 1 0,-6 0-1593,-3 4 1989,-2 2 0,-11 1 0,-8 6 0,-8 2 0</inkml:trace>
  <inkml:trace contextRef="#ctx0" brushRef="#br0" timeOffset="51">11602 3753 8393,'14'0'301,"2"2"1,2 2 0,0 6-177,0 3 0,4 1 1,0 0-1,0 0 1,-3 0-157,-3 1 0,-2-6 0,0 1 0,-1 1-2,-4 1 0,3 3 1,-6-1 35,2 0 0,-5-5 0,2 1 0,-4 1 5,-1 2 0,-1-2 1,-4 1-1,-5 4 22,-2 0 0,-7 1 0,-2 1 0,-1 2-113,-3 2 1,4-4 0,1 1 0,1-4-209,0 0 0,5-6 0,4-1-525,-1-2 1,3-1 815,-1-5 0,6 0 0,-4 0 0</inkml:trace>
  <inkml:trace contextRef="#ctx0" brushRef="#br0" timeOffset="52">12256 3511 7818,'-9'2'172,"1"3"4,1 4 1,-2 5 0,3 5 0,-1 5-92,1 3 1,0 1 0,3 2-1,-2 4 76,2 3 1,-4 9 0,1 2 0,0-2-31,-1-2 1,3-3 0,4-3 0,0-7-111,0-5 1,0-6 0,1-6-120,4 1 1,3-8 0,6-2 0,0-3-225,0-2 1,1-2 0,-3-3 213,-2-4 1,2-4-1,-4-1 1,0-2 142,-3-3 1,1 2 0,-1-5 0,-2 0 2,-1 0 0,-9 3 1,0-3-1,-3 1 139,1 4 0,-1 1 0,-4 3 164,0 4 0,-1-1-552,1 10 0,6-1 34,4 10 0,2 1-345,2 4 0,2 0-1328,2 0 1850,4-6 0,6-1 0,1-7 0</inkml:trace>
  <inkml:trace contextRef="#ctx0" brushRef="#br0" timeOffset="53">12512 3668 7818,'0'14'187,"0"0"1,0 0 11,0 1 0,0-1 0,0 2 0,0 3 47,0 4 1,5-1-1,1 1 1,2-3-98,3-2 1,2-1 0,1-1-1,2-1-142,3-2 1,-4-7 0,6 2 0,-2-1-161,0-4 0,1-2 0,-2-1 0,1-1-61,-2-4 1,-3 2 0,-3-5 0,-3 0-430,-1 0 0,2 3 423,-4-4 0,-2 4 0,-8-3 0,-3 0 37,1 1 1,-6 2 0,5-5 80,0-1 0,-3 2 0,5-4 0,-1-3 102,1 1 0,1-6 0,5 1 0,0-1-88,0 0 0,0 2 0,0 5 1284,0 0-592,0 6 0,-1 2 0,-2 7-64,-2 4 0,-5-2 0,6 7-302,0 1 1,-2-2 0,1 4-96,2 3 0,2 3 1,1 0-1,0 6-51,0 7 1,-2-1-1,-1 7 1,-2 0-257,2-2 0,-3 4 0,1-7 1,0-3-1,0-3-573,1-3 1,-1-12 736,5 2 0,0-3 0,0 4 0</inkml:trace>
  <inkml:trace contextRef="#ctx0" brushRef="#br0" timeOffset="54">11986 7933 7961,'0'-10'0,"-2"2"0,-2 2 215,2-5 1,-4 8-1,6-7 947,0-1-1139,0 5 0,0 1 0,0 10 1,0 4-1,0 6 74,0 4 1,5 3 0,-1 6 0,1-1-124,1-3 0,-3 1 1,5-6-1,0-3-52,0-5 1,2 0 0,4-6 0,2-4-1,1-4 11,2-6 1,6-10 0,-3-5 0,2-5-9,0-4 1,4-1 0,5-6-35,-1 2 0,-2 2 0,-2-2 0,-1 5 0,-3 4-392,-5 6 1,-3 2-134,-2 7 0,-6 8 634,-3 6 0,-4 6 0,-1 8 0</inkml:trace>
  <inkml:trace contextRef="#ctx0" brushRef="#br0" timeOffset="55">11929 12994 7788,'-14'-8'158,"0"-3"0,1 5 0,2-1 93,2 1 1,7 3-1,0 7 1,7 6 8,3 3 0,-3 1 0,3 0 1,-2 0-1,-1 0-111,1 1 1,-3 4-1,5 0-54,-2-2 0,1-1-86,-3-2 0,0-6-75,5-3 0,-4-4 1,4-2-1,2-4 32,2-5 0,1-4 0,0-5 0,1-4 49,-1-4 0,5-6 1,0-1-1,-2 3 12,-1 1 0,-2 8 1,0 3-1,-1 3-111,-3 2 0,2 6 1,-4 1-300,0 1 1,0 5-514,-3-4 0,-2 3-509,6 2 1405,-6 0 0,10 7 0,-5 0 0</inkml:trace>
  <inkml:trace contextRef="#ctx0" brushRef="#br0" timeOffset="56">22351 7265 29698,'0'-8'-9831,"0"1"7312,0 7 4838,0 0-2386,0 7 1,6-4 0,4 5-1,4-2 1,3-3 448,2-1 1,6-2 0,-1 0-200,3 0 0,1 0 0,1 0 0,1 0 0,0 0 27,-2 0 1,9-5 0,-11 0-1,1 2-188,-1 2 1,-9-1 0,2-1-1,-3-2 704,-2 2 0,-5 1 1,1 2-102,1 0 1,-3 0-966,1 0 1,-4 0 601,5 0 0,-1 0 0,5 0 0</inkml:trace>
  <inkml:trace contextRef="#ctx0" brushRef="#br0" timeOffset="57">25507 7265 28342,'2'-8'-1495,"1"1"0,3 3 1,2-1-1,3 2 1761,2 1 0,3 4 0,1 1 0,3 2 0,3-1-221,2 3 0,6-6 0,4 4 0,2-3 133,2-2 0,0 0 0,1-2 0,-2-1-57,1-2 1,-4-4 0,0 2-1,-3 1-60,-4 0 1,5-1 0,-6 4 0,3-2 19,-3 2 1,-5 2 0,-8 1-1,0 0-188,1 0 0,-6 0 869,1 0-889,-7 0 1,3 1-392,-6 4 1,0-2 0,-2 5 219,-2-2 1,-4 5 0,-6-3 0</inkml:trace>
  <inkml:trace contextRef="#ctx0" brushRef="#br0" timeOffset="58">25379 10520 8218,'0'-9'-685,"0"-1"1104,0 1 1,0-1 1727,0 1-1760,-6 6 0,4-2-301,-3 10 0,4-2 1,1 6-1,0 2-119,0 2 0,0 3 0,1 1 18,4 2 0,-3 6 1,3-3-1,-2 1 1,0-3 90,2 1 1,4-6 0,-4 4-68,-2-3 0,5-3-60,1-4 0,-1 2-59,2-6 1,-6-6-1,6-11-35,1-5 0,-3-5 0,0-8 1,0-3-120,0-5 0,-5-8 0,1-3 1,0 0 36,0 0 0,-2 0 0,3 3 0,-4-1 0,1 3-1,3 4 1,-2 2 0,5 8 234,-2 3 1,0 4 0,-3-1-1,2 5 231,-2 3 1,-1 2 269,-2 0-642,0 0-785,0 6 491,0 1 0,0 9 410,0 3 0,0-2 1,2 5-6,2-2 135,-2 5-150,4-9 742,-6 4-318,6-6 0,-2 0 19,5 0 1,-4 0-259,4 0 0,1-5 1,4 1-1,2 1-60,3 1 1,9-3 0,12-1-1,7-2-147,10-3 0,0-2 0,4 1 0,-1 1-235,2 1 1,-5 2 0,1-3-1,-5 3-18,-4 2 0,-2-4 0,-8 6 0,-5 1 0,-11 1-789,-5 2 1102,-4 0 0,-13 0 0,-2 0 0</inkml:trace>
  <inkml:trace contextRef="#ctx0" brushRef="#br0" timeOffset="59">25962 10023 8647,'-8'14'364,"-5"2"1,4 4-1,-4 7-41,-1 5 0,-2 7 0,-3-1 1,-3 5-178,0 4 0,0-1 0,6 4-124,2-1 0,-2 2 0,12-7-88,0-3 1,4-8-1,5-1 1,5-7 0,2-6-196,2-3 0,7-8 0,1-3 0,2-4-9,-1-1 0,0-6 0,2-5 0,-3-7-44,-1-5 1,1-6-1,-7-2 222,-2-2 1,-8-7-1,0 4 1,-5-1 62,-5 4 1,-3 3-1,-6 3 1,-2 5 272,-3 8 1,3 1 0,-4 9 0,1 0-19,0 3 0,-2 1 1,4 1-1,-1 4-220,6 5 1,-2-2 0,6 1 0,0 4-498,3 4 1,3-1-1,2 3 176,0-3 0,7-4 0,2-2 1,4-6 314,1-2 0,7-2 0,1 0 0,6 0 0</inkml:trace>
  <inkml:trace contextRef="#ctx0" brushRef="#br0" timeOffset="60">26076 10278 8163,'1'-7'-645,"4"2"808,-3 3 16,4 2 1,-6 7 0,0 2 0,0 5-29,0 5 0,0-1 0,0 4 1,0 0-43,0 0 1,5 0-1,1 3 1,2-3-14,3-1 1,6 3 0,2-5 0,0-2-99,2-1 1,1-2-1,6 0 1,1 0-291,-1 1 1,-4-6 0,-2-1 0,-1-2-86,-4-2 0,-1-3 0,-4-2 131,-2-4 1,-4-3 0,-6-6 0,-1-2 76,-4-3 0,-1 3 1,-5-4-1,1 1 169,-1 0 0,-2-7 0,-1 4 0</inkml:trace>
  <inkml:trace contextRef="#ctx0" brushRef="#br0" timeOffset="61">26275 10193 8163,'0'-8'849,"0"2"0,0 8-694,0 2 1,0 4 0,0 6-31,0 1 1,-5-1 0,-1 2 0,-1 1 36,1 2 0,-3 1 0,4-1 62,2 5 0,-4 3 0,1 3 0,0 3 71,-1 5 1,-2 0 0,3 1-1,-1 3-61,1-3 0,0 1 1,3 1-1,-2-3-209,2-5 1,1-5-1,2-4 1,2-4-305,2 1 1,-2-10 0,4 2-304,1-6 1,-4-2 208,6-5 0,-6-6 1,4-4-1,-3-2-261,1-2 1,0-1 0,-5 1-206,0 0 1,-2 6 838,-2 3 0,-11 4 0,-7 1 0</inkml:trace>
  <inkml:trace contextRef="#ctx0" brushRef="#br0" timeOffset="62">24156 10876 8824,'0'-8'49,"2"1"1,3 6 0,6-2 0,6-4 0,7 1 0,4-2-1,4 0 1,3-1 0,1-1-199,3 1 1,7 1-1,2-3 1,-3 3-1,-2 0 1,-5 2-170,-5-1 1,-9 3 0,-5 4-716,-3 0 1033,-8 0 0,-15 6 0,-9 2 0</inkml:trace>
  <inkml:trace contextRef="#ctx0" brushRef="#br0" timeOffset="63">24227 10961 8280,'-7'1'-669,"2"4"909,3-3 44,2 4 1,2-6 0,3 0-165,4 0 0,8-2 0,2-1 0,0-1-110,2 0 0,3 1 1,7 0-1,2-2-70,-1 2 1,3-3 0,-2 0 0,-2-2-99,-1-3 0,-1 4 0,-2 1 0,-4 1-1132,-4 1 360,-3-1 930,-8 5 0,-2 0 0,-6 0 0</inkml:trace>
  <inkml:trace contextRef="#ctx0" brushRef="#br0" timeOffset="64">16692 10278 27402,'19'-9'-2331,"2"1"2648,1 2 1,8-1 0,8 4-1,3-1 1,4-1 0,8 0-1,11 0 1,12 1 0,-33 1 0,1 1-331,2 0 0,0-1 0,-4 0 0,-1 0 1,2 1-1,0 1 0,-1-2 0,1 1 1,0 0-1,1 1-45,1 0 1,0 0 0,0 0 0,0 1 0,-2-2-1,-1 0 1,0 0 0,0 0 23,-2 0 0,1 1 0,1-3 0,-1 1 0,0 1 0,-1-1 1,2 2-1,0-1-4,0 1 1,1 1 0,2-1 0,0 0 0,-1 0-1,0-1 1,0 0 0,-1-1-11,1 1 0,-1 1 0,-1 0 0,0 1 0,5-1 0,1 0 0,1 0 0,0-1 1,1-1-1,1-1-10,1 0 0,0 1 1,0 0-1,-1 1 0,-3-2 1,0 0-1,0 0 0,-1 0-49,1 0 0,0 0 0,-5 2 0,0-1 0,36-6-113,-10-2 1,-7 3-1,-12-2 1,-7 1 100,-8 1 0,-12 0 0,-4 3-103,-3-4 0,-10 3-466,-6 1 0,-6 3 0,-8 2 252,0 0 0,-1 0-38,1 0 155,0 0 840,0 0-156,6 0-568,2 0 261,6 0 0,-2 0 1756,-3 0-1801,4 7-1191,-6-6 804,7 6 0,-1-7 363,-4 0 42,3 0 0,-4 1 130,6 4-1008,0-4 0,-5 4 836,1-10 0,-3 2-555,3-6 598,2 6-1020,-4-4-441,6 7 731,0 0 43,-7 0 2507,6 7-2231,-6 1 1,7-1 0,0 0 0</inkml:trace>
  <inkml:trace contextRef="#ctx0" brushRef="#br0" timeOffset="65">29076 8558 7964,'-2'-9'-121,"-3"1"0,-4 0 0,-4 2 0,1-2 0,2 0-85,5-3 1,-1-2 0,1-1 0,2-2 174,2-3 0,2-3 1,2-5-1,2 2 283,-2 1 0,-1 7-14,-2-2 1,-2 11-1,-2 8-69,-6 8 0,-3 6 0,-1 5 0,-2 6-149,-3 7 0,2 4 1,-5 9-1,0 0-87,0 3 1,4 5 0,-1 0 0,4 3 48,0 6 0,1-3 0,2 2 0,2-1 71,5 2 1,4 4 0,1 8-1,0 2 58,0-2 0,8 4 0,6-4 1,10-3-166,7-3 0,7-8 1,9 0-1,7-6 22,6-7 0,-25-24 1,1-2-1,5 1 0,2-3 1,3 1-1,1-2-44,5-1 0,0 0 0,1 0 0,0 0 0,2 0 1,-1-1-1,1 0 0,1 0 63,0-1 1,0 0 0,2-1 0,1-1-1,-3-1 1,0 0 0,-3-2 0,-2-1 14,-1-1 1,-2-1 0,0-2 0,-1-2 0,3 0 0,0-3 0,-1-1 0,1-2 1,0-3 1,0-3-1,-5 0 1,0-4-1,-2-2 1,-1-3-1,0-1 1,-2-1-13,-1-2 0,0-2 0,-3-2 0,0-2 0,4-4 0,1-2 1,0-4-1,0-2-31,1-2 0,0-2 1,-2-3-1,-1-1 0,-2-4 1,-2-2-1,-1-3 0,-3-1-19,-1-5 0,-3-1 0,-3 2 1,-1-2-1,1-3 0,-2-2 0,-1-1 1,-1-1 48,0 0 1,-2 0 0,-4 4 0,-3 0 0,1 5 0,-1 2 0,-4 6-1,-2 1 184,-2 3 1,-1 2-1,-4-28 1,-7 7-1,-10 13 1,-8 15 180,-6 11 1,1 8 0,-6 10 0,-1 2-210,-2 5 1,-2 4 0,1 1 0,-3 0-274,-2 0 0,1 0 0,-4 0 0,1 0-10,3 0 0,6-2 0,4-1 0,3-3 67,6-2 1,5-2-1,8-4 115,-1 0 1,7 5 360,4-1-893,2 7-178,2-3 0,6 17 295,4 3 0,-2 3 369,1-3 0,7 1 0,6-1 0</inkml:trace>
  <inkml:trace contextRef="#ctx0" brushRef="#br0" timeOffset="66">19848 11686 7767,'-6'-8'-165,"-2"2"157,-6 6 0,0 0 0,0 0 0,-1 0 0,1 0 1,0 0 1667,0 0-791,6 0-294,1 0-570,7 0 0,4 0 1,4 0-1,7 0-44,6 0 0,3 0 0,6 0 1,3 0-204,5 0 0,3-2 0,1-1 0,-1-3 0,-1-1-197,-2 1 1,-2 1-1,2 5 1,-6 0 35,-7 0 0,0 7 0,-7 2 403,-6 4 0,2 1 0,-6 0 0</inkml:trace>
  <inkml:trace contextRef="#ctx0" brushRef="#br0" timeOffset="67">20247 11458 7822,'0'-9'623,"0"-1"1,-2 7-168,-3-1 0,2 4-280,-6 4 0,5 4 0,0 6-62,2 1 1,2-6 0,3 1-1,5 1-82,6 1 0,10 3 1,1-1-1,7-2-37,6-2 1,-2 2-1,0-4-132,-1 0 0,3 5 0,-6-4 0,-5 2 12,-7-1 1,-4 3-1,-2-6 1,-1 3 82,-4-1 1,-2-4-1,-7 5 1,-2-1 0,-3 1 41,-4-1 1,-5 1 0,-5 4 15,-5 0 0,-3-5 0,-3 1 0,-2-1-117,-1-1 0,-5 3 0,5-4 0,2-1-135,1 0 1,3-1 0,1-5 0,4 2-878,2 2 1113,1-2 0,5 11 0,-1-6 0</inkml:trace>
  <inkml:trace contextRef="#ctx0" brushRef="#br0" timeOffset="68">21043 11288 7808,'-15'-8'0,"1"3"0,0 4 0,0 1 0,0 0 0,-1 0 68,1 0 0,0 6 0,1 5 0,2 5 458,2 3 0,4 8 1,-4 1-1,-2 8-418,-2 5 0,-1 8 0,-1 4 0,1 2-79,0 2 0,1-5 0,4-3 0,4-5-130,4-8 1,2-4 0,4-7 0,6-4 0,6-9-184,7-4 0,3-3 0,1-7 112,1-2 0,-1-11 0,-1-8 0,-2-6 11,-1-4 1,-8 2 0,-2-6 0,-8 3 98,-4 2 1,-2-1-1,-2 3 1,-4 4 107,-8 4 0,-7 10 1,-7 7-1,-1 3 87,1 2 0,1 0 1,3 2-1,5 3 0,4 3-469,0-1 0,8 6 1,2-3 335,3 2 0,9 2 0,0 1 0</inkml:trace>
  <inkml:trace contextRef="#ctx0" brushRef="#br0" timeOffset="69">21142 11473 7808,'0'8'430,"0"4"-250,0-10 0,0 10 0,0-2 0,0 4-55,0 5 0,2 3 0,1 5 0,3-2-20,2-1 1,2-2 0,4 3 0,0-1-73,0 1 0,5-4 1,2-1-1,-1-1-37,1 0 1,3 0-1,-4-5 1,2 1-98,4-1 0,-4-1 1,0-2-1,-2-3-351,-2-2 1,2-1 0,-1-5 146,-1 0 1,-7-2 0,-4-3-1,0-4-117,-4-4 1,-1-6 421,-2 0 0,0-12 0,0 1 0</inkml:trace>
  <inkml:trace contextRef="#ctx0" brushRef="#br0" timeOffset="70">21384 11530 7808,'8'-7'903,"-2"6"1,-4 1-905,2 9 0,-2 5 0,3 7 150,-4 7 1,-7 2 0,-3 8-1,-6 2-125,-4 1 0,2-3 0,-5 0 1,1 1-18,4 2 0,1-3 0,4-3 0,2-4-698,5-4 0,4-3 691,1 0 0,12-10 0,4-8 0</inkml:trace>
  <inkml:trace contextRef="#ctx0" brushRef="#br0" timeOffset="71">18412 12297 7832,'-6'-14'-86,"-3"1"0,-2 2 0,0 3 0,-1 2 1,-2 3-1,-3 1 47,-1 2 1,-4 2 0,0 3 0,-1 6 0,-1 5 152,-1 2 0,-2 8 0,0-4 1,2 2-31,1-1 1,7-5-1,-1 1 1,5-4 16,4 0 1,6-1-1,0 0-53,6 0 1,5-4 0,6-2 0,0 0-66,0-1 1,2 3 0,2 4 0,1 0-17,-2 1 1,-1-1-1,-4 0 1,-1 2-25,-1 3 1,-7-3-1,2 4 1,-4-1 0,-1 2 30,0 1 0,0-5 0,-1 4 0,-2-2 7,-2-1 1,-6 6 0,1-5 0,-4-2-52,-5-1 1,2-1 0,-5 0 0,0 1 4,-1-2 0,0 4 0,-4-9 1,2 2 62,1-1 0,7 1 0,-2-6 0,4-1 167,6 3-143,-4-6 1,13 5-1,0-6 1,8 0-20,5 0 0,6 0 0,1 0 0,1-1-64,-1-4 1,-1 4 0,-4-4 0,-1 3-54,0 2 0,-5 0 196,1 0 1,-7 2 37,2 3 1,-4 2 0,-1 8 0,0-1-40,0 0 1,0 7 0,0 1-1,0 1 1,-1 1 115,-4 1 1,4 7 0,-4 3-112,3 1 0,1 2 1,-3 3-1,0-1-80,1-3 1,-4-5 0,1 1 0,0-3 17,-1-1 0,-2-7 1,4-3-1,0-5 328,-1-5 324,4 4-226,-4-11-663,6 4-27,0-6 1,0-2-76,0-2 1,0 1-328,0-7 0,0 1-510,0-6 1152,0 1 0,0 0 0,0 0 0</inkml:trace>
  <inkml:trace contextRef="#ctx0" brushRef="#br0" timeOffset="72">17247 13193 7826,'-2'-18'79,"-1"3"0,-2 2 0,2 0 0,1 1 0,4-1 0,3 2-5,4 2 0,5-1 1,5-3-1,5 4 1,3 4-1,0 4 1,0 1-1,-2 0-85,0 0 0,0 6 0,-9 3 1,0 4 86,-3 1 0,-4 5 0,1 2 1,-6-1 4,-2 1 0,-2 3 0,-2-2 0,-2 3 19,-6 5 1,-4 2-1,-3-2 1,-4 1 0,-3 2-120,-6-1 0,-3-2 1,-6-3-1,1-2-17,-2-1 1,1-8-1,-1-1 1,5-4 41,5 0 1,0-3 0,11 0 0,4 0 247,4 0 0,4-3 0,7 4-95,0 2 1,7-4 0,4-3-1,6-2-48,7-2 0,4 0 0,5 0 0,5-2-4,3-2 1,2-3 0,0-4 0,-2 3-266,-3 2 1,-4-3-1,-7 4 1,-1 2-346,-3 1 1,-5 1-1,1-3 1,-4 0 502,0 0 0,-1-3 0,0-1 0</inkml:trace>
  <inkml:trace contextRef="#ctx0" brushRef="#br0" timeOffset="73">22024 10435 8114,'14'5'-80,"0"1"0,0 0 0,2 2 0,2-2 0,1 2 1,-2-1-1,-1 1 0,-4-1 0,-2 5 147,-5 0 0,-5 2 0,-5 2 0,-6 3 0,-7 5 1,-7 3-1,-5 1 106,-3 1 1,-5 4 0,5 0-1,3-2 1,5-2-33,6-5 0,4-4-232,6-6 0,6-6 0,12-5 0,10-6-79,6-6 1,10-9-1,3-1 1,3 0-28,2-1 1,-7 4 0,-3-1 0,-4 4-57,-6 4 0,-2 5 0,-7 0-262,0 2 515,-6 2 0,-1 0 0,-7 0 0</inkml:trace>
  <inkml:trace contextRef="#ctx0" brushRef="#br0" timeOffset="74">22365 10577 7899,'0'-6'754,"0"6"-800,0 6 1,-6 13 0,-2 2 2,0 1 0,-5 0 1,5 3-1,-1-3-4,-1-1 1,7 2-1,-2-4 1,4-1-26,1-3 0,0-5 0,1-2 30,4-2 1,3-1 0,6-5 7,1 0 1,-1-6 0,0-5 0,0-5 0,-1-3-45,-4 1 0,2-2 0,-6 1-179,-2 2 1,-1 1 121,-2 2 1,-5 4 0,-1 2-91,-2 2 225,5 1 0,-10 5 0,5 0 0</inkml:trace>
  <inkml:trace contextRef="#ctx0" brushRef="#br0" timeOffset="75">22863 10421 7806,'0'-8'455,"0"-5"1,1 13-464,4 0 0,1 2 0,5 6-6,-1-2 0,-2 0 0,3-3 0,-3 4 6,-2 1 0,-1-4 62,-5 6 0,-2-1 0,-3 6 46,-4-1 0,-4 0 0,-1 0 0,-2 2 0,-1 1-51,-2 2 0,1 5 0,7-3 0,4-1-26,0 1 1,2-2 0,7-5 0,3 0-154,4 0 0,9 0 0,1-1 1,0-2-92,1-1 0,-3-7 0,6 3 128,-3 0 1,-2-2-1,-9 5 118,-4 2 0,-5 0 0,-7 0 0,-5-1 9,-6 1 1,-2 6-1,2 2 1,-2 0 18,-2 2 0,4-6 0,-1 4-64,4-3 0,0-2 0,1 1-1160,0-1 529,6-6 1,8-4 641,10-8 0,9-11 0,3-7 0</inkml:trace>
  <inkml:trace contextRef="#ctx0" brushRef="#br0" timeOffset="76">23076 10733 7815,'14'-14'-655,"5"5"1,0 1 828,-2 1 1,-2 1 0,-4 3-173,-2-2 1,-6 2 0,2 8 0,-5 3 9,-5 0 0,2 9 0,-8-3 0,-2 4 40,1 2 6,-6-4 1,12 9 0,-5-6-9,2-1 0,7-3 1,2-2-91,8-4 0,9-2 1,4-9-1,1-1-42,3-2 0,2-7 0,1-1 0,-1-4-14,-3-1 0,-3 2 0,-7 1 120,0-4 0,-6 3 0,-7-1 0,-7 4-24,-8 3 0,-11 7 1,-2-1-1,-6 4 34,-4 4 1,7 4 0,0 6-1,5 1-55,0-1 0,6 5 0,3-2 0,6-3 21,4-3 0,-5-1 0,3 4 0</inkml:trace>
  <inkml:trace contextRef="#ctx0" brushRef="#br0" timeOffset="77">22777 10236 7929,'10'-14'-172,"-1"-1"0,1 1 0,-1 2 1,-1 0 888,-2 3 1,-1 7-551,-5 2 0,-6 7 1,-4 9-1,-4 2 0,-3 8 102,-2 5 0,-6 9 0,1 10-136,-3 7 0,3 11 0,1 5 0,10-33 0,0 2-172,0 2 1,-1 0-1,0 5 1,-2 0-1,1 1 1,-1 0 0,-1 2-1,1 0-1989,0-1 0,0 1 2028,1 4 0,0-2 0,1-12 0,0-1 0,-1 4 0,1 0 0</inkml:trace>
  <inkml:trace contextRef="#ctx0" brushRef="#br0" timeOffset="78">21924 10776 10406,'5'-14'-1260,"0"0"142,-2-1 1738,-2 7 0,-1-4 352,0 2-921,0 4 1,8 0 0,7 7-1,8 2 94,9 2 0,12 0 0,13-5-88,8 0 1,11 0 0,-36-1 0,2 0 0,2-1 0,2 0-105,3-3 1,1 0-1,1-1 1,-1 0 0,4-1-1,0-1 1,-2 1-1,-2 0-100,-2 0 1,-2 0 0,-3 0 0,-1 1 0,26-5 0,-6 3-343,-10 2 0,-18 1 197,-5 5 0,-18 2 0,-8 3 344,-14 4 0,-22 4 1,-11 1-1</inkml:trace>
  <inkml:trace contextRef="#ctx0" brushRef="#br0" timeOffset="79">22152 10819 10406,'-22'0'0,"4"-2"-113,7-3 1,0 2 100,6-6 1,2 6 0,8-2 0,4 5-147,4 5 0,8-2 1,2 5-1,6 0 155,4-1 1,3-3-1,8 2 1,2-1 2,2-1 1,7 1 0,0-5 0,5 0-277,0 0 1,-1 5 272,-2 0 0,-1-1 0,1-4 0</inkml:trace>
  <inkml:trace contextRef="#ctx0" brushRef="#br0" timeOffset="80">10920 4066 7664,'14'0'70,"0"0"0,0 0 1,1 0-31,-1 0 0,6 0 1,6 0-1,5 0 1,7 0-1,3 0 1,3 0-1,4 0 0,2-2 1,2-1-162,1-2 1,-6-4 0,4 3-1,-1-2 1,1-3 0,1 0 120,-2 1 0,6-9 0,-6 3 0</inkml:trace>
  <inkml:trace contextRef="#ctx0" brushRef="#br0" timeOffset="81">11673 3725 8029,'0'-15'60,"0"6"108,0 0 0,0 7-195,0 2 0,0 6 0,2 8 0,3 1 53,4-1 1,4 0 0,1 0 0,2 1 0,3-1-11,4 0 0,-2 0 0,-2 0-53,-3 1 0,-2 2 1,-2-1 26,-2-4 1,-4 4 0,-6 3 0,0 0 7,0 2 1,-6-1 0,-4 6 0,-4-1-50,-5 5 1,-3-2 0,-6 4 0,1-5-119,3-4 1,4-5 0,5 1-286,1-4 1,9-7 453,10-3 0,3-16 0,13-5 0</inkml:trace>
  <inkml:trace contextRef="#ctx0" brushRef="#br0" timeOffset="82">12356 3398 8008,'0'-10'401,"0"1"-409,0 6 0,-2-4 0,-1 9 1,-3 3-1,-1 4 37,1 4 1,-5 7 0,1 6 0,-2 5 195,-2 7 0,-2 5 1,-2 4-1,-2 4-113,-2-1 1,4 5 0,1-4-131,6 0 1,0-7-1,6-8 1,2-3 50,1-6 1,2 0 0,2-8-1,4-3-199,9-5 1,3 0 0,8-6 0,-3-2-59,3-2 0,1-7 0,1-3 0,0-4 67,1-1 1,-7-5 0,-3-2 0,-5 1 135,-4-1 1,1-3 0,-7 4 22,0-2 1,-8 4-1,-3-1 1,-5 5-1,-3 3 56,-1 2 1,0 6 0,2-2 0,0 3-170,-1 2-460,1 0 0,13-1 571,5-4 0,20-16 0,6-9 0</inkml:trace>
  <inkml:trace contextRef="#ctx0" brushRef="#br0" timeOffset="83">12654 3497 8008,'-12'10'-377,"1"-1"319,1 2 0,7 2 1,-3 3-1,1 3 324,0 4 1,0 6-1,5 2 1,0 3-156,0-3 1,2-1 0,3-1 0,4-1 0,4-1 21,1-3 0,0-2 1,0-5-97,1 2 0,-1 0 0,0-6 0,0-2 0,1-3-102,-1-2 0,0-1 0,0-5-372,0 0 1,1-2 234,-1-3 1,-6-3 0,-4-7 0,-2-3-36,-2-1 1,-2-6-1,-1 1 1,-1-3 51,0-1 1,-2 0 0,1-1 0,2 2 152,2 4 0,2 2 0,2 7 0,4 0 494,1-1 262,-5 1 0,1 6-336,-8 4 0,1 5 1,-7 7-1,-3 8-75,-4 4 0,1 9 1,-4 7-1,1 4-53,0 4 1,0 2 0,5-2 0,-1 2-335,1 1 1,2-1-1,2-7 1,5-2-434,4-3 1,1-2 0,0-8 0,0-5 506,0-4 0,6 0 0,2-1 0</inkml:trace>
  <inkml:trace contextRef="#ctx0" brushRef="#br0" timeOffset="84">25322 10691 7702,'0'-10'-221,"0"1"186,0 6 1,-1-8 0,-2 4-1,-2-1 1,0-3 564,-1-1 213,4 4-424,-4 1-81,6 7 0,6 0-191,4 0 0,-3 0 0,1 2 1,0 1-1,-1 4 16,-1 0 0,0 1 1,-3 3 0,2-1 1,1-1-1,-2 6-19,0-1 0,7 0-179,-1 0 1,-2-1 107,1-4 1,1-2-208,4-7 209,-6 0 0,3-2 1,-5-3 32,2-4 0,-3-10 0,4-6 0,2-7 2,2-6 0,0-3 0,-2-3 0,0-4-16,5-4 0,-2 2 1,5-1-1,-3 2-86,-2 3 1,-2 8 0,0 5 294,-3 3 1,-6 8 321,2 3-411,-4 10-577,-1 2 318,0 7 0,2-1-76,3-4-109,-4 4 259,6-6 0,-1 7 151,3 0 1,4 2-1,3 1 1,1 2 44,2-2 1,7-2 0,-3-1 0,4 0 26,2 0 0,4-4 0,0-3 0,0-1-81,2-3 0,-4 4 0,7-1 0,3 1-36,5 4 1,-2 0 0,4 0 0,-2-2-122,1 2 1,-4 3-1,1 3 1,-8 3-262,-6 2 0,0-3 1,-11 3-1400,-1-2 1264,-9 5 1,-4-9 0,-10 1 480,-4-6 0,-4 1 0,-8-10 0,-1 4 0</inkml:trace>
  <inkml:trace contextRef="#ctx0" brushRef="#br0" timeOffset="85">25962 10193 7758,'-2'-8'-1235,"-2"4"1659,2 2 1,-6 2 0,3 2-318,-4 2 1,-4 9 0,-1 7 0,0 1-84,0 0 0,0 4 0,-1-2 1,1 4-37,0 2 1,-5-1 0,0 2 0,2 2 121,1 1 1,2 5-1,-1-5 1,3-1 48,2-2 1,4-8-1,6-2-114,0 1 1,8-7-1,6 0-149,8-7 1,5-6 0,1-1 0,1-1-82,-1-4 0,1-3 1,-1-8-1,-1-1 30,-3-2 1,-4-6 0,-6 2 0,1 1 132,-1 3 1,-6-1-1,-3-1 1,-4 1 5,-1-1 1,-1 2-1,-4 5 139,-5 0 0,-2 4 1,-3 2-188,1 2-255,6 1 0,4 5 0,8 0-401,6 0 720,2-6 0,3-2 0,-1-6 0</inkml:trace>
  <inkml:trace contextRef="#ctx0" brushRef="#br0" timeOffset="86">26218 10250 7758,'8'0'-619,"-2"0"846,-6 0 0,-5 6 1,-1 4-58,-2 2 0,-1 9 1,-5 3-1,1 3 0,2-1-66,1-2 0,7 3 1,-3-3-1,1 1 34,0-1 1,1 2 0,5-3 0,4 0-67,4 1 1,4-5 0,1 3-1,1-1-63,-1-4 0,6-1 0,4-4 0,3-1-105,1-1 0,2-7 0,0 2 0,2-4-124,-1-1 1,-10-1 0,4-2-1,-6-4-28,-5-1 0,2 4 0,-11-6 0,-2-1-22,-1-1 0,-9-1 0,-2 2 114,-4 1 0,-1 1 0,0-4 0,0 1-94,-1-3 1,1 4 249,0-8 0,-7-3 0,-1 0 0</inkml:trace>
  <inkml:trace contextRef="#ctx0" brushRef="#br0" timeOffset="87">26403 10321 7748,'-14'6'945,"-1"2"-809,7 7 0,-3-1 0,7 0-5,0 0 1,3 0 0,-1 2 0,-1 3 24,-2 5 1,-1 3 0,1 3-61,-4 3 1,-8 3 0,-4 8-1,-1 4-35,-3 4 1,-2-3 0,-2 0-1,1-2-67,-1 1 1,7-3 0,2-5 0,2-5-531,4-5 1,-2-5-665,12-11 607,-1-6 0,6-3 1,4-8 592,5-2 0,-4-6 0,7 3 0,-5-6 0</inkml:trace>
  <inkml:trace contextRef="#ctx0" brushRef="#br0" timeOffset="88">16905 10350 12408,'-22'-13'-214,"2"-1"1,7-10-1,4 5 1,4 3 0,3 2-1,2 0 1,2 1 0,3 2-702,4 2 962,-3-1 1,13-10-1,-3-2 1</inkml:trace>
  <inkml:trace contextRef="#ctx0" brushRef="#br0" timeOffset="89">16678 10037 10625,'-35'8'176,"-1"-2"-414,-1 0 0,3-3 1,7 7 247,3 1 0,5-3 0,10 1-64,4 2 0,11-4 0,8-2 1,10-4 89,8-1 0,7 0 0,13-1 4,10-4 1,8-3 0,9-6 0,-35 6 0,3 0 103,6-2 1,2 1 0,6 1 0,2 0-1,6-2 1,1 1 0,3 1 0,1 2-164,4 1 0,1 0 0,-24 3 0,2 0 1,0 0-1,1 2 0,2 0 0,-1 0 0,-1 0 1,0 1-1,1 0-11,1 0 0,1 1 1,0-1-1,-2 2 1,-1-1-1,0 1 1,-2 2-1,0 0 1,-1 1-1,-1 0 1,0 0-1,0 1-134,1 1 1,0 0 0,-1 0-1,19 2 1,-1 0 0,2 0-1,-1-1 1,-6-1 0,-1 0-62,-4-1 0,-1 0 1,-3 0-1,-2-1 0,-5-1 1,-1-1-1,-4-1 1,-2-1-117,32 0 0,-16-2 0,-14-2 407,-7-3 0,-10-1 0,-12-5 0,-6 2 192,-6-2 0,-5 3 0,-5 0 1,-4 0-155,-4 0 1,-3 3 0,-1-3 0,-4 0 0,1 2-434,-1 0 0,2-4 1,7 4-1,0-2 535,3-3 1,4 3 0,-3-1-127,2-2 1,1 3-1,5-2 236,0-1 0,0 3 1,-1 0-54,-4 2 1,3-5-1,-4 3-175,0 0 0,4-4 0,-3 2-137,4-3 0,1-1 0,0-2 0,0-1-10,0-2 1,5-6 0,1 1-16,2-3 109,1-1 0,1-2 0,-2-2 1,0-3 8,-1-1 0,-2-2 0,3-4 0,0-1 20,0 0 1,-3-6 0,4-1-1,1-2-61,-3 0 0,6 6 0,-3-2 1,1 6 63,-2 4 0,2-2 1,-4 7-1,-1 1 168,0 2 0,-1 8 1,-7 2-1,-4 1-99,-8 0 1,-2 0 0,-8 5 0,-1 0-149,-2-1 0,-3 6 1,-3-1-54,-5-1 1,-3 3 0,-2-1 0,1-2 0,-1 0-74,0 1 0,5-2 0,1 4 0,-1-2 95,1 1 0,-4-1 0,3-2 0,-6 1 30,-8 1 0,-5 2 1,-17-3-1,32 7 1,0 0-6,-3 1 1,0 0 0,2-2-1,-1 1 1,-3 0 0,-1 1-1,-3 0 1,-2 0-95,-3 0 0,-2 0 1,-1-1-1,-2 1 0,0 2 1,-1-1-1,2 0 0,0-1 101,0 1 1,0 1-1,-1 1 1,0 0 0,-3 2-1,0 1 1,1 1 0,0 1 7,2 1 0,-1 1 0,-4 0 1,1 0-1,1 0 0,0 1-1086,-2-1 1,2 0 1088,8-3 0,2 0 0,0 1 1,2 1-1,8-4 0,1 0 1,0 0-1,1 0-46,-37-1 1,14-1 0,13 0-16,12 0 1,16-1 0,10-4-1,9-3-270,9 0 1,10-3 0,10 6 0,2 2-90,3 2 1,-2-4 0,-2 0 130,-1 2 0,-9 8 0,0 4 349,-9 4 1,-4-4 0,-2 1-23,0 1 1,0 1 1159,0 3 0,1-8-1134,4-2 1,3-3 27,6-2 0,0 0 0,-1 1 170,-4 4 0,-2 5 0,-6 7 1,2 4 75,2 1 1,0 8 0,-7 8 0,-2 4 0,-6 6-135,-3 4 0,-7 9 0,-4 7 0,-3 6-170,13-34 1,0 1-1,-1 3 1,0 0-1,-1 2 1,-1 0-1,-2 0 1,0 0-124,-1-1 1,-1 1-1,-1 2 1,1 1-1,0-2 1,-1 0-1,1 2 1,0 0 128,-1 1 1,1 0-1,2-4 1,2 0-1,1-3 1,0-1-1,2-2 1,1-1 99,1 0 1,1-1-1,-7 33 1,1-1-1,6-10-153,6-6 0,4-13 0,1 0 0,1-5-112,4-4 0,3-9 1,4-4-1,-1-3-1594,-1-2 1719,-7-6 0,3-2 0</inkml:trace>
  <inkml:trace contextRef="#ctx0" brushRef="#br0" timeOffset="90">16465 10406 12040,'7'-15'-671,"0"-3"749,-1-1 0,-3 7 300,7 7 1,-1 3 0,7 2 0,3 2-621,5 3 0,3 7 199,1 7 0,7 7 1,1-4-1</inkml:trace>
  <inkml:trace contextRef="#ctx0" brushRef="#br0" timeOffset="91">17886 3398 6852,'7'9'-326,"2"-1"575,4-2 0,3-1 0,3-5 0,6 0 0,6 0 0,6 0 0,2-1 0,4-4 0,7-5 1120,9-2-1292,12-2 0,6 1 0,-35 6 0,0 1 1,1 1-1,-1-1 0,4 0 0,0 0 1,3 0-1,0 0 6,3 0 1,0 0 0,4 0 0,0-1 0,5 0 0,0 0 0,1 0 0,1 0 0,2 0 0,1 0-348,1 0 0,0-1 0,4-1 0,0-1 0,2 0 0,0 0 257,-3-1 1,0 0 0,10 1 0,0 1 0,-1-3-1,0 0 1,-25 4 0,-1 0 0,1 0 0,0 0 0,-1 1-1,1-1-14,1 0 0,0 0 0,-1 0 0,23-4 1,0 0-1,-24 3 0,1 0 0,0 0 1,-1 1-1,0-1 0,0 1 15,2 0 1,0 0-1,0 0 1,22 2 0,-1 0-1,2-1 1,-1 0-14,-6 0 0,0 1 1,4 0-1,0 1 1,-2-1-1,-1 1 1,-1 1-1,-1 0 7,-4 1 1,-1 0 0,1-1 0,-1 1 0,-3 2 0,-1-1-1,-2 0 1,-1-1 26,-3 2 1,-2-1 0,-4 1 0,-2 1 0,34 0 0,-7 0-81,-6 0 1,-7 0 0,-8 0 0,-8 0-27,-5 0 0,-5 0 1,-9 1-1,-2 2-513,-5 2 115,-3 0 1,-10-5 127,-6 0 0,-6-2 1,-8-1 622,-1-2 0,-5-6 0,-2 4 0</inkml:trace>
  <inkml:trace contextRef="#ctx0" brushRef="#br0" timeOffset="92">23531 2516 9182,'6'8'86,"2"-1"1,1-1 0,1 3 0,-1 6 0,1 2 0,-1 3 0,1 1-22,-2 0 0,3 9 0,-6-2 1,-2 2-1,-2 0-144,-1-2 1,0-4 0,0-2 0,0-1 0,0-4-40,0-1 1,-1-3 0,-4-2 0,-4-3-79,-4-2 1,-3 3 0,-4-4 0,-9 0-496,-7 1 0,-8-4 691,-9 2 0,-11 4 0,-15 0 0</inkml:trace>
  <inkml:trace contextRef="#ctx0" brushRef="#br0" timeOffset="93">20460 896 8079,'-7'-15'57,"6"1"1,-5 0 0,1 0-1,0 0 89,2-1 1,1 9-172,2 6 0,0 6 1,-1 10-1,-2 2 266,-2 0 1,0 12-1,4 0 1,-3 5-64,0 5 1,-3 7 0,4 7 0,-2 6-55,2 6 0,0-26 0,-2 2 0,1 4 0,-1 2 0,-2 3 1,0 2-74,-3 2 0,1 4 0,-2 12 0,0 3 0,2-22 0,0 1 0,0 1 0,0 5 0,1 1 0,-1 0-176,1 2 1,0 0 0,1 0-1,1 3 1,0 0 0,0 0-1,0-1 1,0 1 0,-1 0-1,2-1 1,0 0 0,0 1 42,0-1 1,0 1 0,0 0 0,2-3 0,0-1 0,0-1 0,0-3 0,1-2 0,-1 1 0,-1 22 0,0-2 14,0-3 0,0 0 0,2-2 1,0-2-1,-2-6 0,0-3 1,0-4-1,1-3-15,2-4 1,-1-3 0,-1-4 0,0-2-1,-2 27 1,2-7-77,1-7 1,-2-12-1,-1-12 1,2-9-146,1-4 1,2-11 0,0-11 6,0-16 1,6-12 0,4-10-1,1-3 18,-2-5 0,4-4 1,-3-1 277,2 1 0,1-1 0,-4 0 0,-2 0 0</inkml:trace>
  <inkml:trace contextRef="#ctx0" brushRef="#br0" timeOffset="94">20403 782 8099,'-10'1'21,"1"3"0,-1 2 1,1 2-1,1 3 1,0 2-1,0 1 1,-1 0-1,-1 0 49,1 0 0,4 1 0,-3-1 0,0 0 0,0 0-163,-3 0 1,3-1 0,-1-2 0,-2-1-59,-2 1 0,-6 1 0,0 3 16,2-1 1,-4 0-1,3 2 1,0 1-154,2 2 0,4-5 1,1-6 287,1-1 0,1-3 0,-6-4 0</inkml:trace>
  <inkml:trace contextRef="#ctx0" brushRef="#br0" timeOffset="95">20261 739 8099,'9'2'27,"1"1"1,1 3 114,1 2 0,3-3 0,-1 6 0,2 3-135,3 4 1,-4 2 0,4-1-1,-3 3-6,-2 0 0,-1 5 0,-2-3 0,-1 3 0,1 1-219,1 1 0,-2-3 218,-1-2 0,7-3 0,6-7 0</inkml:trace>
  <inkml:trace contextRef="#ctx0" brushRef="#br0" timeOffset="96">19408 896 8076,'0'-10'745,"0"1"-737,0 6 0,0 7 71,0 10 0,4 4 0,1-4 0,-2 0-55,-1 0 0,-2 1 1,1-1-1,3 0 1,0 0 63,0 1 1,-3-1 0,-1 0-9,0 0 0,5 0-89,0 1 1,6-1 19,-2 0 0,4-6 7,1-3 0,0-4 1,0-2-1,1-4 81,-1-4 0,0-10 0,0-5 0,0-1-143,1 1 1,-3-3 0,-1 3 0,-3-1 1,-1 1 0,-3-1 1,-4 6 254,0 2 1,0 1 244,0 2 1,-4 4-153,-1 1 1,0 4-269,5-4-19,0 5-332,0-2 271,0 6 0,0 2 0,0 2 1,0 6 163,0 3 0,0 1 1,0 2-1,0 1-2,0 2 1,0 6-1,0-1 1,0 1-15,0-1 0,0 3 1,0-2-1,0 5-8,0 3 1,0 2-1,-1-2 1,-3 3-74,0 1 0,-6 2 0,4-4-116,-2 1 1,5-4 0,-2-1 0,3-4 2,2-3 1,0-7 0,0 2 0,0-3-41,0-2 1,0-4-42,0-1 1,-1-6 182,-4 2 1,2-3-1,-8-2 1,-3 0-155,-4 0 1,-7 0 0,3 0 0,-2 0 35,1 0 0,5 0 0,-1 0 0,3 0 113,2 0 1,0 0 0,1-2-63,4-3 0,1-1 1,5-5-1,-2 0 0,2-3-140,1-4 0,1-7 0,-2 3 79,-2 0 1,-1-5 0,2 3 0,-2-1 0,0 1-19,-1 5 0,-4-1 0,3 1-250,1 2-556,-6 7 938,11 4 0,9 0 0,8-2 0</inkml:trace>
  <inkml:trace contextRef="#ctx0" brushRef="#br0" timeOffset="97">19792 512 8188,'-8'-14'167,"0"6"0,5 1 1,-4 3 55,-1-1 1,5 2-1,-3 7 1,1 6-222,0 3 1,-1 2-1,3 4 1,-2 3-136,2 1 0,1 3 0,2-2 1,2 1-334,3-1 0,3 1 0,6-4 466,0 1 0,0-5 0,1 4 0</inkml:trace>
  <inkml:trace contextRef="#ctx0" brushRef="#br0" timeOffset="98">23389 3256 8758,'0'-8'644,"6"1"-354,3 7 1,4 0 41,1 0-127,0 0 74,1 0 0,5 2-62,4 3 1,-2 3-26,2 6 1,-7 6-53,2 4 0,2-2-88,-2 2 0,0 0-87,-5 4 1,0 2-203,0 3 0,0-8-331,1 4 1,-6-4 301,1 4 0,-6-7-465,6-3 1,-7-4-157,2 0-184,-4-1 469,-1-6 602,0-2 0,0-6 0,0 0 0</inkml:trace>
  <inkml:trace contextRef="#ctx0" brushRef="#br0" timeOffset="99">23886 3170 7781,'0'-8'2067,"0"2"-2035,0 6 1,-6 2 65,-4 2 18,-2 4-15,-2 6 1,-7 2 60,-3 3 0,-2 3-85,-3 7 1,1 4-86,-1 0 0,1 0-471,-1-4 0,1 4 218,-1 0 0,3-4-1214,2-6 1475,-3-5 0,5 8 0,-7-3 0</inkml:trace>
  <inkml:trace contextRef="#ctx0" brushRef="#br0" timeOffset="100">20957 2673 5997,'8'-8'524,"-1"1"-241,-7 7 6801,0 0-7076,0-6 0,1 3 1,2-6-1,2-3 0,-2 0 1,0-1-1,1 2 141,0 2 1,1 4-1,-3-3-120,2 2 1,-2-1 0,4 4 0,-1-3 41,0-2 1,4 3 0,-2-4 14,0-2 1,-2-2 0,3-1-6,-2 0 0,1 6 0,-4 1 37,2 1 0,-1 3-129,-4-7 18,7 7 0,-4-8 0,5 5 24,-2-2 0,0 3 1,-2-4 20,0-2 1,6-2-1,-6-1 12,0 0 1,2 4-1,-1 1 28,-2-2 0,3-2 40,-1-1 0,0 4-85,-5 1 1,1 6-1,2-4-43,2 1 0,1 5 0,-2-6-31,0 1 1,3-2-1,-3-6 36,6 0 1,-4-1 0,-1 1-1,-2 1-5,2 4 0,-4-4 1,6 4 45,-1-4-15,-4-1 0,4 5-71,-6-1 0,2 7 0,1-3-19,1-1 1,3 4 0,-2-6 49,4-2 1,-1 3-1,0-2 1,0-1-5,0-1 0,-4-1 1,4 2-1,-1 1 13,-4-1 1,3 3 59,-1-1 1,-1 4-1,-2-3-78,3 2 0,-4 0 1,6 2-1,-3-2-21,1-2 0,6-1 0,-3-5 0,2-1 1,-1 1 2,2 0 0,2 1 1,-1 2 1,-2 2 0,3-1 85,-4-4 1,-3 5 0,1 1 292,-1 1-279,-4 3 0,4 2-97,-6-3 1,6 2 0,4-5 13,2 2 1,-2-4-1,-1 4 1,2-2-1,2-3 1,1-1-1,0-3 1,1 1 22,-1 0 0,-2 4 0,0 1 36,-3-2 0,-4 5 0,3-1 87,-2 1-95,-1 4 0,-4-4 1,4 6-1,5 0 2,2 0 1,-1-5 0,2-1 0,3 0-12,-1-1 0,3-2 1,-1 3-1,2-2 10,-1-3 0,-3 3 1,0 0-1,-1 0 124,0 0-95,0 5-63,0-10 1,-4 12 79,-1-4 0,-4 3 1,5 2-1,1 0 12,1 0 1,4-1 0,1-2 0,4-4-53,1-1 0,2 4 0,4-6 0,1 1 15,-1 1 0,-4-3 0,-2 4-52,-2-1 1,-1 5-1,-6-3-122,-3 0 1,-3 4 89,-2-3 0,-2 4 106,7 1 1,-1 0 0,6 0 48,-1 0 1,0 0 0,0 0-24,0 0 0,1 0 0,-1 0 0,0 0 48,0 0-175,0 0 0,1 0 14,-1 0 1,-5 0 26,1 0 1,-1 0 0,6 0 0,0 0 94,4 0 0,3 0 0,7-2 0,1-1 0,3-2 11,5 2 0,-2-3 0,1 1-90,-3 2 1,3 1-1,-7 2 1,-5 0-52,-3 0 0,-3 0 0,-5 0-127,1 0 0,-3 2 1,-1 1 125,-1 2 0,-1 0 0,5-5 151,1 0 0,-1 0 1,0 0-22,0 0 1,0 0-1,1 0 92,-1 0-554,0 0 216,-6 0 62,-2 0 43,-6 0-447,0 0 432,7 0 36,-6 0 111,6 0-4,-7 0-5122,0 0 4126,-7 0 0,-1 0 0,-6 0-28,0 0 0,-7 4 922,-2 1 0,-4 6 0,-2-3 0</inkml:trace>
  <inkml:trace contextRef="#ctx0" brushRef="#br0" timeOffset="101">22024 1578 7988,'0'-14'2140,"0"0"-1051,0 6 34,0 1-870,0 7 0,0 7 1,0 2-1,0 5-13,0 5 1,0 8 0,0 8 0,0 1-94,0 4 0,0 2 0,0 4 1,-2 3-123,-3 2 1,2-1 0,-5 4 0,2-3-21,3-2 0,1-2 1,2-6-1,0-3 0,2-3-98,3-1 1,1-8-1,5 1 1,-3-5-715,-2-5 0,1-3-1871,-3-4 1623,-2 2 1,4-12 457,-6 0 0,2-1 597,2-9 0,-2-6 0,4-6 0</inkml:trace>
  <inkml:trace contextRef="#ctx0" brushRef="#br0" timeOffset="102">20901 2431 8397,'9'0'301,"0"0"1,1 2 0,-2 2 0,-2 7 0,-1 7 225,0 5 0,-1 4 0,-4 3 0,0 3 0,0 5-374,0 3 1,0 2-1,0 0 1,0-1 0,0 3-1,0 0-63,0 3 1,0-6 0,0-5 0,0-4-236,0-6 0,0 1 1,0-6-1,0 1-525,0-5 1,0-2-89,0-2 1,2-6 114,3-3 1,-2-5-1,8-5 161,5-4 0,4-5 0,9-5 482,-1-5 0,13-9 0,3-3 0</inkml:trace>
  <inkml:trace contextRef="#ctx0" brushRef="#br0" timeOffset="103">22095 2218 7893,'1'-10'0,"3"1"381,0-2 1,1 3 516,-5-2 0,-2 6-43,-2-6 0,1 7-622,-7-2 1,7 10-1,-2 6 1,4 5-69,1 3 0,0 11 1,0-2-1,0 5-30,0 7 0,0-5 0,0 10 0,1 1-150,4-1 0,-4 3 0,4 0 1,-3-4-236,-2-4 1,0-1 0,0-6 0,0-1 107,0-2 0,5-8 0,-1-3-747,-1-3 1,1-8-1431,0-4 1415,-2-2 1,-2-2 903,-10 0 0,-9-6 0,-3-2 0</inkml:trace>
  <inkml:trace contextRef="#ctx0" brushRef="#br0" timeOffset="104">21014 3284 7893,'0'-14'-189,"-1"0"1,-2-1-1,-2 1 1,2-2-1,-1-1 1,1-2 283,-1 2 1,-3 1-1,4 2 1,-2-1-1,1 3 1,-1 1 2260,0 1-2115,0 7 1,7 3 0,1 10 12,2 2 1,6 9 0,-2 4-195,4 7 1,-5 9-1,-3 8 1,-4 1-165,-1 4 0,0 3 1,-1 3-1,-2 3-122,-2 2 1,-6-10-1,3 0 1,0-3-131,3-1 1,4-10-1,2-1 1,4-7-1039,4-6 1394,4-9 0,8 3 0,1-7 0</inkml:trace>
  <inkml:trace contextRef="#ctx0" brushRef="#br0" timeOffset="105">22066 2843 7924,'0'-14'907,"0"0"73,0 6-423,0 2 1,0 7-363,0 4 1,0 3 0,0 8 0,0 3 49,0 4 1,0 6 0,0 4 0,0 6-63,0 7 0,0 9 0,0 9 0,0 0-305,0 4 0,0 2 0,0-2 0,0-5-203,0-6 1,-4-10 0,-1-1 0,0-6-65,-1-7 0,4-10 0,-2-4-800,2-3 854,2-2 0,-2-6 0,-1-5 0,-2-6-504,2-6 1,2-4 838,1-1 0,0-13 0,0-3 0</inkml:trace>
  <inkml:trace contextRef="#ctx0" brushRef="#br0" timeOffset="106">21725 1734 7868,'10'-1'-136,"-1"-2"1,2-4 0,2 1 0,-1-2 0,-1 2-46,-1-1 0,-5-4 0,3 2 0,-2-4 1,-3-1-1,0 0 0,0 0 613,2-1 1,1 1 271,-1 0-324,-3 6 1,6 2 496,-4 6 177,-2 0-51,4 0-839,-6 0 1,-4-2-1,-3-1 1,-2-2-54,-7 2 1,0 2 0,-8 2 0,-1 4-11,-2 4 0,-7 10 0,-4 5 0,-5 4-22,-4 6 1,1 4 0,-5 7 0,1 4-93,-1 2 0,5 1 1,-1 5-1,4-2 13,5-3 1,4-1 0,5-7-1,1 0-15,-1-3 0,1-1 1,1 1-1,2-2 55,1-1 0,2 5 1,-3 6-1,3 1 82,1 4 1,2-3-1,5-1 1,1-1-175,4-3 0,-2-8 0,6-5 0,2-4-332,1-6 0,2-7 178,0-6 1,0-9 179,0-1 1,0-8 0,2-11 0,1-4-72,2-4 1,4-8-1,-4-1 1,0-2 84,1 0 1,-3 6-1,7-1 1,-1 5-22,-1 4 1,5-1-1,-5 4 1,1 1-56,0-1 1,6-4-1,5 1 1,1-3-168,-1-1 1,6-7 0,-3-1 0,4-2 92,2 0 1,-1 0 0,0-6 0,1-2 84,-1-1 1,1-1-1,1 4 1,3 0 54,5 1 1,9-7 0,5 8 0,4 1 256,1 2 0,-7 7 0,-1 1 0,-2 4-16,1 3 1,-5 7 0,-6-2 0,1 3-164,-1 2 0,4 4 0,-5 2 0,2 1-94,0-1 1,-8 4 0,0 0 0,-6 2 20,-4 2 0,-1 0 107,-5 0 104,-6 0 0,-8 0 0,-9 2 0,-5 2-56,-5 6 0,1-2 0,-7 1 0,-4 2-65,-2 2 0,-2 0 0,4-2 0,1-3-45,-1-2 0,3 3 0,0-2 0,3 1-97,-3 3 1,-5 1 0,-4 3 0,-1-1-69,-4 0 0,-7 7 0,-5 2 0,-4 6 178,-1 4 1,2-2-1,1 7 1,4 3 118,1 5 0,-3 0 0,6 5 0,3-1-53,4 1 1,1 1 0,-3 3 0,3-3-44,5-4 1,3-4 0,1-2 0,1 1-83,-1 0 1,7-2-1,3-3 1,5-5-67,5-3 0,-2-8 0,6-3 0,2-3-257,1-2 1,2-5-458,0 1 504,0-7 332,0 3 1,0-7 0,0-4 0,0-4-171,0-4 1,0-3 0,0-3 0,2-4 25,2-4 1,4-6 0,8-2 0,3 0-2,5 0 1,9-6-1,6 0 1,7-6 67,6-4 1,-23 23-1,-1-2 1,2-2-1,0-1 1,2-1-1,1 0 21,1-2 0,2 1 1,-2 4-1,1 0 0,4-1 1,1 0-1,-2 3 0,0 2 84,-3 3 1,-1 1-1,30-15 1,-12 6-1,-6 7 8,-7 6 0,-4 3 1,-8 4-1,-4 1 38,-4 1 1,-3 7-1,-3-3 156,-4-1 1,-1 6 370,-3-4 138,-4 4-421,6 1 5,-7 0-327,0 0 1,-7 0-1,-2 0 1,-4 1-196,-1 4 0,-5 3 1,-1 6 69,-2 0 1,-2 0-1,-5 1 1,-1 0 55,-3 4 1,2 3 0,-7 7-1,-2 1 1,-2 3-22,-6 5 0,4 5 0,-3 2 7,2 3 0,9 4 0,1-5 0,2-1-154,0-2 1,6-7-1,8-6 1,3-5-1,4-7-455,2-4 0,2 0-94,3-1 0,4 0-609,-4 0 1361,4-6 0,13 5 0,4-5 0</inkml:trace>
  <inkml:trace contextRef="#ctx0" brushRef="#br0" timeOffset="107">19280 1578 8140,'-5'-24'0,"0"1"0,0 10 336,5-1 189,0 9 0,0-3-653,0 3 0,2 2 124,3-6 0,1-1-214,4-4 0,2-8 130,-2-6 1,1-7 486,-2-8 0,4-6 2,-4-3 0,9-6-118,1 1 1,4-3-1,-2 11 1,-1 3-30,1 8 1,3 8-1,-4 6 1,1 7-141,-1 6 0,4 0 1,-3 6-1,1 2-312,3 1 0,-5 4 0,-1 1-101,-3 2 1,-3 7-1,-4 1 1,-4 8 274,-3 5 0,-5 12 0,-7 16 1,-11 8 122,-9 9 0,13-35 1,-2 0-1,-1 4 0,-1-1 1,2 0-1,0 0 107,2-2 0,1 0 1,-12 29-1,4-7 0,6-10 73,7-11 1,0-13 29,7-6 0,-1-11 0,5-11-114,0-15 0,0-13-121,0-21 0,0-7-204,0-12 1,5-6 0,-3 37-1,0-1 1,1-1 0,-1 0-26,1 0 0,0-1 1,1-36-1,3 5 0,3 6 1,1 10-48,5 9 1,1 9 0,-1 16 0,1 7 90,2 6 0,7 5 0,-4 7 0,0 4 25,-3 4 0,0 6 0,-3 4 1,-5 6 74,-4 6 1,-3 7 0,-11 10-1,-7 4 112,-8 3 0,-5 4 0,-1 1 0,1 1 36,3-1 1,-1-1 0,6-4 0,3-1-1,3-5-140,4-5 0,6-5 0,-2-12 1,4-3-666,1-5 195,0-10 1,0-5 0,0-14 95,0-9 1,-2-13-1,-1-5 1,-2-4-346,2-2 1,1 2 0,2 1 721,0 2 0,7 0 0,1-4 0</inkml:trace>
  <inkml:trace contextRef="#ctx0" brushRef="#br0" timeOffset="108">20033 640 8425,'-9'0'1714,"-1"0"-1769,7 6 0,-3 7 0,6 6 0,0-2-196,0-1 1,0 4 0,0 4 0,0 1 432,0-1 0,0 3 0,0-3 0,0 2 24,0 3 1,0-5 0,0-2 0,0 0 44,0 0 1,0-5 0,1 2-260,4-3 1,-2-7-1,7-1 1,1-1-78,1-4 1,3-8 0,0-6 0,3-6 72,1-7 1,0-8 0,-5-2 0,0-4 79,0-6 0,-1 1 0,-3-5 1,-6 6-2,-2 4 1,-4-2 0,-1 9 283,-2 4 0,-4 5 0,3 8 1244,-2-1-1622,-2 8 0,2 2 0,4 10 116,2 4 1,2 4-1,0 2 1,0 4-7,0 5 1,0 0 0,-2 4 0,-2 7 90,-6 4 1,-4 17-1,-3 5 1,-2 10 36,10-31 0,0 1 0,-1-1 0,0 1 0,0 4 0,1 1 0,0 0 0,0 0-149,1 1 1,1 1 0,1 0-1,2 0 1,0 0 0,0-1-1,1-3 1,0-1-368,0 34 1,1-3 0,2-15-1,0-9 126,0-10 1,-5-10 0,1-7 0,-1-5 139,-1-7 0,1-5 0,-8-6 0,-3 0-159,1 0 1,-7-1 0,-4-4 0,-5-5-201,-7-2 0,1-7 0,-1-2 0,1-1 219,0-3 1,7-4-1,10-2 1,4-4 139,8-1 0,8-7 0,11-6 0,16-3-33,17-6 1,8 1-1,-19 25 1,2 1-1,0 0 1,1 0-99,1 0 0,1 0 1,0 1-1,1 0 0,-2 3 1,0 1-1,1 1 0,0 1-77,-1 1 1,0 1 0,0 2 0,-1 1 0,35-10-1</inkml:trace>
  <inkml:trace contextRef="#ctx0" brushRef="#br0" timeOffset="109">20815 2829 7557,'10'0'176,"-1"-2"1,2-2 0,2-7 0,3-7-1,3-7 1,4-7 0,4-5 0,3-6 84,3-4 1,-3 1 0,4-5 0,-3 1 0,1 1 0,2-2-156,3 1 0,1-3 0,8-5 1,-21 27-1,2 0-121,2-2 0,3 0 0,5 1 0,1 1 0,1 0 0,1 0 0,-1 2 0,1 1-5,-2 2 0,-1 0 1,0 2-1,-1 1 0,34-15 1,-3 6 53,0 7 0,-13 5 0,-2 7 0,-8 3-68,-6 6 1,-3 2 0,-9 2 0,-2 0-105,-5 0 0,-5 2 139,-4 2 35,-4-2 1,-8 4 0,-2-6-155,-6 0 1,2 0-514,-1 0-930,-1 0 1561,3 0 0,0 7 0,7 1 0</inkml:trace>
  <inkml:trace contextRef="#ctx0" brushRef="#br0" timeOffset="110">21313 2005 8217,'9'-13'-306,"1"2"1,-1 1-1,1 1 381,-1 1 1,-7 2-1,-2 6 1,-8 1-1,-5 2 153,-1 2 1,0 6-1,0-1 1,1 2-73,4 3 0,-4-1 0,5 0 0,-2 0-106,1 0 1,-7 7 0,-7 4 0,-6 7-68,-4 6 0,-16 11 0,18-21 0,-3 2 1,-4 4-1,-1 2 33,-6 2 1,0 3 0,0 3-1,1 2 1,-1 2 0,0 2-1,1 1 1,0 2-72,-2 1 1,0 1 0,-3 1 0,0 0 0,4-5 0,2-1 0,2-2 0,1-1 85,5-3 1,2 0 0,2-3 0,2-1 0,-12 26 0,10-7 254,8-10-286,14-8 0,3-13 0,6 1 0</inkml:trace>
  <inkml:trace contextRef="#ctx0" brushRef="#br0" timeOffset="111">22322 981 8379,'8'-6'50,"0"-1"1,-5-4 0,0 5 224,-4 4 0,-5 5 0,-10 13 0,-3 3 0,-7 5-26,-5 3 1,-12 6 0,-9 2 0,-5 3-197,-4 6 1,27-19 0,0 2 0,-6 5-1,-2 2 1,-6 5 0,-2 1-29,-7 5 1,-2 2-1,16-14 1,-1 2 0,-1 0-1,-3 3 1,-1 1 0,0 0-1,0 2 1,0 0 0,-1 1-109,-3 1 1,0 1 0,1 0 0,0 0-1,1 1 1,-1 0 0,-6 4 0,-1 2 0,1-1-1,2 0 1,1 0 0,1 0 0,2-1-1,0 0 1,1 0 109,2-1 1,0 0 0,1 0 0,1-1 0,1 1 0,1-1 0,5-3 0,0-1 0,2 0 0,1-1 0,0 0 0,2 0-155,0 0 0,0 0 0,2 0 1,-11 16-1,1-2 0,3-2 0,1-1 1,4-4-1,2-3-160,4-5 0,1-1 1,4-2-1,1 0 0,-12 22 1,8-5-569,5-6 0,3-11 855,5-5 0,1-1 0,4-9 0,3-5 0</inkml:trace>
  <inkml:trace contextRef="#ctx0" brushRef="#br0" timeOffset="112">22209 967 8466,'19'-22'-673,"-1"4"1,-2 6 976,-5 2 1,-4 13 0,-9 2 0,-4 8 0,-8 6 0,-10 6 0,-9 6 0,-12 9-114,-10 6 0,24-21 1,-1 2-1,-5 4 0,0 1 1,-3 4-1,-1 1-160,-3 4 0,-2 1 1,-10 7-1,-3 0 0,17-12 1,0 0-1,-1 0 0,-1 1 1,0 1-1,0 1-145,-1 0 1,1 1-1,0 1 1,-3 2 0,-1 1-1,1 0 1,-2 3 0,0 0-1,0 0 1,-2 3 0,1 0-1,-1 0 144,0 2 0,1 0 1,0 1-1,0 1 1,0 1-1,1 0 1,2-1-1,0 0 1,0 0-55,1-1 1,0 1 0,1 0-1,3-2 1,2 0 0,0 0-1,4-2 1,1-1 0,1-1-187,2-1 0,1 0 1,0 0-1,3-1 1,0 0-1,1-2 1,-9 12-1,2-2 0,1-3 1,0-1-283,2-4 0,0-1 0,5-6 0,0-1 492,2-3 0,1-1 0,-23 30 0,2-8 0,1 0 0,3 0 0</inkml:trace>
  <inkml:trace contextRef="#ctx0" brushRef="#br0" timeOffset="113">21242 2047 12244,'-10'0'-506,"1"0"1,-1-1 0,2-4 531,4-5 0,2-2 1,2-2-1,0-1 1,0 1 238,0 0 1,0 4 0,2 2 417,2 2-602,-2 1 0,9 4 0,-5-2 1,4-4-44,6-1 1,-1 1 0,9-4 0,1 1-65,2-1 0,2 0 1,-2 0-1,-2 3 11,-1 2 1,-9 2-1,0 9 29,-9 5 1,-8 4-1,-7 5 1,-10 5 218,-6 2 0,-4 6 1,1-2-1,-1-3-26,1 0 0,6-7 1,3-1-1,3-5 118,2-4 1,4-4 0,2-7-468,2-4 0,1-5 0,5-9 0,0-4-72,0-4 1,7-3 0,1-2 0,1-1 109,0 2 1,-1 1 0,3 3 0,-3 3 222,-1 5 0,-1 5 189,-1 4 1,-2 6-347,6 8 1,-4 0 0,3 5-1,0 0-55,0-1 0,-3 3 0,2-4 13,0 1 1,-3 1-1,-4 5 1,0 1 174,0-1 0,-6 2 1,-5 3-1,-6 4-159,-7 4 1,2 0 0,0-2-1,1-3-229,4-1 0,6-7 243,1-4 0,7-9 0,-2-1 0,4-9-315,1-9 0,1-4 1,4-8-1,5-1 0,1-1-572,-2 5 1,4 0 1030,-4 8 1,-2 0 0,-1 5 0</inkml:trace>
  <inkml:trace contextRef="#ctx0" brushRef="#br0" timeOffset="114">21569 1848 8048,'0'-9'-1607,"0"-1"1676,0 7 1,-2-3 0,-3 6 0,-4 0-1,-4 1 1,-1 4 0,1 4 0,2 4 215,2 1 1,4-4 0,-4-2 233,-2-2-384,4 5 1,3-9 0,7 1 0,3-6 4,2-7 1,1-2-1,4-3 1,-2 1 34,-1 0 1,-2 4 0,3 1-99,-2-2 1,-4 5 0,3 2-143,-2 8 1,3-1-1,-2 6 1,1 1 7,3-2 1,1-1 0,3-2-23,-1 5 1,-5-4 135,1-1 1,-7-2 46,2 2 1,-10 1-1,-5 5 1,-2-3-5,-2-2 0,-2 1 0,-2-4 0,-1 1-36,2 0 1,-3 2-1,1-1 1,1-2 65,2-2 1,7-2-1,1-4-72,2-4 0,1-4 0,7-1 0,2 0-100,6-1 1,9-4 0,3 0 0,2 2 13,-1 1 1,-1 2 0,2 0 0,-5 1 73,-3 4 1,-2 1-111,0 3 1,-6 5 120,-3 0 0,-4 6 1,-1 9-1,-1-1 15,-4 0 0,-3 5 0,-4 2 1,1-1-56,1 1 0,1-2 0,-6-4 0,1 3-141,0 1 1,0 0 103,0-5 59,-1-6 1,3-3-1,2-10-184,5-5 1,2-2 0,0-3-1,-2 0-112,2-4 1,2 1-1,1-4 1,0 2 76,0 2 0,1-2 0,4 2 180,4 6 0,10-9 0,4 5 0</inkml:trace>
  <inkml:trace contextRef="#ctx0" brushRef="#br0" timeOffset="115">22934 2929 7457,'-8'-2'-41,"1"-1"511,1-2 0,-2 0 1,-6 5 111,0 0 0,4 0-295,1 0 0,6-1 0,0-4-206,6-4 1,0 1 0,6-2 0,2 1-118,2 1 0,1-5 1,0 5-1,1-1-249,-1-1 1,-5 7 0,1-2 42,1 4 0,-5 2 0,-1 4 1,-3 5 126,-2 2 1,0 3-1,-2-1 1,-1 2 123,-2 2 1,-6 0 0,2 4 281,-4-2 0,3-2 80,1-9 1,4-2-301,-4-7 0,6-7 1,-2-2-1,3-4-130,2-1 1,0 0 0,0-2-31,0-3 1,0 3-24,0-3 1,0 8 0,2 3-100,3 2 0,-2 1 182,6 5 0,1 0 125,4 0-67,0-6 0,-6 6 1,-3 0-16,-4 8 1,-1 5 0,-1 1 0,-2 2-11,-2 2 1,-6-2 0,3 3-13,0-3 0,2-7 97,6 1 0,-5-8-41,0-2 0,0-2 0,5-8 0,0-2 7,0-6 0,0 3 0,-1-6 0,-2 2-47,-2 0 0,0 0 1,5 5-17,0 0 1,2 6-160,3 3 1,-2 4 0,6 1 29,2 0 0,-4 1 0,-1 2-27,0 2 1,-4 6 96,3-1 0,-4-2 0,-1 1 73,0 2 0,-6 0 0,-2 0 72,0-1-120,2-7 0,6 2 0,-2-9-287,-3 0 0,4-7 1,-4 1-1012,3-2 1340,2-3 0,0 1 0,0 0 0</inkml:trace>
  <inkml:trace contextRef="#ctx0" brushRef="#br0" timeOffset="116">22934 2687 7342,'0'14'-243,"0"0"0,0 1 0,0-1 1,0 0-1,-2-1 1269,-3-4-794,4-3 0,-6-12 0,7-3 0,0-4 24,0-1 0,0-5 1,0-2-82,0-1 1,0 8 0,0-3-1,0-1-36,0 2 0,0 1 1,0 0-1,0 0-46,0-4 0,2 1 1,1-4-1,2 0 0,0 0-23,1-3 1,-4-4 0,4-2-1,-1-4-62,-1-1 0,6 2 0,-4-2 0,0 0 97,1-1 0,2 7 1,-4 0 2,-2 5 1,3 6-1,-1-3 1,-2 1-7,-1 4 0,0 1 0,1 2 0,1 0-83,0 0 1,-3-5-1,-1 0 1,0 0-13,0-2 1,0 4 0,0-5 0,0 0-35,0 0 1,0 4 0,0-1 0,0 3-17,0 2 0,0 0 1,0 0 56,0 0 1,0 4 138,0 1 1,0-1-141,0-4 0,0 4-8,0 1 1,5 4 0,0-4-27,-2-2 1,-2 3-1,-1-2 1,0-2-86,0-6 1,0 1 0,0-7 0,0-1-143,0-2 1,2 3-1,1 2 1,3 2 32,2 2 1,-4 7 146,0 2-239,-2 6 268,-2-4-458,0 7-536,0 0 256,-6 0 1,2 0 776,-5 0 0,-7 7 0,-6 1 0</inkml:trace>
  <inkml:trace contextRef="#ctx0" brushRef="#br0" timeOffset="117">22408 1279 6235,'-8'2'1150,"3"3"-783,3 4 1,2 4-220,0 1 0,0 0 0,0 2 0,0 2 49,0 0 0,0 8 0,-1-1 0,-2 5-2,-2 3 0,-1 2 1,2-2-1,0 5 2,1 3 0,-4 3 0,1 4 0,-2 4 18,-3 3 1,0 13-1,0 3 1,1 2-205,-1-1 1,3-2 0,0-2-1,2-2-26,3 2 1,-3-5 0,-1 1 0,1-3-26,0 1 1,-4-1 0,4-4-1,0-2-13,-1-2 1,-2-6 0,2-8 0,1-2 17,0-2 1,1-4-1,5-7-796,0-5 441,0-3 0,5-10 0,1-8 1,0-10 46,1-10 0,4-12 0,-3-3 1,1-5-153,1 0 1,-1-9-1,4-4 495,-4-5 0,10-14 0,-3 1 0</inkml:trace>
  <inkml:trace contextRef="#ctx0" brushRef="#br0" timeOffset="118">22450 1365 7877,'0'-14'-910,"0"-1"1411,0 1-92,0 6-187,0 2 0,0 7-67,0 4 0,7-3 0,2 3 0,5-4 52,5-1 1,5-1-1,9-4 1,7-5-124,5-2 0,9-3 0,5 1 0,-4 2-81,0 2 1,-4 4 0,-2 6 0,-4 0-258,-3 0 0,-11 6 0,-2 4 0,-9 2-356,-4 2 1,-3 1-164,-4-1 640,-3 0 0,-10-8 0,-3-6-49,-1-7 1,5-1 0,-3 0 0,1 0 181,0 0 0,1 5 0,-9-10 0,-3 5 0</inkml:trace>
  <inkml:trace contextRef="#ctx0" brushRef="#br0" timeOffset="119">21754 1237 7890,'-30'6'-160,"-2"4"0,-3 2 0,0 2 0,2-1 0,5-2 290,3-1 0,7-7 202,-1 2 1,10-5-154,4-5 197,3 3-13,2-4 108,0 6-198,0 0 1,5 1-77,0 4 1,6-3-1,-2 3 1,6-4 269,4-1 0,4 0 0,11 0 1,3 0-92,4 0 0,4-1 0,2-3 0,5-2-198,4-2 0,7 5 0,3-2 0,4 4 78,1 1 0,5 0 0,-1 0 0,3 0-135,-37 0 0,0 0 1,0-2-1,2-1 0,5 1 1,2-1-1,0 1 0,1-1-112,-1 1 1,1-2 0,0 1 0,0-2 0,1-1-1,1-2 1,2 1 0,2 0 29,4 0 1,0 0 0,-3-3 0,0 1 0,5-2 0,-1 1 0,-2 0 0,0 0-137,0-1 0,-1 1 0,-2 0 0,0 1 0,-5 2 0,0 1 0,-3 1 0,0-1-168,-4 1 1,-2 1 0,31 1 0,-6-2 0,-11 3 90,-6 2 0,-10 7 0,-10 1 0,-5 1-165,-7 1 0,-10-1 0,-4 5-121,-4 1 0,-2-8 160,-4-2 0,-1-5 0,-5-6 0,1-7-251,-1-4 0,-3-4 0,-5 4 1,-6-4-189,-7-1 0,-4 10 0,-7-1 739,1 5 0,-7-3 0,-2 3 0</inkml:trace>
  <inkml:trace contextRef="#ctx0" brushRef="#br0" timeOffset="120">20659 1294 7975,'-22'14'-138,"-5"-1"0,5-2 0,0-3 0,3-1 273,3 1 0,10-5 0,6 2 0,7-3 0,6-4 53,1-3 0,5 4 1,0-4-1,0 4 64,2 1 1,1-5-1,8 0 1,3 2-1,5 1 1,5 2 0,6 0 0,7 0 54,9 0 0,6-1 1,7-4-1,-36 1 0,1-1-158,3-2 1,1 1-1,9 1 1,2 0 0,1 1-1,0-1 1,1 0 0,0-1-210,1 0 0,0-1 0,1 0 0,1 0 0,3 1 0,1-1 0,-2 2 0,1-1 25,-1 1 1,1 1-1,3 0 1,1 0 0,-5-2-1,-1 1 1,2 1 0,0 0 8,-2 1 0,1 0 0,-1 0 0,0 1 0,-4 2 0,0 0 0,2 0 0,1 0 24,0 0 0,-1 0 1,-6 0-1,-2 0 0,0 0 1,0 0-1,-3-1 1,0 0 7,2-1 1,0 0 0,0 1 0,0 0 0,0-2 0,0 0 0,-2 0 0,-1-1-75,-3 0 0,-1-1 1,1-1-1,-1-1 0,0 0 1,-2 0-1,0 0 0,-1 0-91,-1 0 1,-1 0 0,34-3-1,-8 2 1,-7 0-50,-7 0 0,-10 5 0,-11-1 0,-7 2-223,-6 2 0,-8 0 247,-2 0 0,-12 0 0,-3 0 1,-11 0-42,-12 0 0,-2 0 0,-11 0 0,-5 2-125,-7 2 0,-1-2 0,-10 3 0,2-4 350,3-1 0,2 0 0,1 0 0,0 0 0,0-5 0,0 1 0,0-1 0</inkml:trace>
  <inkml:trace contextRef="#ctx0" brushRef="#br0" timeOffset="121">20616 1379 7926,'0'8'-862,"8"-2"840,6-6 1,4-5-1,10-1 167,7-2 0,6 0 1,6-3-1,7 3 60,6 2 1,6-3 0,10 4 0,-35 3 0,0 1-57,3 0 1,1 0 0,5 1 0,3 0-1,3 0 1,1 0 0,2 1 0,1 0-263,2 1 1,2 0 0,5 2 0,1 0 0,2 3 0,0 1 0,3-2 0,0 0 13,-1-1 0,0 0 0,-18-1 0,0-1 0,0 1 0,0-2 0,1-1 0,-1 0 0,1 0 0,0 0 0,0-1 0,-1 0 0,0-1 0,1-1-42,-2-1 0,1 0 0,0-1 0,2 0 1,0 0-1,0 0 0,-1-1 0,-1 0 0,0 1 1,23-4-1,0 1 4,-1 0 1,-1 0-1,-5 0 1,-1 0 0,-1 0-1,-2 1 1,-6 1 0,-1 1 115,-4 1 1,-2 1-1,-3 1 1,-1 0-1,-5 2 1,-2 0-1,33 4 90,-12 4 0,-6 9 0,-17 2 0,-7 1-69,-8-1 0,-8 2 0,-10-7 0,-2-4 0</inkml:trace>
  <inkml:trace contextRef="#ctx0" brushRef="#br0" timeOffset="122">25592 2260 8019,'0'-23'-58,"0"-1"0,2-3 0,3-3 1,6-3-1,6 1 0,7 2 1,3 4-1,1 0 32,1 3 0,-3 5 0,0 1 1,-4 6-1,-2 6 238,-2 3 0,-2 2 0,-2 0-33,0 0 1,-1 7 0,-2 2 0,-2 4-7,2 1 0,0-4 1,0-1-1,-1 2-38,1 2 0,1-4 0,3 1 0,-1 1-39,0 1 0,-4-2 0,-1-2-133,2-2 1,-3-1 0,2-5 20,1 0 0,1 0 1,2-2-24,1-3 0,-1 2 0,0-6 1,0-1-37,1 2 1,-6-4 0,0 4-201,3 0 0,-5-5 0,3 4-21,1-4 1,2-1 0,1 1 0,0 2-395,0 2 0,0 6 690,1-2 0,-7 3 0,-15 2 0,-9 0 0</inkml:trace>
  <inkml:trace contextRef="#ctx0" brushRef="#br0" timeOffset="123">25720 2431 8019,'-14'8'424,"6"-2"-260,2-6 0,6-1 0,0-4-111,0-5 1,1-4-1,4-3 1,6-2-15,7 2 0,-3-4 1,6 2 31,0 2 1,-6 1-1,6 3 1,-2 2-35,0 2 1,0 6 0,-5-2 0,0 3-104,0 2 0,-4 0 0,-2 2 55,-2 3 1,4-2-1,-6 6 25,-1 2 0,-1 2 1,0-1 17,2-2 0,-2 3 1,3-4-1,-2 4 39,2 1 1,-2-6 0,5-2-41,-2 0 1,5-4 0,-2 3-1,4-4-29,1-1 0,2 0 0,0-1 0,0-4-79,-4-4 0,4-4 1,3-1-1,-1-1-49,-3 1 1,0 5 0,-1-1-548,0-1 0,0 5-91,0 1 0,-4 4 764,-1 1 0,1 0 0,4 0 0</inkml:trace>
  <inkml:trace contextRef="#ctx0" brushRef="#br0" timeOffset="124">26602 1962 8019,'0'-8'1269,"0"-5"-754,0 12-411,-6-6 0,2 9 0,-5 3 0,-1 6 1,1 6-1,-1 7 97,-1 3 1,0 3-1,0 1-191,2 3 0,6-3 1,-2-6-1,3-1 1,2 0-144,0-2 1,7-3 0,2-8 0,4-3-27,1-2 1,5-1 0,0-5 0,0-2 106,1-2 0,-4-1 0,3-8 0,-3-3 49,-2 1 0,-1-8 0,-2 1 0,-3-1 22,-2-1 1,-1 0-1,-5-4 1,0-1 10,0 1 0,-2 4 1,-3 2-1,-4 2 0,-4 2 1,-1 7 0,0 3 0,0 2-95,-1 3 0,6 1 0,0 2 1,-1 2-315,2 3 1,-3-2 0,6 6-535,2 2 0,2 2 24,1 1 888,0-6 0,0-2 0,0-6 0</inkml:trace>
  <inkml:trace contextRef="#ctx0" brushRef="#br0" timeOffset="125">26701 1990 8019,'8'0'115,"-1"0"-367,-7 0 48,0 0 1,-7 0 0,-1 0 0</inkml:trace>
  <inkml:trace contextRef="#ctx0" brushRef="#br0" timeOffset="126">25322 10577 8010,'-9'0'0,"1"-2"79,2-2 0,-1 2 0,4-4 590,-2-1 1,1 4-521,4-6 0,1 1 1,4-3 157,4 1 0,2 6-44,-1-6 0,-2 9 0,-5 1-174,2 8 1,-1 4 0,-2 2 0,1 1-55,2-1 1,1 6-1,-3 2 1,2 2-1,0-2-116,1-1 0,-4 2 0,4-2 1,-1 0-114,0-1 0,4-1 1,-3-6-1,1-2-25,-1-2 0,0-6 231,-1 2 1,-2-5-1,5-5 1,0-6 109,0-6 0,-3-2 0,3-8 0,-1-4-133,1-4 1,0-5 0,3-7-1,-1-5-155,1-4 0,2-10 0,1 0 0,0 3-5,0 3 1,5 11 0,0 4-1,0 7 1,-2 5 128,-2 6 1,2 1 0,-9 7 122,0 1 0,0 9 0,-5 2 137,2 1-182,-1 5 0,-4-7-26,0 3 0,2 2 0,3-5 0,4 2 29,4 2 0,1-2 0,0 1 0,2 2 3,3 2 1,3 1 0,7 0-14,-1 0 1,0 0 0,2 0 0,2 0-8,1 0 0,7 0 0,-2 0 0,4 0-51,6 0 1,2 0-1,7 0 1,0 0-83,0 0 0,0 0 1,-2 0-1,-4 0 0,-7 0-274,-5 0 1,-7 0 0,-1 0-195,-5 0 0,-6 4 579,-6 1 0,-6 0 0,-1-5 0</inkml:trace>
  <inkml:trace contextRef="#ctx0" brushRef="#br0" timeOffset="127">26118 10065 8059,'0'-14'120,"0"0"788,0 6-602,0-5 0,0 13 0,-1 0-192,-4 8 1,2 5-1,-7 3 1,-1 3-55,-1 4 1,-2 4 0,-2 3 0,-2 3 41,-1 5 0,-7 6 0,-3 7 136,-7 6 1,-4 9 0,1-1 0,4 0-128,5-4 1,5-7-1,11-5-241,-1-5 0,7 0 0,4-12 0,4-5 1,6-8-249,8-8 1,7-5 0,7-7 129,1-4 1,1-9 0,1-10 0,4-4 58,1-6 0,-4-2 0,0-7 0,-7 1 0,-6-2 117,-3-4 1,-9 9 0,-2-2-1,-5 4 135,-5 6 0,-2 2 1,-8 6-1,0 5 55,-4 7 0,3 3 0,-3 5 1,3-2-44,2 2 0,1 3 0,2 3-410,2 2 1,5 6 0,0-1 41,2 2 1,4-2 0,1-1-1,3 1-195,2-2 1,2 3 487,4-7 0,6 1 0,2-5 0</inkml:trace>
  <inkml:trace contextRef="#ctx0" brushRef="#br0" timeOffset="128">26360 10179 8391,'-14'0'236,"0"5"1,1 3-114,4 4 0,-9 1 1,4 9-1,-3 0 1,-2 0-19,0 3 1,-5 7-1,5 3 9,2 1 1,6-4 0,3 1 0,1-3-94,4-2 1,6 1 0,4-2 0,2-4-122,7-4 0,0 2 0,7-2-4,3-2 0,5-6 0,3-1 0,-3-1-325,-1-1 1,-1 0 0,-3-5 126,-2 2 1,-3 0 0,-7-5 0,0 0 39,0 0 1,-6-2 0,-3-3 0,-3-4 261,-2-4 0,-2-1 0,-3 0 0,-3 0 0,-6-1 0</inkml:trace>
  <inkml:trace contextRef="#ctx0" brushRef="#br0" timeOffset="129">26545 10307 8038,'-10'0'-129,"1"0"174,6 0 1,-5 1-1,5 6 1,-2 7 253,2 8 1,-5 11-1,-1 5 1,-6 5-62,-4 4 1,2-1-1,-7 6 1,1 0-259,0-1 1,-7 7 0,4-6-26,-4-3 1,9-4-1,-3-7 1,7-5-486,3-3 1,1-13-50,4-3 0,4-9 0,11-2 579,8-6 0,1-11 0,5-8 0</inkml:trace>
  <inkml:trace contextRef="#ctx0" brushRef="#br0" timeOffset="130">16393 10122 8488,'-42'-22'0,"-1"3"-180,1 3 1,-6 4 0,1 1 0,1 3 0,2 1 0,3 4 0,3 2 243,5 1 0,4 0 0,5 0 0,5 1 47,4 4 1,7 3 0,3 6 0,5 0 0,5 2 0,4 1 0,5 4 0,4 1-10,1 3 0,8 2 0,-1 0 1,8-2-1,2-1-219,4 1 0,-4-3 0,2 0 0,1-1 19,2-4 1,2-6-1,0-3 1,1-1-1,3-6-11,5-4 1,8-6 0,4-10 0,0-5 0,3-4 132,-3-6 0,6 3 0,-4-6 1,5 3 130,-33 18 1,0 0 0,35-14-1,3 3 1,-5 4 103,-5 4 1,-3 8-1,-9 3-220,-7 1 0,1 4 0,-12 9 0,1 7-86,-4 4 1,1 7 0,1-5-1,0-1-74,0-3 1,3 4-1,-5 2 1,-2-1 73,-1 1 0,-1 3 0,-1-4 0,1 2 28,-1 3 0,-1-2 1,-2 0-1,-1 1 75,1-2 1,8-1 0,5-7 0,3-2-13,2-2 1,11-4-1,4-6-63,5 0 0,4-6 1,2-5-1,1-6 5,1-7 1,0-3 0,-29 13 0,1 0 0,2-1 0,0 0 60,1-2 0,0 0 1,1 3-1,-1 0 0,-4-1 1,-2 0-1,36-10 104,0-1 1,-6 6 0,1 2 0,-8 7-107,-5 7 0,-9 4 0,-5 4 0,-7 6 1,-6 4-105,-4 5 0,-8 3 1,0 7-1,-3-1-35,-2 0 1,0-1 0,-1-1 0,-2-3-60,-1 3 0,-3-6 1,5-1-1,-3-3-15,2-2 1,8-6 0,5-3 0,4-4-668,5-1 835,4-6 0,18-15 0,3-9 0</inkml:trace>
  <inkml:trace contextRef="#ctx0" brushRef="#br0" timeOffset="131">22052 7478 15835,'14'-13'-159,"-1"2"0,-2 3 0,-1 2 0,1 3 0,3 1 0,3 2 0,4 0 149,1 0 1,3 0 0,8 0-1,5-1 1,5-3 0,6 0 26,8 1 0,12-4 1,-28 5-1,2-1 0,2 1 1,2 0-93,2-2 0,1 1 1,2 2-1,0-1 0,0-1 1,-1-2-1,3 1 1,-1 0-1,2 1 0,-1 0-210,2 1 1,-1-2-1,0-4 1,-1-2-1,-4 3 1,0-1 0</inkml:trace>
  <inkml:trace contextRef="#ctx0" brushRef="#br0" timeOffset="132">25336 7449 14431,'16'-17'-564,"3"-7"0,3-3 0,2 4 0,0 7 1,1 7 1,2 2 578,8 2 1,9 5-1,14 0 1,12-1-1,-31-1 1,2 1-12,3-2 1,1 1 0,0-1 0,1 1 0,6 2 0,2 0 0,5 0 0,2 0-140,5 1 1,1-2 0,2-1 0,1-1 0,2 1 0,1 0-396,5 0 1,1 1 0,-2-3 0,2 0 0,-18 1 0,0 0 0,0 1 0</inkml:trace>
  <inkml:trace contextRef="#ctx0" brushRef="#br0" timeOffset="133">27185 10321 8338,'0'-14'-123,"0"0"0,0-1 0,0 1 109,0 0 0,0 8 1,0 6-1,0 8 1,0 4 218,0 2 1,6 2 0,2 2 0,1 2 0,1 1 91,1-1 1,-3 6 0,0-4-223,-2 0 0,4 5 0,-6-5 0,1 0 0,0-2 16,0 1 0,-1-5-68,-4 3 91,0-10 0,7-15 1,2-16-1,5-13-82,5-12 1,10-7 0,9-5 0,4-1-105,6-1 1,-4 1-1,3 9 1,-4 7 0,-5 4 0,-5 14 1,-9 0-1,-7 7-953,-6 7-776,2 7 1800,-12-1 0,12 6 0,-5 0 0</inkml:trace>
  <inkml:trace contextRef="#ctx0" brushRef="#br0" timeOffset="134">18441 14330 27121,'47'0'-240,"2"0"0,0 0 1,0 0-1,-3 0 0,0 0 1,0-1-1,4-3 1,5 0-1,9 1 168,4 1 0,3-3 0,0 0 0,0 1 0,-2-1 0,-1 0 141,-1 2 1,-1 0 0,5 0-1,0-2 1,0 0 8,0-1 0,-11 4 1,-4-4-1,-6 1 19,-4 1 0,-3-1 0,-5 3-67,-5-2 1,-8 2-1,-3-3 34,-1 4 1,-7 1 303,-5 0-260,-5 0-480,2 0 0,-6 1 0,0 4-2562,0 4 2446,0 4 0,-6 1 0,-2 1 0</inkml:trace>
  <inkml:trace contextRef="#ctx0" brushRef="#br0" timeOffset="135">28976 14401 8019,'-14'-14'-34,"0"1"1,0 2-1,-1 3 1,3 1 0,1 0-1,3-1-306,1 0 291,3 5 1,4-1-1,0 8 289,0 6 0,0 9 0,0 8 1,0 9 0,0 11 0,-5 13 0,0 5 0,2 1-292,1 1 0,2-6 0,0 4 0,2-2-245,3-3 1,-2-1-1,5-4 1,-2-1-79,-3-2 1,4-8 0,-3 0 373,0-4 0,3-9 0,1 4 0</inkml:trace>
  <inkml:trace contextRef="#ctx0" brushRef="#br0" timeOffset="136">29019 14359 8086,'-6'-8'122,"-2"-5"-345,0 11 234,1-4 1,14 6-1,4 0 1,8 0 197,9 0 0,7 0 0,9 0 0,4-1-8,4-4 0,16-3 0,6-6 0,5 0-119,-39 6 1,0 1 0,36-2-1,-35 5 1,0 0 0,2 0-1,0 0-95,1 0 0,0 0 1,4 2-1,1 1 1,-3-1-1,1-1 0,-1 2 1,1-1-1,-1 1 1,0-1-120,-1 0 0,1-1 1,1 1-1,-1-1 0,4 3 1,0-1-65,0-2 1,-1 1-1,-2 1 1,0 1 0,-2-3-1,0-1 1,-2 2 0,1-1-248,-2 1 1,1 0 442,-1-4 0,1 1 0,2 1 0,0 1 0,-1-1 0,-1-1 0,36 0 0,-8 4 0</inkml:trace>
  <inkml:trace contextRef="#ctx0" brushRef="#br0" timeOffset="137">31336 14103 7990,'-6'-15'1656,"4"6"-789,-2 0-965,2 5 1,2 0-86,0 8 1,5 4 0,0 6 0,-2 1 163,-2-1 0,-1 6 0,0 6 0,0 5 58,0 7 1,-1 3 0,-4 4-1,-3 2 1,-1 7 12,-1 6 1,1 6 0,-4 10-57,8-36 1,1 0 0,-2 4 0,1 1 0,1 0-1,1 0 1,0-1 0,0 0-118,0 0 1,0-1-1,0-1 1,1 0 0,3 38-1,6-5-1714,7-7 1566,0-5 0,7-13 0,-7-1 1</inkml:trace>
  <inkml:trace contextRef="#ctx0" brushRef="#br0" timeOffset="138">28678 15738 8183,'1'-8'93,"4"3"0,8 3 0,9 2 0,11 0 0,8 0 284,6 0 0,4-1 1,7-2-1,2-2 0,7 2 1,7 1-310,-31 2 0,1 0 0,6-2 0,3-1 0,1 0 0,2 0 0,2 0 0,-1 0-22,1 0 1,1-1 0,6 1 0,1 0 0,7 1 0,0 1 0,1-1 0,0-1-271,0 1 0,-1 1 0,2 0 0,0 0 0,0 1 0,0 0 0,-1 0 1,-1-1-96,-4-1 0,0-1 1,1 2-1,0 1 0,-4-3 1,-1 1-1,1 1 0,-2 0 319,-4 1 0,-2 0 0,0-2 0,-2 0 0,-6-1 0,0 1 0,3-1 0,0 1 0</inkml:trace>
  <inkml:trace contextRef="#ctx0" brushRef="#br0" timeOffset="139">29488 14785 6825,'-16'14'-84,"-3"2"0,-4 3 0,-6 3 0,-2 0 0,-6-1 0,-1-1 0,-3 2 0,3 1 0,2-3 256,4 1 0,4-6 0,4 4 264,5-3 0,11-3 0,8-2 0,10-3-409,7-2 0,5 4 0,7-4 0,1 0-190,3 1 1,-1-1-1,4-1 1,-3 2-125,-6 1 1,-5 5 0,-8-5-1,-1 1 102,-4 1 0,-2-1 0,-9 4 1,-3-2 267,-4-1 0,-4-6 1,-1 4-1,0-2 118,0-2 1,4 2 0,2 0 0,0 1-137,0-1 0,1 0 1,-4-1-1,1 4-307,-1 4 1,-2 1 241,-1 1 0,-6-1 0,-3 0 0</inkml:trace>
  <inkml:trace contextRef="#ctx0" brushRef="#br0" timeOffset="140">29417 14984 8008,'2'10'-976,"2"-1"976,4-6 0,6 8 0,1-4 0,-1 0 160,0 5 0,2 0 0,1 2 0,4 1-164,1-1 1,-3-2-1,3-2 1,0-5 0,-1-4-64,-1-1 0,4 0 0,-5-1 0,-2-4-11,-1-5 1,-3-2-1,-2-4-11,-2-3 1,-6-3 0,2-5 0,-3 2 108,-2 1 1,-7 0-1,-2-2 1,-5 2 60,-5 5 0,-3 3 1,-7 4-1,1 2-14,-1 5 1,2 5 0,4 5 0,4 5 0,3 2 16,2 2 1,1 1 0,4-1-118,4 0 0,3 2 0,2 3 1,2 3-18,3 0 0,-2 5 0,5-5 0,0 2 0,-2-1-9,0 3 1,4-1 0,-4 0 0,0-3-68,1-1 1,2 4-1,-3-1 1,1 1-183,-1-1 308,5-4 0,-3 1 0,6 1 0</inkml:trace>
  <inkml:trace contextRef="#ctx0" brushRef="#br0" timeOffset="141">29872 14515 8008,'0'14'-399,"0"0"0,0 2 474,0 3 1,0 3 0,0 7 0,0 1-1,0 1-63,0 2 1,0 7 0,0-2-1,0 5-85,0 4 0,-2-3 0,-1 5 0,-3-2 0,0-1-135,-1-5 0,2 0 1,5-9 207,0-5 0,0 1 0,0-6 0</inkml:trace>
  <inkml:trace contextRef="#ctx0" brushRef="#br0" timeOffset="142">30583 14586 8008,'5'-19'-187,"1"2"0,0 2 913,1 4 0,-4 8-509,-8-1 1,2 2 0,-7 2-459,-1 0 0,3-2 0,-1-1 37,-2-2 0,3-1 255,-2 1 0,1 5 1,-5 0 167,-1 8 0,0 13 0,-3 9 0,-1 11 21,2 9 1,-4 12 0,2 4-1,2 4-161,1 1 1,9-31 0,0 1 0,0 0-1,0 1-221,0 2 0,0-1 0,0 1 0,1-1 0,0 2 0,1 0 0,-3 34 1,2-11-630,3-11 0,1-8 1,2-13 338,0-7 0,0-7 0,-2-10 432,-2-2 0,-4-10 0,-6-8 0,-1-6 0</inkml:trace>
  <inkml:trace contextRef="#ctx0" brushRef="#br0" timeOffset="143">30114 14998 8019,'-15'0'2934,"1"0"-2800,6 0 1,4 0 0,8 0 0,7 0-425,7 0 1,10 0 0,10 0 134,3 0 1,2 0-1,1-1 1,3-4-63,6-4 0,3 1 0,3 0 0,-1 1 0,-4 3-327,-3-3 0,-10 6 544,-8-4 0,-3 3 0,-2 2 0</inkml:trace>
  <inkml:trace contextRef="#ctx0" brushRef="#br0" timeOffset="144">29801 17486 10448,'1'-20'-77,"4"-7"0,6-10 1,5-13-1,5-15 1,-10 26-1,0-2 1,1-5-1,-1-2 1,1-2-1,0-2 1,0-3-1,0-1-140,1-2 0,-1-1 0,-1-1 0,-1 0 0,-1-1 1,1-1-1,-3 3 0,0 1 0,-2 3 0,-1 1 198,-1 4 0,-1 1 0,-1 5 1,0 2-1,-3-29 0,-3 11 1,-4 13 288,-4 14 1,-1 9 0,0 11 537,-1 4-1144,1 3 0,13 6 0,5 0-264,7 0 1,4-2-97,-1-3 724,-6 4 0,-2-4 0,-7 8 0,-3 3 0,-2 2 240,-2 3 1,0 2 0,-3 0 0,3-2 24,2-2 0,-4 1 1,6 4-182,1 0 1,1 0 0,2 0-43,0 1 1,-5-1 0,1 0-1,0 0-46,3 1 0,-6 0 1,0 3-1,-3 2-47,1 2 1,-1 2-1,-6 6 1,-1 3-103,-2 5 1,0 3 0,5 0 0,0-1 0,-1-4-288,1-1 1,5-4 0,1-7 411,1-5 0,-4-3 0,4-2 0</inkml:trace>
  <inkml:trace contextRef="#ctx0" brushRef="#br0" timeOffset="145">29971 15851 8026,'0'-22'816,"0"3"-585,0 10 0,2 4-543,3 10 0,7 7 0,9 9 0,1-1 128,3 1 0,2 4 1,2-1-1,-1 4-88,0 6 1,-5-3-1,-3 7 1,-1 2 271,0 1 0,-6 1 0,-1 7 0,-4 2 0</inkml:trace>
  <inkml:trace contextRef="#ctx0" brushRef="#br0" timeOffset="146">30043 17273 8131,'0'-8'180,"0"2"0,6 7 29,3 4 1,9 5 0,2 8-178,2 6 1,-4 3-1,2 3 1,-1 2-74,0 1 0,5 6 1,-5-2-1,0 1-8,1-1 1,-2-5 0,4 3-1,0-2-97,0 0 1,0 0-1,3-4 1,-2-2 0,-1-2 145,0-1 0,-5-7 0,4 3 0</inkml:trace>
  <inkml:trace contextRef="#ctx0" brushRef="#br0" timeOffset="147">30554 17202 7974,'-20'1'0,"-2"4"0,-2 6 274,0 7 1,7-1 0,-2 5 0,2 0 0,-1 0 93,-1 4 0,0 0 0,5 3 0,-2-1-316,-3 1 0,4 4 0,-6 0 0,2-1 55,0-2 0,-1-2 0,2 1 0,-1-1-98,2 0 0,-4 1 0,1 1 1,-1 1-414,1 3 0,1-3 0,3-7 1,0-5 403,2-3 0,-10-2 0,8 0 0</inkml:trace>
  <inkml:trace contextRef="#ctx0" brushRef="#br0" timeOffset="148">30213 14216 7963,'0'-22'100,"0"3"0,2 4 1,2-1-1,4-3 0,2-5 1,-1-4-1,2-5 1,4-5 190,4-3 1,-4-5 0,4-6 0,-3-10 0,0-8-1,1-5-383,-8 35 1,1-1 0,2-3-1,0-2 1,-2-1 0,-1-1 51,0 0 0,-1-2 0,-2 1 1,-1-1-1,-1 1 0,0 0 0,0 2 1,0 1-1,-1 3 0,0 2-40,4-32 0,-3 16 1,-4 15-1,-1 9 302,-4 7 0,-3 7 0,-6 10-119,0 4 1,4 4-339,1 1-192,6 6 330,-4-4 0,9-1 1,1-7 107,2-2 643,0 5-143,-5-4 1,-7 9-58,-2 3 0,1-4-316,-2 4 0,6-3 0,-4-1-173,1 4 1,-2-2 0,3 5-1,-2 0-100,-3 0 1,-3 6 0,-4 7 0,-1 1-67,2 3 0,-4 2 1,1 0-1,-1-2-73,1-1 0,-4-1 1,5 4-1,0-2 0,0-1-438,0 1 0,0-4 0,5-2-509,0-3 1221,6-8 0,-5 4 0,5-4 0</inkml:trace>
  <inkml:trace contextRef="#ctx0" brushRef="#br0" timeOffset="149">30455 12525 7969,'0'-10'-688,"0"1"1879,0 6-935,0-4 0,1 7 1,4 0-1,5 2 1,2 1-136,2 2 0,7 6 0,3-2 0,3 4 26,1 1 1,0 0-1,-1 1 1,-1 0-212,-3 4 0,-10-1 0,1 4 0,-1-2-571,-1-2 0,-2-3 1,-1-2 165,2-3 1,2-4 0,1-8 468,1-2 0,5-11 0,2-7 0</inkml:trace>
  <inkml:trace contextRef="#ctx0" brushRef="#br0" timeOffset="150">31009 11515 8154,'0'-22'-141,"0"2"1,0 4 476,0-3 1,0 3 0,2-1 0,3 4 7,4 4 1,4 5 0,3 0-1,3 2 1,4 2-50,4 0 0,3 0 0,2 0 0,2 0-136,3 0 0,-1 0 0,4 0 0,-4 0-103,-1 0 0,1 0 1,-8 2-1,-5 1-228,-6 2 0,-4 1 214,-4-1 0,-11 9 1,-13 13-1,-12 7 26,-9 9 1,-12 16-1,-4 1 1,24-29-1,1 1 1,-1-1 0,0-1-42,-24 29 0,5-4 1,9-3-1,6-4-114,7-4 0,5-1 0,7-2 0,2-2-138,1-1 0,7-11 0,-2 0 52,4-5 0,2-3 0,4-7 115,5-2 0,4-4 1,5-6-1,3 0 20,0 0 1,5 0 0,-3-1-1,3-3-92,1 0 0,-1-6 0,-2 4-253,-1-2 0,-4 3 1,1-3-470,-7 2 1,-9 0-1,-2 1 852,-6-4 0,-5-4 0,-6-1 0</inkml:trace>
  <inkml:trace contextRef="#ctx0" brushRef="#br0" timeOffset="151">31024 11800 8154,'0'-21'758,"0"5"130,0-3 1,0 4 1400,0 0-1953,0 7 1,1 2 0,4 6-77,4 0 0,10 6 0,5 2 0,4 2-165,6-1 0,0-1 0,6 3 0,-2-3-83,1-2 1,-4 1 0,-2-4 0,-3 2 0,-3-1-150,-3 3 1,-4-6 0,-7 6-1,-2-3-1145,-2 1 127,-5 0 482,2-5 1,-12 0-2122,-4 0 2794,4-6 0,0-2 0,6-7 0</inkml:trace>
  <inkml:trace contextRef="#ctx0" brushRef="#br0" timeOffset="152">31749 11842 8456,'8'7'-647,"-2"0"0,-6 8 1</inkml:trace>
  <inkml:trace contextRef="#ctx0" brushRef="#br0" timeOffset="153">1053 16193 22122,'9'4'-429,"1"3"0,1-1 0,1 2 1,2-2-1,2 0 0,2-1 0,2 0 1,1 1-1,1 1 471,0-1 1,2-1 0,6-5 0,1 0 0,2 0 0,1 0 0,0 0 285,4 0 1,3-7 0,2-2 0,0-4 54,-1-1 0,2-2 1,4-3-1,4-5-178,3-2 1,8-3 0,2 2 0,2 2 0,-3 3-264,0 1 0,-3 4 1,-7 6-1,-5 3-97,-6 2 0,-10 3 0,-2 7 0,-4 6-62,-3 2 0,-7 3 0,4-1 0,-2 0 1,1 0 186,2 1 1,-3-1-1,3-2 1,1-1 54,-1-1 1,6-5-1,7 3 1,0-1-33,-1 1 1,6-4 0,-4 0 0,4-2-215,2-2 1,-2 0-1,9 0 1,0 0-135,3 0 0,5-2 1,3-2-1,1-6 149,-1-3 1,-3-6-1,-3-1 1,-2-2-1,2-3 160,1-2 0,0 3 0,-1 2 0,-3 1 343,-2 4 0,-7 1 1,-7 4-1,-3 2 131,-5 5 1,-8 4 0,-2 2-683,-6 4 1,-5 3 0,-9 8-1,-5 1-795,-6 2 996,-3 0 1,-4-5-1,-1 0 1</inkml:trace>
  <inkml:trace contextRef="#ctx0" brushRef="#br0" timeOffset="154">17943 14458 26436,'0'-14'-1696,"0"0"0,0-1 0,0 1 0,2 0 0,4 1 2359,8 4 0,7 3 0,9 6 0,3 0 0,3 1 0,1 4-710,-4 4 0,3 6 0,1 4 0,-1 4-268,-3 4 0,3-3 0,1-1 0,-1 3 98,-3 1 0,2-4 0,0-1 0,0-3 0,1-4 115,0-4 0,1-8 1,2 2-1,-1-5 308,1-5 0,3-3 0,0-8 0,2-3-207,4-5 1,2-1-1,7 0 554,0 1 0,0 1 1,-2-6-1,-1 2-565,-2 4 0,-6-3 0,1 7 0,-4 2 322,-5 1 0,-3 4 0,-7 0 0,-1 5 1,-3 0 423,-5 4 1,-8 3 0,-3 5-1040,-2 4 1,-1 4 0,-7 3 0,-1 1-24,-2 2 1,-1 5-1,3-4 1,-2 1-313,2-1 0,3 4 0,4-3 0,8-1 336,5 1 0,7-2 1,9-5-1,5 0 0,3-1 49,1-4 1,1 2 0,1-6 138,4-2 0,7-1 0,10-2 0,4-2 81,9-3 0,-37 1 0,0-1 1,1-3-1,0-1 0,-1-1 1,0-1 7,-1 0 1,0 0 0,3 2 0,0 0-1,1 0 1,0 0 0,-2 0 0,0 2 674,35-7 0,-6 1 0,-4 3 0,-9 6-291,-9 2 1,-8 2-1,-14 2 1,-3 2 425,-5 6-970,-10 9 0,4 3 0,-5 6 0</inkml:trace>
  <inkml:trace contextRef="#ctx0" brushRef="#br0" timeOffset="155">29218 14188 8464,'-14'-9'-159,"1"-1"0,2 1 1,3-1-1,0 2 0,2 0 1,0 0-112,2-3 1,3-3-1,1-3 1,0-4-1,0 1 318,0-1 0,-2-3 0,-1 5 255,-2 2 1,-6 6 0,2 3-1,-4 3-98,-1 7 1,-2 6-1,-3 11 1,-5 5-114,-2 2 0,0 4 0,0 4 0,-3 3 1,2 5-88,2 0 0,1 1 0,-3 0 0,2-1-12,1 1 0,5 1 0,-3 3 0,0 6 89,0 2 0,5 3 1,-4 2-1,4 2 86,3-2 1,-4-6 0,10-2-1,0 0 1,4-2 102,2-2 0,2 2 0,2 1 0,2 1-186,6 0 1,4-4-1,5 4 1,5 0-57,3-2 0,9 1 0,7-5 20,7 1 1,7 5 0,5-4 0,4-4-67,4-5 0,-32-18 0,2-1 1,4-1-1,1-1 0,4 0 0,1-2-106,4-1 0,0-1 1,1 0-1,-1-1 0,-3-3 1,1-1-1,2-1 1,1 0 39,3-2 0,2-1 0,2-2 1,-1 0-1,0-3 0,0 0 55,-4 1 0,0-2 0,5-4 0,0-3 1,0-1-1,0-2 0,2-4 0,0-2 1,0-2-1,0-3 58,-2 0 1,-1-2-1,-2-3 1,0-1-1,-1 1 1,0-1-1,2-2 1,0 0-23,-1 0 1,0 0 0,-3 1 0,-1-1 0,-3 1 0,-2 0 0,0-1-1,-2 0-6,1-1 1,-3 0 0,-4 0 0,-2-1 0,0 2 0,-2 0 0,-5 0 0,-1-2 0,16-28-11,-11 2 1,-10-5-1,-15-4 1,-4-2-53,-8-2 0,-8-7 0,-1 37 0,-2 0 0,-3-2 0,-1-1 38,-2-1 0,-2 0 0,-2-1 1,-1 1-1,-1 0 0,-3 1 1,-1 0-1,-1 0 2,-1 2 1,-2 0 0,-2-2 0,0 1 0,1 4-1,1 1 1,-1 2 0,-1 2 49,0 2 0,-2 3 0,-5 3 0,-2 4 0,-3 6 1,-2 2-1,-2 3 0,-1 2-42,-2 3 0,-1 2 1,-3 3-1,-1 2 0,-2 3 1,-1 2-1,-5 3 0,-1 2-224,-3 3 1,-1 2 0,-1 5 0,1 2 0,-1 5 0,0 1 0,-1 3 0,-1 1 167,22-10 1,-1 1 0,2-1 0,-21 9 0,3-1 0,2-2 0,2 0-1,3-2 1,0-2-8,2 0 1,0-1-1,2-3 1,2-2-1,4-4 1,2-2 0,4-2-1,2-1-179,-33 6 1,13-4 0,1-1 253,4-1 0,4-2 0,7 1 0,5-3 0</inkml:trace>
  <inkml:trace contextRef="#ctx0" brushRef="#br0" timeOffset="156">1991 4791 7818,'-6'-8'-289,"-4"3"0,-3 4 893,-1 1 196,0 0 0,5-2 441,-1-3-132,7 4-363,-3-5-531,6 6 0,1 0 1,6 0-1,5 0 178,6 0 1,0 0 0,-2 0-185,3 0 0,-1-2 1,4-1-1,0-2 14,0 2 0,-3-3 0,3 1 0,-1 2 0,-2 1-19,1 2 0,-4 0 1,3 0-99,-3 0 0,-1 0 1,3 0-1,1 0 18,-2 0 1,1 0 0,-1 0-1,2 0 1,0 0 43,1 0 0,-1 0 0,8 0 1,3 0 12,0 0 0,2 0 1,-1 0-1,4 0-36,1 0 0,-4 0 0,1 0 1,-3 0-101,-1 0 1,-6 0 0,-1 2-1,-1 2-73,-4 6 1,-1-2 0,-2 1 0,1 1-6,-1-2 1,0 3 0,-1-5 0,-2 0-24,-2 1 1,1-3 0,4-4 0,2 0 0,1 0 11,2 0 0,5 0 0,-4 0 0,2 0 1,4 0-17,1 0 1,-4 0 0,-1 0 0,0 0-119,1 0 0,-4 0 0,3 0 0,-2 0 10,-2 0 1,-3 0-1,0 2 1,-1 1 38,0 2 1,0 0 0,0-4 45,1 4 0,-1-4 1,0 4 48,0-3 1,1-2 0,-1 0-216,0 0 0,0-2 1,0-1-826,1-2 1,-6 1-2043,1 4 321,-7 0 2795,3 0 0,-6 0 0</inkml:trace>
  <inkml:trace contextRef="#ctx0" brushRef="#br0" timeOffset="157">3498 4507 7785,'0'-8'880,"0"1"0,6 7-700,4 0 1,4 2 123,5 3 0,-3-2 0,3 5 0,-2 0 21,2 0 0,-2-4 1,6 4-1,-1 0-202,0 0 0,-3-3 0,3 3 1,-2 0-1,-2-1-19,-2 4 0,-2-3 1,0 2-81,0 1 1,-6-3 0,-2 0 0,-1 0 1,0 0 0,0 1 292,-5 5-187,0-6 1,-2 0 0,-3-5-21,-4 2 0,-5 0 0,-4-4 0,-2 4 0,-2 3-92,-4 0 1,1 4 0,0-2 0,3 1-93,1-2 1,-3 4 0,5-3 0,2 2-31,1 2 1,7 1-748,-1-1-950,7-6-290,-3-2 877,6-6 830,0 0 0,-6 6 1,-2 2-1</inkml:trace>
  <inkml:trace contextRef="#ctx0" brushRef="#br0" timeOffset="158">3612 4450 7815,'-8'0'2857,"2"0"-2169,-1 0-420,6 0 0,-6 1 0,9 2 0,1 4 0,3-1 72,2 0 1,2 4 0,4-4 0,2 2-169,3 3 0,-2 2 0,7 1 0,-1 0-5,0 0 0,2 1 0,-5-1 0,1 0 1,-1 0 192,-2 1 0,-2-1-312,-2 0 1,0-1-1,-1-2 71,-4-2 481,-2-6-375,-7 4 0,-7-1 0,-2 3-221,-4 4 1,-1 1 0,-2 0 0,-1 2-64,-2 3 0,0-3 1,5 3 17,-1-3 0,1-4 0,0-1-37,0-1 1,4-2-1,1 3 1,-2-3-1,0 0-293,1 0 0,-2-4 0,2 4 0,-1 0-425,1 0 0,-2 2 0,2 4-710,-2 0 1,4-5 1505,3 1 0,-3-1 0,0 6 0</inkml:trace>
  <inkml:trace contextRef="#ctx0" brushRef="#br0" timeOffset="159">3029 3753 8100,'-8'-8'-54,"-5"-3"0,4 6 0,-2 1 0,0-1 0,1 0 0,-1 2 1,-1 3-1,-3 3 0,1 4 418,0 0 0,1-2 1,2 5-1,2-1 1,-1 1-1,1-1-97,-1 2 1,6 2 0,-4 3 0,1 3 0,4 4 0,2 4 10,1 2 0,0-1 0,0 2 0,0 2-113,0 1 1,0 0 0,0-5 0,0 1 16,0-1 1,0 1 0,1-1-46,4 0 0,0 4 0,7 0 1,6-2-1,4 1 265,8-1 1,0-1-296,8-6 1,6-2 0,10-7 0,4-1-60,4-4 0,4 2 1,-4-4-1,-2-1 1,-2 0 38,-1-3 0,0 1 0,1-1-197,4 2 1,-2-1 0,5-4-1,-2 0-150,-3 0 1,-8-1-1,-5-4 1,-4-5 258,-5-2 1,-3-9 0,-8-1 0,-4-2 30,-4 1 1,-3-7 0,-3-8-1,-2-3-76,-2-2 0,-6-11 0,2-2 1,-3-4-1,-4-7 8,-3-9 0,-9 2 1,4 32-1,-2 0-73,2 3 1,-2-1 0,-3 0 0,-2 0 0,3 2 0,-2 0 0,-18-35 81,-6 5 0,-3 7 0,-2 12 1,-6 9-1,-4 14 86,-8 8 1,-5 7 0,-3 11 0,0 2-39,-1 2 0,1 9 0,0 6 0,3-2 0,7-1-100,9-2 0,12-4 0,7-2 0,4 0-1137,6 0 1,7-5-1212,7 1 2429,5-2 0,-8 4 0,4 2 0</inkml:trace>
  <inkml:trace contextRef="#ctx0" brushRef="#br0" timeOffset="160">1166 4663 8217,'0'-16'-36,"0"-1"0,0-2 0,0 1 0,0 1 0,0 0 0,0-2 0,0 1 0,0 3 339,0 0 0,0 1 1,0 0-1,-1 0 1,-2 0-1,-4-1 167,-1 1 1,4 5-1,-6 1-424,-1 1 0,-2 3 0,-1 4 0,0 1-112,0 4 0,-7 4 1,-2 10-1,-4 7-107,-2 5 0,1 1 1,-1 4-1,1 1 128,0-1 0,5-3 0,4 3 0,4-1 90,0-3 1,8-2 0,2-2-1,3-1 1,2-3 73,0-5 0,7-5 0,2-3-85,4-2 0,1-5 0,0 0 0,2-2 107,3-2 0,-2 0 0,5 0 0,0 0-39,1 0 0,-4-5 1,3 0-310,-2 2 0,-1 2 20,-5 1 1,-4 0-1,-2 1 209,-2 4 1,-1 3 0,-7 6-1,-1 2 60,-2 3 0,-6 3 1,2 6-1,-4 1-71,-1-1 0,0 2 0,-2 2 0,-1 1-16,-2-1 1,-5 4-1,3 0 1,-1 1-6,-3-4 1,4-3 0,2-3 0,4-4 344,0-4-214,1-3 0,8-10-51,6-6 0,8-7 0,11-12 0,4-5-94,4-3 1,3-6-1,0 1 1,0 4 21,-3 3 0,-2 2 0,4 0 1,-2 4-5,-4 3 0,-2 2 1,-7 1-32,0 4 0,1 2 86,-1 7 0,-5 7 1,-1 4 189,-1 6 0,-3-1 0,-4 4 0,0-1-85,0 0 0,0 5 0,0-3 0,0 1 31,0 3 0,0-3 0,0 2 1,0-1 52,0 0 0,0 2 1,0-6-1,0 0 1,0 0-190,0 0 0,-1 0-269,-4-5 0,3 0-312,-2 0-402,2-6-233,2-2 0,-2-6 1167,-2 0 0,-4 0 0,-6 0 0</inkml:trace>
  <inkml:trace contextRef="#ctx0" brushRef="#br0" timeOffset="161">1550 981 7990,'-6'-14'13,"4"-1"1,-4 3-1,1 1 1,2 3 131,5 2 1,-1 1-1,9 3 1,1-1-1,1-2-69,3 2 0,-1 2 0,0 2 0,0 4 15,0 4 1,1 4 0,-1 3-1,0 3 8,0 5 1,-4 2-1,-2 3 1,-2-1-85,-3 1 1,-1 1-1,-2 1 1,0 2-49,0-1 0,-7-2 0,-2-2 0,-4 1-8,-1-1 0,-5-1 1,-1-2-1,-1-2-31,1-3 1,-6 4 0,4-5-1,-2-2 72,1-1 0,4-3 0,-3-2 0,1-3 76,4-2 0,6-1 0,3-4 24,2 4 0,2-4-244,9 4 1,5-3 0,9-2 0,3-2 45,0-3 0,9 2 1,-2-6-1,1-1-156,0 2 1,-3-4-1,-2 4 1,-3 0-6,-1 3 1,-1 2 0,-2 0-1,0-2-107,0 2 1,-2 2 365,-2 1 0,0-7 0,0-1 0</inkml:trace>
  <inkml:trace contextRef="#ctx0" brushRef="#br0" timeOffset="162">1991 1080 8089,'0'-20'-361,"0"9"1,0-3 1195,0 1 0,-6 7 51,-4 1-834,-3 3 0,6 4 1,0 1-1,3 3-58,-1 2 1,0 3-1,5 8 1,2 3-38,2 1 0,0 2 1,3-5-1,1 2-131,0 4 0,2-6 0,4-1 0,0-5 0,0-2 55,1-3 0,-1-6 1,0 2-1,0-4 61,0-1 1,1-1 0,-1-4 97,0-4 0,0-4 1,-1-3-1,-2-1 1,-3-4 74,-2-1 1,-1 3 0,-5-3-1,-2 2-65,-2 2 0,-4 4 0,-6 3 0,-1 3-11,1 2 1,0-4 0,0 6 0,-1 0-51,1 3 0,0 2 1,0 3-251,0 0 0,4 6-105,1-6 1,7 3 0,2-4 0,8 2 7,5-2 0,2-2 0,4-1 251,5 0 1,-2-1 0,2-2-1,0-4 107,-2-1 0,5 4 0,-5-4 0,0 2 0,-3 2 0,-4 3 0,0-4 0,-1 0 21,0 2 0,0-5 128,1-1 0,-8 1 530,-2-2 952,3 7-71,-6-3-1434,4 6 0,-6 6 0,0 4 0,0 2-39,0 3 0,0 0 0,0 3 0,0 1-121,0-2 1,0-1 0,2-2 0,1 0-293,1 1 0,3-6 0,-2-1 122,4-2 0,-1-1 230,1-5 1,1-2-1,3-2 1,-4-6 67,-4-2 1,1-3-1,-1 0 1,-2-3 145,-1-1 0,-2 0 0,0 5 1,0-2 127,0-3 0,-2 3 0,-1-2-103,-2 2 0,-4 6-270,4 1 1,-1 6-303,1-2 0,2 3-661,-7 2 0,5 0-185,-4 0 0,6 2 1153,-2 3 0,-3 2 0,0 8 0</inkml:trace>
  <inkml:trace contextRef="#ctx0" brushRef="#br0" timeOffset="163">2489 910 8112,'7'0'107,"0"0"-1106,-7 0 999,0 0 0,0 0 0</inkml:trace>
  <inkml:trace contextRef="#ctx0" brushRef="#br0" timeOffset="164">1166 4549 7924,'0'-9'578,"0"-1"-470,0 1 0,0-5 0,0-1 0,0 1 28,0 0 1,-1 0 0,-2 0-8,-2-1 1,-6 7-1,1 4-62,-2 2 0,-3 2 0,1 2 0,-2 2-5,-3 6 1,4 3 0,-6 1 0,2 0-4,0 0 0,-1 0 0,2 1 0,-1-1 51,2 0 1,-4 0-1,2 0 1,1 1-92,-3-1 1,5 5-1,-3 0 1,3-2 160,2-1 0,5-2 1,1 0-1,1 1-110,4-1 1,2 0 0,2 0 0,2 0-15,2 1 0,6-6 1,-1 1-1,2-1 54,3-1 1,-1 5 0,0-5-1,0 1 45,1 1 1,0-1 0,3 5 0,1 0-38,-2 1 1,-1 0 0,-2 3-1,0 1-22,0-2 0,-1-1 0,-2 0 0,-1 0-75,1-2 0,-5 3 0,-1-7 0,-2 2-65,2 2 0,-4 1 0,4-1 1,-5 2-1,-5 3-45,-4 4 0,-4 4 0,-3 3 0,-3 2-19,-4 1 1,-3 2 0,0-4 55,-3 3 1,9-1 0,-7-5 0,5-1 15,4-3 0,-1-4 1,3-6-1,4-1 144,-1-3-236,7 2 0,0-12 58,6 0 0,6-11 0,3-9 0,6-1 107,4 0 0,-2-2 0,5 2 0,0 1-36,0-1 1,0 4-1,2 6 1,-5 3-278,-3 2 312,-2 1 0,0 5 61,0 0 0,-4 5 1,-2 1-1,-2 2 13,-3 3 1,4 1 0,-1 3 0,0-1 154,1 0 1,2 5-1,-3 2 1,1 1 9,-1 3 0,4 7 0,-4 2 0,0 1-197,0 0 0,-1 4 1,-3-2-1,1 1 25,2-1 0,-1 1 0,-4 5 0,0-2-32,0-3 1,-1 3 0,-2-5 0,-2 2-4,2 0 0,0-5 0,-1 4 0,0-3-15,1-2 1,1 3 0,2-2 0,0-1-36,0-2 1,0-2 0,0-1 0,0-2-25,0-1 0,0-2 1,0 3-1,0-1 63,0 1 1,0 2 0,0 2 0,2-3 11,2-2 0,-2 1 0,3-4 0,-4-1-67,-1 1 1,0 3 0,0-4-1,0 1 9,0-1 1,0-1 0,0-3 0,0 1 5,0 2 0,0 0 0,0-3 0,0 1-25,0 2 0,0 7 0,0-3 1,0 4-46,0 2 0,0-1 1,0 1-1,0 1 2,0 3 0,0-3 1,0 3-1,0-3 41,0-2 1,0-1 0,0-2 0,0-1 22,0 1 0,0-4 0,0-1 0,0-1-47,0 0 0,0 2 1,0-4-1,0 2-81,0-1 1,0-3-1,0 0 1,0-1-86,0 0 1,0-4-495,0-1-270,0 1 259,0-3 0,0-2 0,0-11 0,0-8-640,0-8 0,2-12 1345,3-4 0,-4-15 0,5-6 0</inkml:trace>
  <inkml:trace contextRef="#ctx0" brushRef="#br0" timeOffset="165">4550 4819 7682,'-14'0'-9,"0"-1"1,-1-4 0,1-3-1,2-1 1,2-1 0,4 1 0,1-1-679,0 1 0,1 4 1147,4-4-446,0-1-523,0 2 509,0 2 0,0 6 0</inkml:trace>
  <inkml:trace contextRef="#ctx0" brushRef="#br0" timeOffset="166">4266 4677 7366,'9'2'1535,"-1"3"-1031,-2 4 0,1 4 0,-4 1 0,2 0 0,-1 0-345,3 0 0,-1 1 0,5-3 0,-3-1 0,0-3-124,0-1 1,1-3-1,6-4 1,-1 0 11,0 0 0,0-1 0,0-4 0,1-4 132,-1-4 0,2-8 1,1-2-1,4-6 16,1-4 0,0-3 1,3-8-1,-1-4-143,1-4 1,2 1 0,1 1-1,-1 3-185,-3 5 1,-4 6 0,-5 9-346,-1 4 1,-6 7-51,-4 6 0,-2 13 1,-2 2-1,0 6-265,0 3 1,0 1-1,-2-3 793,-2-2 0,2 2 0,-4-4 0</inkml:trace>
  <inkml:trace contextRef="#ctx0" brushRef="#br0" timeOffset="167">4308 5331 8966,'5'14'197,"0"1"1,-2-1-1,0 0 1,0 0-1,2 0 1,0 1-1,0-1 1,1-1 48,2-4 0,-3 2 0,2-5 0,1 1 0,-1 1 0,1-2-106,-1 0 1,3-1 0,4-5 0,0 0-130,1 0 0,-1-8 1,2-6 93,3-8 1,-2-5-1,5-3 5,-1-3 1,4-4 0,-3-5 0,2-1 15,-1 0 1,-5 2-1,1 3 1,-3 5-98,-2 3 0,-2 13 1,-2 3-1,-4 3-275,0 3 60,-4 1 0,4 9-302,-6 3 2,0-4 1,-1 10-237,-4-6 1,3 1 246,-2-1 1,-3-2 0,3 7 0,-1 1-1040,-1 1 1514,4 3 0,-11 5 0,6 2 0</inkml:trace>
  <inkml:trace contextRef="#ctx0" brushRef="#br0" timeOffset="168">4451 5957 7730,'-8'1'-160,"1"2"1,3 4 0,-1 1 0,2 3 359,1 1 0,2 7 0,0 2 0,0-1 0,0 1 309,0-4 0,5-1 1,1-2-289,2 0 1,2-1 0,4-3-178,0-6 1,-1-4 0,-2-4 0,0-6 40,5-3 1,-2-5 0,5-3 0,-3-1-75,-2-3 0,0-1 0,0 1 0,-1 1-142,-4-1 1,4 5-1,-4 1 1,2 3-315,-1 2 0,1 4-395,-6 1 0,1 5 165,-1 0 0,-4 4 675,4 4 0,-3 4 0,-2 7 0</inkml:trace>
  <inkml:trace contextRef="#ctx0" brushRef="#br0" timeOffset="169">4422 6540 9144,'0'14'170,"2"5"1,1 1 0,2 1 0,-2 1 8,-2 0 0,4-5 1,1 1-1,1-6-60,-1-2 0,5-2 1,-1 1-59,2-4 1,2-3 0,1-4-22,-1-3 0,5-4 1,0-9-1,-2-2-19,-1-2 1,-2 3 0,2-3 0,1 0 10,2-1 0,0 1 0,-4-3 1,-1 3-99,0 1 0,0 2 0,-1 5 1,-4 0-937,-4 0 646,3 6 1,-7 3 11,4 10 0,-5-3-199,-5 2 1,4-1-679,-4 2 1221,4-3 0,-6 4 0,-1-6 0</inkml:trace>
  <inkml:trace contextRef="#ctx0" brushRef="#br0" timeOffset="170">5659 867 8553,'-1'-8'266,"-4"4"0,-5 2 1,-2 2-1,-3 0 1,1 0-131,0 0 0,0 0 0,0 0 0,-2 0 0,-2 0 0,-1 0-181,2 0 0,1 0 1,2 0-1,0 0 1,0 2-453,-1 2 1,1 4-334,0 6 0,6-4 15,3-1 1,4-4 814,1 5 0,0-7-39,0 3 1,0-8 533,0-2 705,0 2-962,0-4 1,0 7 0,0 4-77,0 5 1,0-2-1,0 1 1,0 2 24,0 2 0,0 3 1,0 1-1,0 3-71,0 3 1,0 0 0,0 7 0,0 2 13,0 1 1,0 6-150,0-1 1,0-1 0,0-1 0,0-1-83,0-4 1,0-2 0,0-4 0,0-3-761,0-1 0,1-7 170,4-5 1,1-9 0,4-4 690,-5-14 0,2-7 0,1-3 0</inkml:trace>
  <inkml:trace contextRef="#ctx0" brushRef="#br0" timeOffset="171">5403 1066 7757,'0'-8'595,"0"2"-532,0 6 1,6 0 3,4 0 0,7 0 0,5 0 1,4 0-29,4 0 0,3 0 0,-1 0 1,1 0-144,-2 0 1,-1 2 0,-1 1 0,-2 3-251,-4 2 1,-1-3 0,-6 4 353,-2 2 0,4 8 0,-10 3 0</inkml:trace>
  <inkml:trace contextRef="#ctx0" brushRef="#br0" timeOffset="172">5545 1223 7757,'8'1'0,"-3"4"-177,3-3 1,-7 10 233,4-2 1,-3 2 0,-1 2 0,3 1-47,0-1 0,1 0-253,-5 0 0,2-1-386,2-4 339,-2 4 0,4-13 270,-6 0 0,5-1 0,0-9 52,-2-1 0,-2-2 1,1 1-1,1 1 174,2 1 1,1 7 0,-1-2-70,4 4 0,-1 1 0,2 0 1,1 0-90,2 0 0,1 4 1,0 3-1,0-1-21,0 0 1,1 5-1,-1-3-43,0 0 0,0 5-18,0-4 0,-6 4 0,-3 1 26,-3 0 1,-4 1-1,-3-3 1,-4-1-20,-4-1 1,-3-1 0,-1 4 0,-3-2 16,-3-2 0,4-5 1,-3 0-1,2-2 84,2-2 1,3 0-60,0 0 1,8-2-1,2-2-98,3-6 0,4-2 1,4-4-1,7-3-584,4-5 666,2-3 0,-5-8 0,1-1 0</inkml:trace>
  <inkml:trace contextRef="#ctx0" brushRef="#br0" timeOffset="173">5972 810 9070,'14'8'525,"0"-1"-484,1-1 1,0-5 0,3 4-1,2-3 1,1-2-25,-1 0 1,4 0 0,-3 0 0,-1 0-562,1 0 1,-2-5 0,-5 0-1409,0 2 1952,-6 2 0,-14 7 0,-10 2 0</inkml:trace>
  <inkml:trace contextRef="#ctx0" brushRef="#br0" timeOffset="174">5929 881 7754,'0'-7'1599,"0"0"-1232,0 20 0,2 1 0,1 11-123,2-1 0,-1 4 1,-4 7-1,0 0-140,0 0 0,0 9 0,0-1 0,0 1-46,0 0 1,5-3 0,0 0 0,-2-1 0,-1 1-459,-2-2 0,1-6 0,2 1 1,2-6-1492,-2-4 1891,-1 3 0,-2-12 0,0 6 0</inkml:trace>
  <inkml:trace contextRef="#ctx0" brushRef="#br0" timeOffset="175">7038 981 8750,'14'0'190,"1"0"0,0 0 0,3 0 1,1 0-1,0 0 0,0 0 1,0 0-494,-2 0 0,-1-2 0,-2-1-467,0-2 0,-7 1 770,-7 4 0,-7 12 0,-7 4 0</inkml:trace>
  <inkml:trace contextRef="#ctx0" brushRef="#br0" timeOffset="176">6967 1237 7713,'0'8'682,"2"-2"-511,2-6 1,4 0-1,7 0 1,0 0-56,4 0 1,-1 0 0,4-2 0,0-1-273,0-1 1,-5-6-1,2 4 1,-3-1-595,-2 1 0,-1-5-105,-3 2 855,2 2 0,-17-5 0,4 4 0</inkml:trace>
  <inkml:trace contextRef="#ctx0" brushRef="#br0" timeOffset="177">7152 1123 7713,'8'0'676,"-2"0"1,-6 6-485,0 4 0,-1 9-102,-4 5 0,3 2 1,-4 3-1,1 1 1,0 1-29,2 3 0,2 4 0,1-7 0,1-2-87,4-4 1,-2-8-1,7 1-255,1-7 0,6-5 0,2-6 1,-2 0-1,1-3-2041,1-7 2321,-3 1 0,4-24 0,-6 3 0</inkml:trace>
  <inkml:trace contextRef="#ctx0" brushRef="#br0" timeOffset="178">7337 938 7715,'8'-9'251,"-4"-1"-198,-2 7 0,3-2 0,-1 10 214,0 5 1,-3 4 0,-1 3 0,0 4 195,0 1 1,0 6-1,0 7 1,0 0-317,0 0 0,0-2 0,0-5 1,0-1-385,0-3 0,5 1 1,0-6-299,-2-2 0,-2-6 1,1-3-208,3-1 0,-4-4 0,6-10-377,-1-7 1119,-4-6 0,10-9 0,-4 1 0</inkml:trace>
  <inkml:trace contextRef="#ctx0" brushRef="#br0" timeOffset="179">7394 896 7718,'6'-8'2018,"-4"1"-1954,10 7 0,-4 0 0,6 0 0,1 0-41,-1 0 1,0 0 0,0 2 0,0 1-81,1 2 0,-3 6 1,-1 0-1,-3 5 81,-1 3 0,2 6 0,-4-1 0,-1 3 10,3 1 0,-6 0 0,4 1 0,-3-1-4,-2 1 1,1-7 0,2-3-25,2-3 0,0-2-996,-5 0 725,6-6 0,-4-3 0,1-8 0,-5-4 0,-4-1 39,-2-3 0,-1-1 0,-6-3 0,1 1 190,0 0 0,1 0 1,2 1-1,2 4 813,-2 4 0,3 3 1133,-2 2-1591,7 0 1,8 0-266,9 0 0,-1 0 0,-4 2 0,1 3-121,-2 4 1,3 4 0,-6 1 0,-2 2 23,-2 3 1,-1-2 0,0 7 0,0-1 98,0 0 0,0 2 0,0-6 0,0-2-48,0-1 1,0-2-1,0 0-261,0 1 1,-1-6 36,-4 1 0,-3-7 0,-6 1 0,0-2 55,-1-2 1,-4-2 0,0-1-1,2-1 137,1 0 0,7 3 0,-1 1 150,-1 0 1,7-2 77,4-2 0,6 0 1,8-5-164,0-2 0,5 3 0,2-2 0,-1 1-92,1 1 0,3-3 0,-5 5 0,-2-1 0,-1 1-94,-2 3 1,-5 1 65,1 2 1,-7 2 0,2 3-87,-4 4 0,-1 4-293,0 1 1,2-6 0,3-3-791,4-4 1248,4-7 0,1-8 0,0-8 0</inkml:trace>
  <inkml:trace contextRef="#ctx0" brushRef="#br0" timeOffset="180">7806 1109 9083,'14'-8'942,"2"3"-862,3 4 0,-2-4 0,7 0 1,0 0-1,-1 1-232,1-1 0,-7 0 1,2 4-1,-3-3-1,-2 0 1,-4-1-1,-2 7 170,-2 2 1,-1 4-1,-5 6 1,0 2 124,0 3 1,-2-1 0,-2 5 0,-6 3 20,-3 0 1,1 1 0,1-1-1,1-4 89,-1-2 0,5-1 0,1-5-168,4 1 0,2-8-244,4-2 1,-2-3 0,7-2 81,1 0 1,1 0-1,2 0 1,1 0-243,-1 0 1,-5-5 0,2-1-1,4-1-198,2 1 1,2-5-1,-3 2 1,3-4-189,4-1 0,4-1 706,2 1 0,-1-6 0,1-2 0</inkml:trace>
  <inkml:trace contextRef="#ctx0" brushRef="#br0" timeOffset="181">8972 1052 7060,'0'-14'0,"0"0"0</inkml:trace>
  <inkml:trace contextRef="#ctx0" brushRef="#br0" timeOffset="182">9014 796 7877,'10'5'406,"-2"1"-278,-2 2 1,1-3-1,-4 4 1,3 2-1,0 2-109,1 1 1,4 0 0,-2 1 0,2-1-67,-1 0 1,2-4-1,-2-1-1385,2 2 1432,3-5 0,-7 7 0,-2-5 0</inkml:trace>
  <inkml:trace contextRef="#ctx0" brushRef="#br0" timeOffset="183">9299 725 7679,'8'8'-50,"-2"-2"-556,-6-6 461,0 7 1,0-4 0,0 6 0,-2 1-1,-1-1 19,-1 1 0,-1-6 1,5 6 121,0 1 0,0 2 1,0 1-1,1-2 0,3-1 4,0-1 0,7-1 0,-3 6 0</inkml:trace>
  <inkml:trace contextRef="#ctx0" brushRef="#br0" timeOffset="184">9484 782 7679,'-2'-8'606,"-3"3"1,2 4-548,-6 1 0,1 1 0,-3 4 0,0 4 73,-5 4 1,2 3-1,-5 3 1,3 5-168,2 2 1,-5 3-1,0-2 1,1-2-232,3-1 1,0-7 0,3 4-1,1-2 266,1-1 0,-6 8 0,-6-4 0</inkml:trace>
  <inkml:trace contextRef="#ctx0" brushRef="#br0" timeOffset="185">9114 1123 7698,'8'0'1729,"-2"0"-1783,-6 0 0,5 6-4,0 4 1,-1 3 0,-2 1 0,1 0-170,2 0 0,1 0-208,-1 1 1,-2-6-1,7-1-561,1-2 996,-5-1 0,7-5 0,-5 0 0</inkml:trace>
  <inkml:trace contextRef="#ctx0" brushRef="#br0" timeOffset="186">9327 1223 7698,'16'-13'-18,"3"3"0,-3-2 0,3 2 17,-3-2 1,-7 4 0,-1 2-78,-2-1 0,-1 7 136,-5 0 1,-2 5-1,-1 8 62,-1 1 0,-8-6 0,3 7 32,-4-2 0,5 3 0,4-7 106,2 4 1,2-3-1,2-1-98,2 2 1,4 0 0,8 0-1,2-3-57,0-2 0,0 1 0,-7-4 0,-2 2-145,2-2 0,-3 3 1,0 0-1,-1 2 0,-4 3-179,-2 2 1,-7 3 0,-3 3 0,-6 3-24,-4 0 0,2 5 1,-7-5-1,-1 2 173,-2-1 1,-1-5 0,1-1 0,2-6 249,1-6 1,5-4-17,-5-1 0,8-6 0,2-5-47,8-6 1,4-5 0,5-7-1,7 1-114,9-1 0,3 1 0,5-1 1,4 1-1,3 1-32,0 3 0,0-1 1,-6 6-1,0 2-203,1 1 1,-5 2 0,-2 0-1,-2-1 1,-2 1-258,-3 0 0,-2 4 0,-2 1 490,-1-2 0,-1-8 0,5-3 0</inkml:trace>
  <inkml:trace contextRef="#ctx0" brushRef="#br0" timeOffset="187">9683 967 7698,'-7'8'572,"6"0"-264,-4-4 1,4 4 0,1 6-60,0 1 1,4-1-1,3 2-12,0 3 0,-2 3 1,3 6-1,-2 2-145,-2 3 1,2 5 0,-1 8 0,-2 3 0,-2 2-451,-1 2 1,0-2-1,0-2 1,0-5 34,0-8 0,0-10 0,0-7-43,0-4 1,0-8-1,2-9-31,3-11 1,-4-9 0,6-11 396,-1-5 0,-5-9 0,6-4 0</inkml:trace>
  <inkml:trace contextRef="#ctx0" brushRef="#br0" timeOffset="188">9711 1024 7698,'8'-7'1622,"-2"6"-1320,-6-6 0,2 7 0,3 0-361,4 0 0,-1 0 0,2 0 0,-1-1-10,-1-4 1,5 3 0,-4-2 134,4 2 0,1 2-99,0 0 0,-1 2 0,-4 2-3,-4 6 0,-3 3 0,-2 2 1,0 3 218,0 1 0,-5 4 1,-2-4-1,1-1-155,0-2 1,1-2 0,5 0-258,0 0 0,6-6 96,4-3 1,-2-4 0,1-1 48,2 0 1,-4 2-1,-3 3 171,-2 4 1,-2-1 0,0 2 0,0 1 119,0 1 0,-2 2 1,-1 1-47,-1-1 1,-6-5-1,4-1-488,-2-1 0,-2 2-651,-4-4 0,5 0 978,-1-5 0,1-7 0,-6-1 0</inkml:trace>
  <inkml:trace contextRef="#ctx0" brushRef="#br0" timeOffset="189">10052 839 7698,'8'0'1802,"-1"0"-1453,-7 0 1,1 0-884,4 0 0,-2 1 298,7 4 0,-7-2 0,1 7 0,-2 1-45,-2 1 1,0 3-1,0-1 281,0 0 0,0 0 0,0 0 0</inkml:trace>
  <inkml:trace contextRef="#ctx0" brushRef="#br0" timeOffset="190">9996 1038 7698,'-2'9'1638,"-3"1"-1482,4-1 0,-6 1 0,7-1 0,0 2-111,0 2 0,0 1 0,0 0-103,0 1 0,2-8 1,3-2-132,4-3 1,4-2 0,1 0 0,0-2-38,0-3 0,1-4 0,-1-8 0,0-2-124,0 1 1,5 2 0,0 2 464,-1 0 0,-3 6 1,0 3 103,-1 4 1,-5 1-184,1 0 1,-6 0 0,4 1-35,-1 4 0,-3-2 24,-4 7 0,-6-2 0,-2 3 0,-1-2 0,-1 1 39,-1-2 0,0 4 1,-1-2-1,-1 2 259,-3 3 0,0 3 0,5 1 59,2-1 1,4-2 0,-3-2-278,2 0 0,3-6 0,7-3-210,6-4 1,-2-1 0,1-1-95,2-4 0,0 2 1,0-5-1,-3 0-317,-1 0 1,-1 3 97,-1-4 356,-4 6 1,6-2 241,-7 10 1,0-2 156,0 6 0,0 1-160,0 4 1,0-4 0,0-1-68,0 2 1,-5 2-1,-1-1 1,-1-1 54,1-1 0,-5-1 1,1 6-200,-2-1 1,2 0-1,1 0 1,-2 0-238,-2 1 1,4-1-1,1 0 1,0 0 213,0 1 0,3-1 1,-3 0-490,2 0-1038,-5 0 1583,9-6 0,-4-14 0,6-10 0</inkml:trace>
  <inkml:trace contextRef="#ctx0" brushRef="#br0" timeOffset="191">10379 1251 7698,'10'2'54,"-1"2"0,-5 4-273,0 6 0,-2 7 0,-2 3 0,-2 4 162,-2 5 1,-3 2-1,-2 3 1,4-5 385,3-3 1,2-3 0,2-3 0,4-5-29,9-4 1,5-7 0,8-3-1,2-5-237,4-5 1,2-9 0,7-10-1,-1-4-458,1-5 0,4-8 394,1-7 0,-7 1 0,-6 4 0</inkml:trace>
  <inkml:trace contextRef="#ctx0" brushRef="#br0" timeOffset="192">1223 5004 7829,'0'-14'47,"2"0"0,1-2 1,3-1-1,2-4 0,3-3 1,2-6-1,3-6 0,3-5 1,3-3-126,0-4 0,-2 4 1,-7-3-1,-2 2 0,-3 4 1,-2 3-8,-3 5 1,-1 8 0,-4 5 0,-2 2 124,-6 5 0,-2 9 0,-3-1 1,1 3 171,0 2 1,-2 7-1,-1 2 1,-4 4-10,-1 1 1,3 5-1,-3 0 1,0 0-50,0 1 0,0 1 1,-5 4-1,0-1-158,-3 1 0,-3-3 0,1 2 0,-1 0 217,1-2 0,4-2 1,4-5 246,5-1 0,5 0 1,5 0-375,4 0 0,10 1 1,4-1-1,5 2 35,5 3 0,-3-7 0,5 6 1,-2-1-137,0-1 0,1 0 0,-3-2 0,2 0 46,-1 0 1,-4 5 0,-3 2 0,-3 1 58,-2 3 1,-1 4-1,-5 2 1,0 2 32,0-1 1,0 4 0,-2 2 0,-2 3-94,-6 2 1,-1 0 0,0-1 0,2 1-118,-2 0 0,-2-4 0,-1 1 0,1 1-221,4-2 1,-2-7 0,4-2 0,1-7-284,0-2 0,-4-2 1104,5-5-403,-6-6 0,10-3 0,-2-8 38,6-2 1,5-6 0,6 3-1,0-2 52,0 1 0,5 1 0,2-1 1,-1 2-91,1 1 1,-2 4-1,-5-1 1,-1 6 126,-4 7 1,2 7 0,-6 5-1,-2 5 268,-1 8 1,-1 11 0,2 7 0,2 11-180,-2 11 1,-1-33 0,-1 2 0,1 6 0,1 1 0,1 1 0,2 0-93,0 2 0,0 1 0,1 5 0,1 2 0,-1-1 0,0 1 0,0-2 1,2 0-254,0-1 1,0-1 0,1-4-1,1-1 1,2 0 0,-1 0 0,0-1-1,-2 0 44,1 1 1,-1-1 0,-1-4 0,-1 0 0,-2-6 0,-2 0 0,1 30 231,-4-8 0,-1-12 1,0-7-1,0-5-14,0-7 0,0-9 0,0-5-256,0-3 1,-1-9-611,-4-2-250,3-3-2979,-4-2 2303,6 0 0,5-7 0,1-2 1670,2-4 0,8-14 0,6-3 0</inkml:trace>
  <inkml:trace contextRef="#ctx0" brushRef="#br0" timeOffset="193">1195 4763 7861,'-10'0'330,"2"-2"0,2-3 1,3-4 553,1-4 0,2 4 509,0-1-1012,0 7 1,2-3-111,3 6 0,-2 0 0,6 0 0,2 0-60,2 0 1,1 0-1,0 0 1,1-2 171,-1-3 1,5 4-1,1-4 1,1 2-100,-1-2 0,6 4 0,-3-4 0,4 3-39,2 2 0,-2 0 0,-1 0 0,1 0-62,3 0 0,2 0 0,-2 0 0,1 0 36,3 0 0,5-6 0,-3-4 0,2-1-12,0 2 0,0-4 0,3 5 0,-1-1-169,-2-1 0,-2 7 1,2-2-1,-5 4-11,-3 1 1,-3 6 0,-2 4 0,-3 2 39,-1 3 0,-2-1 1,-3 0-1,1 0 22,2 0 1,0 1-1,-5-1 1,2 0-1,1 0-145,2 0 0,2-4 1,-2-2-1,3-2 1,3-1 32,4 1 1,-4-4 0,8 3 102,-3-4 1,3-1-1,2 2 1,0 1-1,0 2-62,-4-2 0,-1-2 0,-3 1 0,-2 1-70,-1 2 0,-5 0 0,3-4 70,-1 4 1,2-4-1,-4 6 1,0-2 6,2-1 0,1 1 1,6-5-1,1 0 1,-1 0-35,1 0 1,4 0 0,1-2 0,1-2 13,0-6 0,3 2 1,-5 0-1,0 1-6,2-1 1,-5 3 0,3-3-1,-3 2 88,-1 3 0,1 1 0,1 2 0,2 0 21,-1 0 1,6 0 0,3 0 0,5 0 80,0 0 0,3 0 0,-2-2 0,0-1-78,2-2 1,-4-6 0,4 2 0,-2-4 12,0-1 1,9 0 0,-1 0-1,5-1-68,0 1 1,-6 2 0,-4 1 0,1 3-108,-1 1 1,-5 3 0,-1 4 0,-6 0-98,-3 0 1,-1 0-1,-2 0 48,1 0 1,-1 1-1,-7 2 1,-3 2-151,-1-2 1,-2-1-1,-5-2 1,0 0-1782,0 0 1180,-6 0 0,-2 1-361,-6 4 1,-6-3 0,-3 2-1,-6 0 1212,-4 0 0,-3 4 0,-6 6 0</inkml:trace>
  <inkml:trace contextRef="#ctx0" brushRef="#br0" timeOffset="194">5389 1734 7940,'-14'0'3980,"0"0"-3652,6 0 1,8 5 0,11 1 0,6 2 98,7 3 1,4-3 0,9 0 0,8-1-194,11-4 1,12-3 0,1-3-1,5-4-139,1-1 0,-3-1 0,-2-4 1,-2 2-96,-2 2 0,-8 6 0,1-4 0,-9 2-97,-5 1 0,-6-1 0,-12 5 0,-3 0 16,-5 0 1,-8 0 108,-2 0 211,-6 0-628,4 0 0,-9 0-1024,-3 0 0,2-5 1413,-6 0 0,-7-6 0,-6 4 0</inkml:trace>
  <inkml:trace contextRef="#ctx0" brushRef="#br0" timeOffset="195">5759 2175 7842,'-15'0'168,"3"2"1,1 1 0,1 5 0,1 4 0,-2 9 0,-2 4 0,-3 5 50,0 3 1,-6 5-1,-1 10 1,-4 5-123,-2 7 1,3 5 0,0 6 0,4 0-54,2 0 0,-4 1 1,5-3-1,3-3 0,3-4-211,4-4 1,0-7-1,-4-4-424,3-2 1,-1-6-1,5-6 1,0-9-199,-1-7 1,3-12 788,4-10 0,0-15 0,0-17 0</inkml:trace>
  <inkml:trace contextRef="#ctx0" brushRef="#br0" timeOffset="196">5247 2971 7842,'-22'8'295,"1"-2"0,7-1-117,0 0 1,1 6 0,2-2-19,2 4 1,5 3 0,0 3 0,0 5 111,0 2 0,2 4 0,-3 4 0,4 3 4,1 5 1,-2 0 0,-1 1 0,-2 0-171,2-1 1,2-1-1,1-4 1,0-9 0,0-7-252,0-6 0,0-5 0,1-2 1,4-2-176,4-3 1,4-3 0,1-5 0,0-4 73,1-4 0,-1-2 1,2-3-1,0-2-12,-2-2 1,3 3 0,-7-5 0,2-1-144,2-2 1,1 3 0,-1 0 0,-1 1-155,-4 1 0,4-4 555,-4 7 0,4-6 0,1 3 0</inkml:trace>
  <inkml:trace contextRef="#ctx0" brushRef="#br0" timeOffset="197">4863 3739 6492,'6'8'82,"-3"0"1,7-4 0,-5-2-730,4 3 647,-6 3 0,4 0 0,-7 6 0</inkml:trace>
  <inkml:trace contextRef="#ctx0" brushRef="#br0" timeOffset="198">4778 4151 7854,'7'-6'40,"5"-2"1,-6-5 16,2 4 1,1-4 0,5 4 0,2-4-90,3-1 0,-8 6 0,3 3-25,-1 4 1,-2 2 0,0 4 0,-3 6 107,-2 6 0,-1 4 0,-5 4 0,0-3 8,0-1 0,0 3 0,2-5-138,3-2 1,-2-3 0,6-4-147,2-6 1,2-4 0,1-6-1,0-8 225,1-8 0,5-5 0,2-2 0</inkml:trace>
  <inkml:trace contextRef="#ctx0" brushRef="#br0" timeOffset="199">5176 3710 7854,'0'8'-307,"1"-1"393,4-7 1,3 0 0,8 0-139,3 0 0,-4 0 0,6 0-46,0 0 1,-7-2 0,2-1 0,-5-2-98,0 2 1,-3 3 190,1 5 0,-6 4 1,2 10 408,-3 5 0,-2 9 0,0 5 1,0 3-1,0 2-170,0-1 1,0 6-1,0 1 1,1-2-253,4-3 1,-4 1 0,4-12-329,-3-2 1,-1-7 67,4-5 1,-3-11 0,2-8 0,-4-10 0,-4-5-135,-6-4 1,-4-7 0,-3 3 0,-4-4 391,-1-2 1,-3 6-1,-7 1 1,-1 3 25,1 6 1,7 0-1,3 9 1053,1 0-343,2 3 1,13 1-634,6 0 1,11 0-1,10 0 1,1 0-141,3 0 0,2-2 1,1-1-84,1-2 0,-2-6 1,-2 3 33,-1 1 1,-9-3-1,0 10 263,-9 6 1,-11 7-1,-4 6 1,-5 5-19,-5 3 0,1 1 0,-4 0 0,2-1 0,2-3 17,2-5 0,4-3-218,2-2 1,5-6-1,10-5 1,5-6-277,2-7 1,7-7-1,0-4 1,0-1-54,2-3 0,-5 3 0,1 0 0,-4 3 390,-4 6 0,-6 5 0,10 2 0,-5-2 0</inkml:trace>
  <inkml:trace contextRef="#ctx0" brushRef="#br0" timeOffset="200">3526 5459 7803,'0'-8'0,"-6"2"939,5 6-98,-6 0-188,7 0-219,0 0-243,7 0 0,2 0 103,10 0 1,5 0-63,9 0 1,11-2-296,13-2 1,8-9 107,11-6 0,-2 0-298,-34 12 1,0 0 0,31-7 206,5-1-231,0 7 1,-34 2-1,1 0 1,0 2-1,0 0 1</inkml:trace>
  <inkml:trace contextRef="#ctx0" brushRef="#br0" timeOffset="201">7081 1720 7759,'-8'0'603,"-3"2"1,9 1 4,9 2 1,7-5 0,16-7 0,5 1 0,9-2-288,11 0 1,15 5 0,-30 1-1,2-1 1,2 2 0,0 1-247,4 0 0,-1 0 1,-2 0-1,0 0 1,-1 0-1,-1 0 0,-1 0 1,0 1-109,1 1 1,1 1 0,-2 1 0,-1 0 0,2 2 0,0 1 0,32 2-325,-7-4 0,-6 1 0,-10-1 0,-6-2-273,-7-1 1,-5-2 0,-12-2 0,-6-1-738,-5-2 1367,-8-6 0,-10 3 0,-8-6 0</inkml:trace>
  <inkml:trace contextRef="#ctx0" brushRef="#br0" timeOffset="202">1181 6312 7828,'6'-8'237,"3"3"1,6 4 0,3 1 0,8 0 0,7 0-1,10 0 1,9 0 0,8 0 0,8 0 76,6 0 1,-33 0 0,2 0-1,5 0 1,3 0 0,7 0-1,1 0 1,6-1 0,1 0 0,6 0-1,0-1-229,2 1 0,0-3 0,-19 0 0,2-3 0,-1 1 0,1 0 0,1 0 0,-1-1 0,1-1 0,-1-1 0,0-1-331,1 0 0,1-1 0,-2-1 1,-3 0-1,-1 0 0,1 0 0,3-2 1,1 0-1,-1-1 0,-2 1 0,-2 0 1,1-1 0,-1 1 1,0 0 0,0 0 0,22-8 0,-1 1 0,-2 0-1,-1 1 1,-6 1 0,-3 0 244,-6 2 0,-2 1 0,-3 0 0,-1 0 0,-2 4 0,-1 1 0,-1 2 0,0 0 0</inkml:trace>
  <inkml:trace contextRef="#ctx0" brushRef="#br0" timeOffset="203">9270 2104 7883,'30'0'467,"4"0"0,7-2 1,9-1-1,12-1 0,6 0 1,6 1-274,-34 1 0,1-1 0,6 2 0,4-1 0,5-2 0,1-1 0,1-1 1,0-1-1,0 0 0,0-2 0,1 0 0,-1-2-194,1 0 0,1 0 0,2-3 0,1-2 0,-3-2 0,1-1 0</inkml:trace>
  <inkml:trace contextRef="#ctx0" brushRef="#br0" timeOffset="204">25038 12510 8340,'0'-19'58,"0"1"1,1 2 0,4 6-1,3 10 1,0 8-85,-3 5 0,-2 7 0,0 4 1,3 3-1,1 1 0,1 1 53,-1-1 1,3 1 0,4-1 0,-1 0 0,-2 1 13,-2-1 0,1-6 0,4-3 1,0-4-1,0-6 49,1-4 0,-1-4 0,0-1 0,0-3 60,1-6 0,5-4 1,5-15-1,7-7-86,6-5 0,5-12 1,6-8-95,-22 26 0,2-1 0,6-6 1,1 0-1,6-2 0,0 0 0,2-2 1,1-1-279,-1-1 0,0 1 0,-3 2 0,-1 2 1,-2 3-1,0 1 308,-2-1 0,0 0 0,-1 5 0,0-1 0,-2-3 0,0 0 0,-1 0 0,-1 0 0</inkml:trace>
  <inkml:trace contextRef="#ctx0" brushRef="#br0" timeOffset="205">18356 11942 14369,'-15'6'335,"1"-3"1,0 8 0,1 4 0,2 2 0,3 0 0,2 1 0,3-1 0,3 2-1,5-3-967,4-5 0,10 1 1,3-4-1</inkml:trace>
  <inkml:trace contextRef="#ctx0" brushRef="#br0" timeOffset="206">18341 11345 15949,'-20'6'413,"4"2"0,-3 8 0,3 1 1,2 4-1,0 1 0,0 1 1,-1 1-1,3 0-386,2 1 0,2 0 0,4 1 1,-4-3-1,-2 3 0,1 2-31,-2 5 1,-7-1-1,-2 6 1,-2 1-1,-4 2-33,0 2 1,-9 1 0,-2 4-1,0 4 38,-1 3 0,4 8 1,-2 3-12,1 4 0,2 3 1,6 2-1,15-35 0,1-1 1,1 2-1,1-1-48,0 0 1,2 1 0,-1 38 0,5-39 0,1 0 0,1 36 110,1-3 0,0-4 1,1-3-1,4-4-385,4-4 0,10-1 0,5 0 0,3 2 67,1 2 0,7 4 0,-16-29 0,0 1 158,1 1 1,1 0-1,1-1 1,0 0-1,2 3 1,0 0 0,1 1-1,2-1-4,0-1 0,1 1 1,1 1-1,1 0 0,0-3 1,3-2-1,2 0 0,2-2 1,4-3-1,2-2-87,3-4 1,1-1-1,2-2 1,0-3 0,0-5-1,0-3 1,0 0 0,-1-3 30,-1-2 1,0-2-1,5-5 1,1-2-1,1-2 1,1-2-1,-2-3 1,0-2 48,-1-4 1,-2-2 0,-3-1 0,-1-1-1,0-2 1,-1 0 0,-2-1 0,0-2 24,0 0 1,0-2 0,-1 0 0,-1-1 0,0-1 0,-1-1 102,-1 0 1,-2-1 0,-3-2-1,0 0 1,-1-4 0,0-1 0,1 0-1,0-1-17,1-1 1,0 1 0,-1-1-1,1-1 1,-1-2 0,0-1-1,-2 0 1,-1-2-24,-1-1 1,-1 0 0,-2 0-1,-2 0 1,-6 0 0,-2 0-1,-2-1 1,-1 1 0,-4-1-1,-2 0-7,-1-2 1,-2 0-1,-5 2 1,-2 0 0,-4-4-1,-4-1 1,-1 3-1,-3-1-9,-1 1 0,-2 1 1,-5-3-1,-3 1 1,-2-2-1,-3 0-101,-6-1 1,-2-1-1,-1 1 1,0-1-1,6 4 1,0 0 0,0-1-1,0-1 76,0 1 0,1 0 0,-2-1 1,-2 2-1,3 8 0,-2 2 0,-1 3 1,-2 2 57,-1 2 1,-2 3-1,0 7 1,0 2 0,0 3-1,1 2 1,1 3-1,1 3 18,-40-3 0,36 9 0,-1 2 1,-4 3-1,-1 1 0,0 1 0,1 1-32,2 1 0,0 1 0,0 3 1,2 2-1,-33 10 0,2 1 35,1-1 1,3 4 0,3-3 0,2 1-120,2 3 1,3 8 0,7 7-1,6 5 76,3 8 1,3 8 0,3 7-1,20-31 1,1 0 42,-1 3 0,1 1 1,4 2-1,1 1 1,-2 2-1,1 1 1,1 3-1,0 1 1,2 2-1,2 0-43,-1 2 1,2 1-1,0 0 1,3 1 0,3 1-1,2 0 1,-1-1-1,1 1-75,1-2 1,1 0 0,2-4-1,3-1 1,1-2 0,2 0-1,0-5 1,0 0-108,1-2 1,2-2-1,12 30 1,3-1 116,-1-4 1,1-8 0,-1-7 0,1 1 0,-1 0 99,0 2 0,7-4 0,0 2 0,3-4 0,-5 5 0,-3 4 0</inkml:trace>
  <inkml:trace contextRef="#ctx0" brushRef="#br0" timeOffset="207">18156 14288 24986,'-23'7'-143,"1"-2"0,3-5 0,6-5 0,12-6 315,13-6 1,13 0 0,26-9 0,12-2 0,-24 12 0,3 0 0,6 0 0,3 1-121,7-1 0,1 2 0,0-1 0,1 1 1,5 0-1,2 0 0,1 0 0,0 1 1,0 1-1,0 0-66,-2 2 1,1 1-1,4 1 1,0 1-1,-4 0 1,-1 1-1,-1 1 1,1 0-68,-2 3 0,-2 0 0,-6 1 0,-1 0 1,-6 1-1,-2 0 0,-4 1 0,-1 0-52,37 3 0,-9 0 0,-10 3 1,-8 0-1,-8-4-40,-4-1 0,-15-2 1,-1 0-1,-7 0-24,-3 0 1,-7 0-1,-9 0 1,-12 0 196,-13 0 0,-5 0 0,-10 0 0,-4 0 0</inkml:trace>
  <inkml:trace contextRef="#ctx0" brushRef="#br0" timeOffset="208">18256 14387 28096,'-36'-6'-1594,"7"4"433,10-3 1,18 4-1,12-1 1,19-1 0,24-3 1492,24-2 0,-28 1 0,3 0 0,8-3 0,1-1 0,2 0 0,0 0-208,2-2 0,1 1 0,2-1 0,1 0 0,2 1 0,0-1 0,-2 1 0,0 0-189,1 0 1,-1-1 0,0 1-1,-1-1 1,-1 0 0,-2 1 176,-3-1 0,-2 2 0,-8 2 0,-2 1 0,-6-1 0,-2 0 0,1 3 0,-1 1 1,-1 2-1,-2 1 10,38 1 1,-14 1-1,-5 1-191,-5 4 1,-10 3-1,-1 6 69,-9 0 0,-4 4 0,-1-1 0,-1 1 0,1 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9.402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17957 4905 7806,'-6'-8'0,"5"-5"0,-6 10 0,7-7 649,0 7 0,0-1 0,0 8 1,0 6-1,0 2 269,0 3 0,0 5 1,2 4-1,1 4-813,2 5 1,-1-2 0,-2 0 0,1-4 0,4-5-127,0-1 1,3-4 0,4-8 0,0-4 30,1-3 1,0-2-1,3-2 83,1-3 1,6-10 0,0-14-1,5-7 1,5-7 51,1-4 1,2-2-1,5-5-209,0 2 1,-7 2 0,-3-3 0,-5 6-109,-4 3 0,-3 9 1,-7 5-1,-1 6 78,-4 4 0,-3 6-118,-6 4-1287,0 7 423,0-3 1,0 7-1,-1 4 1076,-4 4 0,-3 10 0,-6 3 0</inkml:trace>
  <inkml:trace contextRef="#ctx0" brushRef="#br0" timeOffset="1">20460 4720 7883,'6'-29'148,"-3"1"0,5 1 0,0 2 0,0 1 0,1-1 0,1-4 0,-1-2 0,1-1 0,-1 4 36,1 3 0,-7 1 0,2-5 1,-4 3-1,-1 0 0,0 4 1,0 0-52,0 0 0,-1 3-145,-4-5 0,-3 7 1,-6 0-1,0 4 1,-1 5-1,1 2 11,0 3 1,0 1 0,0 2-1,-2 2 24,-3 2 1,3 4 35,-3 6 0,5 1 1,3-1-1,3 2 1,0 3 87,0 4 1,5 4 0,-2 2 0,4-1-71,1 0 1,1 1 0,4-1-41,4 1 1,4-2 0,1-2-1,0-1 1,2-1-21,3-1 0,-3 0 0,3-4 0,-3 2 0,-2 1 23,0-1 0,-1 1 0,-2-4 1,-3 2-70,-2-1 1,-1 2-1,-5-1 1,0-1-36,0-3 1,-6 0-1,-4-1 1,-3 0-10,-1 0 1,0 0 0,-2-1-1,-1-3-9,-2-6 0,-5-2 1,4-2-1,-1-2 57,1-2 1,-4-6-1,5-10 1,2-7 22,1-5 1,8-7 0,3 1 0,4-2 35,1 2 0,7-1 0,8 6 0,7 1-147,5 2 1,1 6 0,0 2 0,1 2-179,-1 2 1,1 7 0,-2 2-1,-4-1-154,-4 2 0,-3 2 1,-2 5 444,1-4 0,-1-3 0,0-6 0</inkml:trace>
  <inkml:trace contextRef="#ctx0" brushRef="#br0" timeOffset="2">21171 4293 7872,'0'-9'418,"0"-1"764,0 7-959,0-3 1,-2 8 0,-3 1-1,-4 5-114,-4 4 1,-1-1 0,-2 8 0,-1-1 66,-2 1 1,-6-2-1,2 5-65,1-1 1,-3 4 0,6-3-207,2 0 1,1 0 0,2-4 0,0 2-349,-1 2 0,3-4 1,2 2-1,5-1-672,4 0 0,1 0-10,0-5 1125,0-6 0,6-2 0,2-6 0</inkml:trace>
  <inkml:trace contextRef="#ctx0" brushRef="#br0" timeOffset="3">20915 4592 7872,'8'-14'-151,"-2"-5"1,-6 0 901,0 1-427,0 3 1,2 8-216,2 7 0,-2 11 0,4 8 1,-1 0-106,0 2 1,-1-2 0,-2 6 0,1 3-193,2 2 1,0-3 0,-5 6 0,-2-1-117,-3 1 1,4-3 0,-6 3-1,3-3-354,-1-1 0,0-7 658,5-3 0,0-3 0,0-2 0</inkml:trace>
  <inkml:trace contextRef="#ctx0" brushRef="#br0" timeOffset="4">21242 4222 9320,'9'2'395,"-1"3"-410,-2 4 0,-1 4 1,-5 1-1,0 2-60,0 3 1,-1 3-1,-4 6 158,-5 1 0,-4 5 0,-3 3-120,-2-1 0,0 4 0,5-7 0,1-2-276,4-1 1,-3-8 0,8-3-131,1-3 1,3-8 0,4-3 442,6-4 0,9-7 0,3-2 0</inkml:trace>
  <inkml:trace contextRef="#ctx0" brushRef="#br0" timeOffset="5">21384 4194 7893,'8'-22'631,"0"-4"291,-4 8 1,0 5-577,5 8 1,1 5 0,4 6-164,0 9 1,0 0 0,2 9 0,1 3-116,2 5 1,0-1 0,-4 6 0,-1-1-214,0 0 1,2-3-1,1 4-426,2-3 1,5-2 0,-5-7-212,-2-1 1,-1-7 0,-2 4-82,0-1 1,-6-4 862,-3 3 0,-10-9 0,-3-4 0</inkml:trace>
  <inkml:trace contextRef="#ctx0" brushRef="#br0" timeOffset="6">21242 4663 7893,'-33'9'867,"1"-1"462,5-1 0,8-3-1036,14-4 0,13-1 1,18-5-522,5-9 1,13 0 0,12-8 0,5 3-386,4 2 0,-2 3 0,0 2 501,-6 4 0,-14 2 0,-4 7 0,-5 3 123,-7 7 0,-15 1 1,-2 14-1,-7 5 23,-3 7 1,-8 0 0,-5 5 0,-7 2 120,-7 0 0,2 0 1,-9-3-1,3-1-95,-2-2 1,3-11-1,-2-1 1,7-5-228,6-8 0,3-6 0,3-8-338,4-4 1,3-9 0,4-10 0,-1-4 504,-2-5 0,-6-10 0,3-8 0</inkml:trace>
  <inkml:trace contextRef="#ctx0" brushRef="#br0" timeOffset="7">21370 4606 7893,'0'-8'1524,"0"3"-995,0 10 1,-2 8 219,-3 6 1,-3 6-304,-6-1 0,5 3-46,-1 1 1,6 5 33,-6 0-481,7 1 0,-8-6 0,5 0-356,-2 1 1,5-5 0,-4-2-2335,1-2 2737,4-1 0,-4-24 0,6-4 0</inkml:trace>
  <inkml:trace contextRef="#ctx0" brushRef="#br0" timeOffset="8">14417 9596 7777,'-8'2'-163,"4"2"1,4 4 231,4 0 0,4-1 0,5-6 0,-2 2 0,-2 4 223,2 0 1,1-2 0,-1 5 0,-2 1-1,2 1-87,2 3 1,1-1 0,-1 0-188,-4 0 1,4-1 0,-2-4 0,5-4 0,3-3-157,-2-2 0,3-7 0,1-4 0,1-4 57,3-4 1,-3-7-1,2 3 1,1-4 0,1-2 106,-3 1 1,3 6 43,-7 3 1,0 5-43,-5 4 1,-2 5 0,-2 10 28,-5 5 0,1-3 1,-1 3-40,-2 1 1,0-5-1,0 1 1,4-3-65,0 1 1,-2 0 0,5-4 7,1 4 0,-3-3 0,1 4-56,2 0 1,2-4-160,1 3 1,-4-4 0,-3-2-90,0-4 1,2-3 0,-4-6 0,-2-2 341,-1-3 0,4 3 0,2-4 0</inkml:trace>
  <inkml:trace contextRef="#ctx0" brushRef="#br0" timeOffset="9">14602 12852 7780,'-8'-8'-1504,"2"1"1710,6 7 0,-2 0 0,-1 2 0,-2 3 160,2 4 1,0 4 0,0 1 0,-2 0-219,2 1 0,3-3 0,5-2 1,4-6-1,4-2-163,1-2 0,5-2 0,0-2-63,-2-6 1,-1-2-1,-2-3 1,2-1-37,3-2 1,-3 2-1,3-3 1,-3 3-24,-2 2 0,0 0 22,0-1 1,1 3 0,-1 2-91,0 5 0,0-1 0,0 1 1,1 2 204,-1 2 0,0-6 0,0-1 0</inkml:trace>
  <inkml:trace contextRef="#ctx0" brushRef="#br0" timeOffset="10">14716 16335 7773,'0'-21'107,"0"5"0,0-3 0,1 5 0,4 5-125,5 4 1,-3 3-1,3 2 1,1 0-148,2 0 1,-4 0 260,1 0 0,-6 0 4,6 0 0,-5 0 0,4 2 1,2 3-39,2 4 1,-1 4 0,-1 3 0,-1-1-181,1 0 1,2 0 0,1-10 45,0-2 0,0-9 0,-1-8 0,-2-8-23,-2-5 1,-4-3-1,3-2 1,0-1-81,0 1 0,0 4 0,3 4 175,-2 5 0,1 4 0,4 0 0</inkml:trace>
  <inkml:trace contextRef="#ctx0" brushRef="#br0" timeOffset="11">26545 9454 7815,'-8'-14'-81,"0"1"0,5 2 1,-2 2 22,2-3 0,2 0 1,1-2-1,0-1 1,-2 3-1,-1 1 101,-2 1 1,0 5 0,4-2 1142,-4 0-228,3 3-910,-4 4 0,6 1 0,0 4-92,0 4 0,2 4 0,1 1-48,2 0 0,1 1 0,-3-1 45,2 0 0,0 0 1,-4-1-48,4-4 1,-2-2 33,6-7 0,1 0 1,4-2-1,0-3 1,1-3 0,0-6 0,3-2-13,1-2 1,0 2 0,-5-3 0,0 5 87,0 4 1,1-1 0,-1 6 30,0 2 1,0 2 0,0 1-73,1 0 0,-6 0 0,-1 1 0,0 2-152,0 2 1,-3 0-1,2-4-13,0 4 0,4-2 95,-2 7 1,-1-2-1,0 3 95,-2-2 0,12 1 0,-2 4 0</inkml:trace>
  <inkml:trace contextRef="#ctx0" brushRef="#br0" timeOffset="12">26246 13065 7801,'0'-24'0,"0"-1"1,2-4 0,1-1 0,3 0 0,2 4 0,3-1 0,2 3 0,1 2-60,0 5 1,-4 6 0,-1 3 169,2 1 1,-4 4-45,-2 8 0,-2-2 0,0 7-45,2 1 1,6-5-1,-3 0-36,-1 1 1,6-6 0,-3 4 0,2-4 51,2-1 1,1-4-1,-1-1 1,0 0 14,0-1 1,1 4-1,-1-2 1,0 0-22,0 0 0,2 2 0,1-4 0,2 1-25,-1 0 0,-3-4 1,1 3-1,2-1 1,2-1-58,2 0 0,0 0 0,4-3-116,-3 2 0,0-1 0,2-2 0,-2 1-49,3 1 0,-4 1 1,2-5-1,-1 1-25,-1 3 0,4-2 1,-6 2 239,2-2 0,-4-2 0,2-1 0</inkml:trace>
  <inkml:trace contextRef="#ctx0" brushRef="#br0" timeOffset="13">23815 7975 7948,'0'-14'-412,"0"5"1,0-1 587,0-1 0,-1 3 0,-3-1-40,0-2 0,-1 3 1,5-2-1,2-1-132,2-1 1,4-1 0,6 2 0,2 3 141,3 2 1,-3-4 0,3 6-59,-3 0 0,-2 3 1,-1 2-1,-2 4-43,-2 5 1,-4 2-1,3 2 1,0 1-34,0-1 1,-5 2 0,3 1 0,-1 2 37,-1-2 1,1 6 0,-5-1-63,0 0 0,-6 0 1,-4-5-2,-2 2 1,2-1-1,1-7 1,-2-3-81,-2-2 1,-1-1-1,0-5 101,-1 0 0,-3-2 0,-1-1-4,1-2 1,7-6 0,3 2 0,0-2 14,0 1 0,5-3 0,-1 4 0,2-4-38,2-1 1,2 5 0,2-1 0,4-1-39,0-2 1,9-1 0,-2 0 0,0 1-19,1 4 1,3-4 0,0 4 0,-1-2 75,-3 1 1,-5-1 37,-1 6 1,-1 2 17,2 8 1,-4 3 0,-6 6 0,0 0 0,0 1 16,0-1 0,0 5 1,0 0-135,0-2 1,-2-6 0,-1-1-1,-3-1 4,-2-1 1,3 3 0,-4-6 145,-2-2 0,-2-3-55,-1-5 1,1-7 0,4-7-1,2 3 28,1 5 0,5-2 0,-4 4-33,3-4 0,2-1-73,0 0 0,2 6 0,3 3 6,4 3 0,4-2 0,1-1 0,0 0-3,0-1 0,-4 4 0,-1-3 33,2 4 0,-4 4 111,-3 7 1,-8 1 0,-6 11 0,-1 0-72,2 0 1,-7 2-1,5 4 1,1-1-75,2-3 0,-1-4 0,4-6-489,2 1 343,1-8 1,4-7 0,1-9-1,2-4 187,-2-1 0,5-6 0,0-3 0</inkml:trace>
  <inkml:trace contextRef="#ctx0" brushRef="#br0" timeOffset="14">12043 8118 7899,'0'-15'32,"1"1"1,3 0-1,2 0 1,0-1-1,1 1 1,-3 2-1,1 1 41,0 1 1,1 2 28,-1-1 1,-2 1-124,6 3 0,-4 4 94,5-4 1,-7 5-24,2 5 0,-2-4 0,0 5 0,2 1 19,-2 2 1,-2-1 0,-1 2 0,-1-1 29,-4-1 0,2 0-23,-7-3 0,6-4-56,-6 4 1,5-5 0,-2-5-30,0-4 1,3-4-1,4-1 1,0 0 52,0-1 0,0 1 0,0 0 0,0 0 7,0 0 0,0 4 0,1 2 0,2 0-63,2 0 1,4 4 0,-2-4 0,1 1-147,3 4 1,-3 2 93,1 1 0,-6 6 0,2 3 1,-3 4 139,-2 1 0,0 1 0,0-1-45,0 0 0,-2 0 1,-1 0-1,-2 1 1,0-1 65,-1 0 0,3 0-69,-7 0 0,6-6-20,-6-3 0,5-10 0,-2-6 0,0-4 86,4-4 1,2-7-1,1 3-83,0-4 1,0 3 0,0 2-1,0 1 129,0 4 0,0 6 0,1 3-164,4 2 0,-2 3 0,5 7 0,0 6-290,0 2 1,-4 3-1,4 0-947,-1 4 1261,4-3 0,-3 5 0,6-7 0</inkml:trace>
  <inkml:trace contextRef="#ctx0" brushRef="#br0" timeOffset="15">18071 4834 7857,'-5'-15'-72,"-1"3"1,-2 2 1261,-3 6-1152,5 2 1,-5 8-1,6 5 1,2 5 52,1 3 1,2 2 0,0-2-58,0 4 1,0-1-1,0 2 1,0 1-1,0 2 86,0 2 0,0-1 0,0-1 50,0-3 1,0-4-1,0-6 1,0 1-195,0-1 0,7-2 1,2-2-13,4-5 1,-4-4 0,2-1 99,5 0 0,0-8 0,8-6 0,-1-10-14,-1-7 0,10-4 0,-4-4 0,4 1 0,3-2 0,-4-2 0,7-4 0,2-2-64,1 3 0,2-4 0,-1 1 0,-1 2-98,-3 2 1,-3 8 0,-8 4 0,-4 7 37,-4 6 0,-4 3 1,-4 4-567,-2 2 309,-6 4 1,4 7 0,-7 4-376,0 5 0,4 2 706,1 2 0,-6 7 0,-7 1 0</inkml:trace>
  <inkml:trace contextRef="#ctx0" brushRef="#br0" timeOffset="16">15569 6312 7993,'0'-20'-35,"0"-3"1,0 1 0,0 3 0,0 4 0,0 0 0,0 1 0,0 0 1004,0 0-371,0 6 0,-2 3-431,-2 10 1,-4 4-1,-10 12 1,-4 7-69,-6 9 1,-9 8-1,3 4 1,-3 3-126,-2 7 1,-4-2-1,-3 6 0,22-31 1,-1 1-34,0 2 1,0 1 0,-2 2 0,0 1 0,-3 3 0,-2 0 0,0-1-1,-2 0-19,0-1 1,-1 1 0,0-1 0,0 0-1,1 3 1,2 0 0,1-2 0,0 1 144,1-1 0,2-1 0,3-1 0,1-1 0,2-3 0,1 0 1,-14 33-1,5-5-19,2-5 0,6-6 1,3-12-1,3-5-274,2-5 0,4-5-347,1-11 372,6-6 127,-4-2 1,9-6-1,3 0-29,4 0 1,4-4-1,1-1 1,0 0-1,0 0-308,1 1 1,-1-3 0,0 3 0,0-4-504,1 0 913,-8-11 0,6 9 0,-5-10 0</inkml:trace>
  <inkml:trace contextRef="#ctx0" brushRef="#br0" timeOffset="17">14318 7620 7993,'0'-14'-11,"0"0"419,0 6-337,0-5 1,0 13 96,0 0 1,-2 10-1,-3 12 1,-4 8-3,-4 4 0,4 0 1,-1 3-1,-1 1-84,-1-1 1,2-3 0,2-5-1,2-1-76,3 1 1,1-2 0,2-2-1,0-3-160,0-1 0,0-3 1,2-5-22,3-3 1,-2-4 0,8-6-1,3-2 153,3-2 0,9-4 0,-3-8 0,4-3 92,2-5 0,-1 2 0,0 0 0,1 2-84,-1 2 0,-4 2 0,-2 2 0,-1 0-131,-4 0 0,-3 4 1,-3 2-1,-3 0-251,-1 1 1,-1 3-482,-1 0 50,-4 2 827,5 2 0,-6-6 0,0-2 0</inkml:trace>
  <inkml:trace contextRef="#ctx0" brushRef="#br0" timeOffset="18">14815 7791 7993,'8'-2'0,"-3"-3"0,3 4 0,0-6 0</inkml:trace>
  <inkml:trace contextRef="#ctx0" brushRef="#br0" timeOffset="19">13536 5672 7973,'-52'0'18,"1"0"1,0 2-1,1 4 1,-5 8 0,-5 9-1,-8 3-32,-7 3 1,34-14-1,-1 0 1,-3 0-1,0 1 1,0 2 0,0-1-1,0 1 1,0 1-1,-2 1 1,-1 1 0,-3 1-1,-1 0 1,-5 2-1,-1 1 23,-4 0 0,1 0 0,-2 4 1,1 1-1,-3 3 0,0 0-211,-4 1 0,-1 2 0,21-10 1,-1 2-1,-1 0 0,-2 0 0,0 1 1,0-1-1,-1 1 0,1 0 1,-2 0 251,-1 0 1,0 0-1,-1 0 1,2 1 0,0 1-1,0-1 1,-3 2 0,1 0-1,-1 1 1,1 0 0,1 1-1,-1 0-6,-3 1 1,1-1-1,-1 1 1,3 0-1,0 0 1,1-1 0,0-1-1,2 0 1,-1-1-1,3 0 1,1 0-1,-1-1-62,3 0 0,-1-1 1,1-1-1,-20 11 0,2-1 1,9-3-1,2-1 0,3-3 1,1-2-37,1-3 0,0 0 0,6-4 1,0-1-1,4-3 0,2-3 1,-28 11-56,12-5 0,13-8 0,10-6 317,7-1 1,4-3-741,7-4 480,6 0-267,2 0 1,7 5 677,4 0 0,3-1 1,6-4-1</inkml:trace>
  <inkml:trace contextRef="#ctx0" brushRef="#br0" timeOffset="20">9029 7606 7973,'-8'-22'-253,"3"3"163,3 9 1,2 1 100,0 9 1,2 3-1,1 11 1,4 2-156,0 3 0,-3-3 0,0 3 0,-2-4 12,-2 0 0,0-6 0,-2-1 203,-2-2 1,-4-1 0,-7-5-1,1 0 234,0 0 1,0 0-1,0 2 1,-1 2 113,1 6 0,0 10 1,-2 9-1,-3 9-211,-4 8 0,0 6 1,-2 8-1,-3 3-370,-4 2 0,-1-7 1,6-1-1,3-8-89,5-5 1,5-9 0,5-7 88,4-7 0,7-12 1,7-4-1,12-6 187,9-9 1,9-1 0,10-11-1,6 0-101,4 0 1,2-2 75,10-4 0,-32 11 0,0-1 0,0 0 0,1-1 0</inkml:trace>
  <inkml:trace contextRef="#ctx0" brushRef="#br0" timeOffset="21">17446 5942 7862,'-8'0'157,"1"0"1,7 2-94,0 3 1,8 9 0,5 11 0,6 7 0,1 7 0,3 9 257,-1 9 1,3 12-282,-9-29 1,1 1 0,-2 0 0,0 1 0,2 0 0,1 0 0,-1-1 0,1 0 0,0-1 0,2-1 41,0 0 0,1 0 0,0 3 1,0 1-1,0-2 0,1-2 1,-1 0-1,1 0 0,-1-2 1,0-1-228,22 30 1,-5-8 0,0-6 0,0 1 24,-2-3 0,5-2 0,-5-11 0,1-2 106,-4 0 0,-3-10 1,-3 2-1,-4-5 0,-4-4-199,-3-3 1,-8-5 49,-3-1 0,-5-1 1,-5 2-173,-4-6 1,-4-4 0,-1-4-1,0-6 334,-1-2 0,1-15 0,0-3 0</inkml:trace>
  <inkml:trace contextRef="#ctx0" brushRef="#br0" timeOffset="22">17829 7563 8569,'15'6'180,"-1"2"1,2 8-39,3 3 0,-2 3 0,7 5 0,-1-2 0,1-3-89,0-1 0,-2 1 0,3-6 1,-3-5-127,-1-3 0,4-2 1,-3-3-1,2 2 136,0-2 1,-5-3 0,4-3 0,1-3 2,-2-2 0,5-2 1,-3-4-1,3-2-63,1-3 1,-4 2 0,-2-7 0,0 1-51,0 1 0,-3-5 0,3 5 0,-1-2-166,-4 0 1,0 0 0,1-4 0,1-2-121,-2-3 1,0 1-1,1-6 1,1 0-1,-2 2 333,-1 3 0,-2 3 0,0 2 0</inkml:trace>
  <inkml:trace contextRef="#ctx0" brushRef="#br0" timeOffset="23">15882 4123 7855,'-15'0'-72,"1"0"0,2 1 0,1 3 0,1 0 1,-1 1-1,-2 0 0,-1-1 0,0 0 818,0-3 1,4-1-38,1 0 1,7 0-661,2 0 1,11 0-1,10 0 1,2 0-12,7 0 0,12-6 1,10-4-1,3-2-160,2-2 1,0 6 0,0 3-1,-2 3 79,-3 2 0,-3 0 0,-6 0 0,-2 0-23,-3 0 1,1 7 0,-6 2 0,-1 2 0,-2 0-197,-2-1 0,1-6 0,-1 4 0,1-1 0,-1-4-271,1-2 0,-6-7 1,-1-2-367,-1 0 899,-2-4 0,-5-3 0,0-7 0</inkml:trace>
  <inkml:trace contextRef="#ctx0" brushRef="#br0" timeOffset="24">16792 3853 7773,'-8'-2'1437,"3"-3"-1705,3 4 0,2-4 238,0 10 0,2 3 0,3 6 94,4 0 0,4 0 0,1 1 0,0-1 121,0 0 0,1 0 0,-1-1 0,-1-2-36,-4-2 0,2 1 0,-6 4-74,-2 0 0,-1 0 1,-2 1-1,-2-1-25,-3 0 1,-4 5 0,-10 0-1,-3-2-172,0-1 0,-5 3 0,1 0 1,-4-2-201,-3-1 0,3-2 1,5-1-1,0-2-331,4-1 0,4-7 1,3 2 652,-1-4 0,1-1 0,0 0 0</inkml:trace>
  <inkml:trace contextRef="#ctx0" brushRef="#br0" timeOffset="25">16976 3241 7810,'0'-8'1451,"0"2"-1225,0 6 1,5 6-1,0 4-103,-2 3 1,-1 7 0,-2 4-1,-2 3-52,-3 1 0,4 1 0,-6-1 0,3 2 151,-1 3 1,0-3-1,5 2-140,0-7 1,0 0 0,0-4-1,2-1-62,3 1 0,-2-2 0,5-5 0,-1-1-109,1-4 1,2 2 0,2-4-86,-2 0 1,-2-3 130,-3 0 0,-5-2 1,0-2 78,-8 0 1,-5 0-1,-1 0 1,-2 0-140,-3 0 1,2 1 0,-7 3-37,-1 0 0,-1 6 1,1-5-1,3-2-682,2-2 1,1-1 262,4 0 1,7-6 0,4-3 0,2-4 557,2-1 0,6-5 0,4-2 0,3-1 0,1-3 0,2-2 0,1 0 0,2 2-51,-2 1 1,-2 0 0,-4-2 0,-2 2 196,2 5 1,-3-2-1,0 2 1,0 2 483,0 1 0,-4 7 1,6-1-291,1-1 0,2-1 1,2-3-1,3 1 0,2 2-204,2 2 0,-4-3 1,2 6-754,1-1 0,-5 1-1331,3 7 1948,-10 0 0,4 7 0,-5 1 0</inkml:trace>
  <inkml:trace contextRef="#ctx0" brushRef="#br0" timeOffset="26">17289 3398 7816,'8'-2'-349,"-3"-3"668,-4 4 0,-1-4 0,0 10-135,0 4 1,0-1-1,-1 2 1,-2 1-9,-2 1 0,-1 3 1,2-1-1,0 2-219,1 3 0,-1-4 0,1 6 0,-1-2-274,0 0 1,1 0 0,0-5-1,-2 0-180,2 0 1,2-4 0,-1-2 496,-3-2 0,4 5 0,-6-3 0</inkml:trace>
  <inkml:trace contextRef="#ctx0" brushRef="#br0" timeOffset="27">17431 3398 7816,'7'-22'124,"-4"1"1,5 7 535,-2 0 1,5 1-335,-1 4 1,2 2-371,2 7 0,1 0 0,-3 2-19,-2 3 1,1 2 0,-6 8 51,-2-1 0,-2 0 0,-1 2 0,0 1 7,0 2 1,-6 6 0,-2-1 0,-1 3 125,-1 1 1,1-1 0,-6-1 0,1-3 23,0 3 0,0-1 1,0 0-1,1-3 0,3-1 95,6-4 0,2-1-243,2-2 1,2-6 0,2-3 141,6-4 1,3-2 0,2-4 0,3-4 115,1-4 0,6-6 0,-1-2 1,4-1-156,5-3 0,-1 3 0,6 0 0,0 1-179,-2 4 0,-6 1 0,-8 3 0,-1 4-674,-4 4 319,-7-3 211,-4 7-58,-6-6 1,-5 9 107,0 3-517,-6-4-754,10 6 718,-6-7 0,6 0 725,-4 0 0,4 0 0,-6 0 0</inkml:trace>
  <inkml:trace contextRef="#ctx0" brushRef="#br0" timeOffset="28">16863 3895 7787,'-29'0'72,"1"2"1,-1 1-1,1 3 1,1 2-1,2 2 1,3-1-1,1-1 230,4-2 0,9-1 0,11-5 0,14 0 0,15-1 1,11-4-181,9-5 0,2-2 0,13-2 0,8-1-61,-34 8 0,1 0 0,2 2 0,-1 1 1,4-1-1,0 2 0,-2-1 0,1 1-16,-1 2 0,-1-1 1,35 1-1,-7 1 1,-5 0-121,-4 0 1,-8 4-1,-8 3 1,-4 1-1,-7 1-401,-7-1 0,-2 3-703,-8-6 788,0 0 1,-13-5-1,-4-2 1,-7-3-670,-3-4 1060,-8-4 0,-6-1 0,-6 0 0</inkml:trace>
  <inkml:trace contextRef="#ctx0" brushRef="#br0" timeOffset="29">17048 4180 7818,'-16'0'306,"3"0"0,21-2-607,6-3 0,16 2 13,18-6 1,15-6 287,-24 7 0,2-2 0,4-6 0,0 0 0,2 1 0,0 0 0</inkml:trace>
  <inkml:trace contextRef="#ctx0" brushRef="#br0" timeOffset="30">16706 3241 7748,'0'-9'-48,"0"-1"1,0 1 0,0-5-1,0-1 1,2 1 0,1 0-1,2 0 1,-2 0 1041,-1-1 1,-2 6-522,0-1 1,-5 14-416,0 0 0,-6 14 0,3 5 0,-1 6 0,-1 4 0,1 5-6,1 3 1,-5 8 0,5 5 0,-1 6-270,-1 6 1,1 4-1,-5 2 1,-1 2-129,1 2 1,5-6-1,-1-10 1,1-7-201,1-5 1,1-17 0,7-7-534,0-6 1078,0-17 0,7-9 0,1-14 0</inkml:trace>
  <inkml:trace contextRef="#ctx0" brushRef="#br0" timeOffset="31">16706 3000 7748,'8'-2'0,"-1"-1"132,-1-2 0,-1 0 1,9 4-1,6-2 37,6-2 1,5 0-1,6 4-137,5-4 0,12 2 0,3-5 0,8 2 10,4 2 0,2-2 0,-1 1 0,-4 2-21,-4 2 1,-6 1 0,-2 0-1,-5 0 4,-5 0 1,1 4 0,-12 3 0,-3-1-26,-5 0 1,-4 4 0,-7-4 0,-2 2-74,-2 3 1,1 2 67,-6 1 0,-1 0-48,-4 0 0,7-6-85,2-3 0,-2-2 177,-3 2 1,3-2-1,-1 5 1,0 0 229,1 0 1,-3 3 0,-4 6 0,0 4-76,0 1 0,-1 1 1,-2 6-1,-4-1-113,-1 1 1,4-1-1,-4 1-76,1-1 1,3 1 0,4-1 0,0 2 0,0 2-346,0 1 0,1 1 0,2-2 0,2 1-330,-2-1 0,4-2 1,-3-3 669,0-4 0,3 4 0,1-5 0</inkml:trace>
  <inkml:trace contextRef="#ctx0" brushRef="#br0" timeOffset="32">16763 3824 7695,'-28'0'843,"6"5"-583,3 0 0,12-1 0,12-4-164,12 0 1,12-6 0,7-3 0,8-4 2,5-1 0,5 0 0,8-1 0,6 3-285,6 2 1,0-1-1,5 5 1,-5 0-278,-9-1 1,-2 2-1,-11 5 463,4 0 0,7-6 0,2-2 0</inkml:trace>
  <inkml:trace contextRef="#ctx0" brushRef="#br0" timeOffset="33">19280 1862 7569,'-10'-1'402,"1"-4"1,6 10-327,-2 0 0,3 6 0,2 4 0,0 4 60,0 5 0,0 3 0,-1 3 0,-2 1-96,-2 3 0,0 4 0,3-5 1,-1-2-39,-1-1 1,-1-3 0,5-3-379,0-5-1156,0-3 102,0-8 1430,0-8 0,0-15 0,0-7 0</inkml:trace>
  <inkml:trace contextRef="#ctx0" brushRef="#br0" timeOffset="34">19337 1820 7521,'14'0'-10,"0"0"1,0-2 0,0-1 0,1-2 506,-1 2 1,-5 1 32,1 2 1,-9 0-374,-1 0 0,-7 0 1,-11 0-1,-2 0 1,-3 0-207,-2 0 0,-2 0 0,-3 0 0,-1 0-49,-2 0 1,-1 0-1,6 0 1,0 0 15,-1 0 1,7 0 0,3 0-215,3 0 116,2 0 0,8 5 0,6 0 54,8-2 1,-1-1 0,3-2-1,1 0 305,2 0 0,1 0 10,0 0 0,0 1-100,1 4 0,-8-2 0,-2 7 0,-3 1 48,-2 1 1,0 4 0,-2 3 0,-1 5 0,-2 3-27,2 1 0,-5 1 0,0 1 0,-1 3-67,-1 5-1,2-2 1,-3 0 0,3-1-92,2-3 0,-3-4 1,4-3-1,2-3-79,1-1 1,2-2 22,0-5 1,7-6-1,2-3 1,4-4-1,2-1 31,4 0 1,-1-4 0,5-1-1,3 0-83,1-1 0,3 0 0,1-6 1,2 3-205,-1-2 1,0 3 359,1-1 0,3-1 0,7-4 0</inkml:trace>
  <inkml:trace contextRef="#ctx0" brushRef="#br0" timeOffset="35">25024 1592 7830,'1'-8'180,"4"4"1,4 2 0,4 2 0,1 0-1,2 0-145,3 0 1,2 0 0,4 0 0,-1 0 0,-1 0 0,1 0 115,0 0 0,-1 0 0,6 0 0,-1 0-155,1 0 0,-6 0 0,1 0 0,0 0 65,-2 0 1,3 0-1,-4 0 1,-1-2 31,1-2 0,-2 1 0,-5-5 0,0 0-185,0 0 0,-4 5-463,-1-2 905,-6 3-277,4 2 0,-6 0 0,3 2-20,0 3 0,3-4 0,-4 6 166,2-1 0,1 2 0,-3 6 7,2 0 0,-1 2 0,-4 1 0,0 4-154,0 1 0,0-3 0,0 5 1,0-1-48,0 0 1,0 2 0,0-5 0,0 2-114,0 4 1,0-4-1,0 2 1,0-1 57,0-1 0,0 5 0,0-5 0,0 2 18,0 0 1,0-7 0,0 4 0,0-2 21,0 0 0,-6-1 0,-2-3 0,0-1 0,0-5 0,4-1 0,-4 0-6,0 0 0,-3-3 1,5 3-1,-2 0-17,-3-1 0,-2 1 0,-3 2-8,-3-5 0,3 1 1,-4-1-1,1-1-27,0 3 0,-5-6 0,4 4 0,-1-3-43,1-2 1,-4 0 0,5 0 0,2-2-370,1-3 1,-3-4 0,0-9 459,2-1 0,-12-6 0,-1 3 0</inkml:trace>
  <inkml:trace contextRef="#ctx0" brushRef="#br0" timeOffset="36">21896 881 8078,'0'-14'283,"-2"8"0,-3 7 1,-4 12-1,-4 11 0,-2 9 1,-6 10-1,-6 9 1,-8 9-278,15-26 0,-1 1 1,0 2-1,-2 0 0,-6 6 1,-2 1-1,-3 3 1,0 2-1,-1 1 0,-1 2 84,-1 2 0,1 0 0,3 3 0,2 0 0,-1 0 0,2 1 0,2-3 0,1 0-144,2-2 1,2-1-1,0 2 1,2-1-1,5-8 1,2-2 0,2-3-1,0-1 1,-7 29-775,7-12 0,7-9 0,2-15 828,6-10 0,11-11 0,8-6 0</inkml:trace>
  <inkml:trace contextRef="#ctx0" brushRef="#br0" timeOffset="37">24498 910 8037,'-16'0'65,"-3"1"0,-3 6 0,-2 7 0,0 8 0,1 5 0,-1 3 0,0 3 0,-1 5 209,-2 3 0,-1 6 0,-1 2 0,-1 2 0,-1 4-139,-3 5 0,-7 5 0,21-29 0,-1 1 0,-2 0 0,-1 2-196,-1 0 1,-1 2-1,1 3 1,0 1-1,-2 0 1,0 1-1,1 1 1,2 1-1,-1 1 1,1 1-171,0 2 0,2-1 0,0-2 1,1-1-1,1-6 0,1-1 1,0-4-1,1-1 231,-16 27 0,5-4 0,5-6 0,-1-5 0,-2-7 0</inkml:trace>
  <inkml:trace contextRef="#ctx0" brushRef="#br0" timeOffset="38">15924 3469 7998,'-9'-5'-57,"-1"0"0,1 4 0,-1 4 185,1 6 1,4 4-1,-3 1 1,2 0-1,1 1 1,0 0 46,1 4 1,-6 4 0,4 5 0,0 2 0,-2 3-1,0 3-36,-3 1 1,3 9 0,0-5 0,2 0-119,2-2 1,3-2 0,1 0-1,0-2-57,0 0 1,0-7-1,0 2 1,0-4-9,0-1 0,5-4 1,1-1-1,2-1-106,3 0 0,2 0 175,1-5 0,2 0 0,3-1 0,4-2 43,4-1 1,8-6 0,3 4 0,3-2 0,0-2 2,-3-3 1,3-7-1,-5-5-39,1-7 0,-1 1 1,-5-8-1,1-4-23,-5-2 1,1-9-1,-4 2 1,1-4 67,-1-6 1,1-2 0,-6-9 0,-1-2-80,-3-6 0,-5 3 1,-2-3-1,-2 3-97,-3 4 0,-1-2 0,-2 11 0,-2 2 125,-2 7 0,-4 2 0,-8 12 0,-3 6 129,-5 4 0,-3 10 0,-3 4 0,-1 2-13,-2 2 0,-7 0 0,2 2 1,-4 2 35,-6 6 0,4 3 1,-5 2-1,2 3-123,-1 1 1,2 4 0,8-2 0,7-1-228,6 1 0,-1-2 0,9-5 1,4 0-127,7 1 0,0-1 1,1 0-107,2 0 1,1-4 0,2-1 59,0 2 0,0 2 0,2 0 1,1-2-563,2-2 1,1-6 9,-1 2 896,3-3 0,-1-9 0,0-1 0</inkml:trace>
  <inkml:trace contextRef="#ctx0" brushRef="#br0" timeOffset="39">26317 8373 11439,'-34'51'34,"-4"7"0,-2 10 1,21-31-1,0 1 0,2-1 1,1 1-1,1 0 1,2 0-1,-11 37 0,5-6 1,5-6-1,4-4-96,6-2 1,2-5 0,5-2 0,5-1-1,8-3 1,5-2 63,4-1 1,2-1-1,3 1 1,4 0 0,9-2-83,8-3 1,4-3 0,3-9-1,4-4 1,4-7 15,4-9 1,-4-8 0,2-7 0,6-13 68,-32 6 1,0-3 0,1-2 0,-1-2 0,3-5 0,-1-3 0,-3 1 0,-2-3-3,-2-1 0,-2-3 0,-5 2 0,-2-3 0,-4 0 0,-2-2 1,-2 0-1,-1 1-17,-1-1 1,-3 1-1,-2-1 1,-3 1-1,-2-2 1,-2 1-1,0-37-185,-4-1 1,-15 6 0,-6-3-1,-6 9 1,-4 11 7,1 10 0,-8 17 0,-5 14 0,-7 11 392,-2 11 1,-3 7-1,-3 17 1,0 3-59,4 3 0,5 6 0,9-6-143,5 3 0,3-2 0,4 1 0,7-1 0,7-1 0</inkml:trace>
  <inkml:trace contextRef="#ctx0" brushRef="#br0" timeOffset="40">26175 11814 12288,'-27'-8'44,"4"3"1,4 5 0,3 5-1,2 8 1,0 7 0,-1 10-1,1 5-194,0 4 1,1 4-1,2 4 1,3 6-1,0 2 1,2 3-27,0 4 0,1-2 0,5 6 0,0 2 192,0 2 1,2 2 0,2 4 0,1-36-1,1 1 26,2 1 1,2-1-1,0 1 1,2 0 0,2-1-1,0-1 1,1-2 0,0 0-60,19 34 1,10-7 0,-17-34 0,3-2 0,2-2 0,2-2-1,2-3 1,1-3-45,0-3 1,1-2 0,2 0 0,-1-3 0,36 4 0,-1-11-18,5-10 0,-38-2 1,0-3-1,1-6 1,0-2-51,-2-1 1,0-3 0,4-5 0,-1-4 0,-2 0 0,-3-2 0,0-4 0,-3-2 101,-2-1 0,-1-1 1,-1-6-1,-1-1 0,1-1 1,-2-1-1,1-1 0,-1 0 16,1-1 0,0 0 0,-3 1 1,0 0-1,-3 2 0,-1 0 1,-1 1-1,-1-1-23,-2 0 1,0 0-1,-2 4 1,-1 1 0,-4 2-1,-1 0 1,7-32-75,-7 7 0,-5 6 1,-7 12-1,-4 7 97,-5 8 0,-9 13 0,-6 8 0,-6 7 0,-9 6-55,-6 1 1,0 1 0,-4 4 0,1 6-176,3 7 0,3 4 1,4 8-166,1 3 1,5-1 404,-5 5 0,2-2 0,-2 8 0,4 6 0,4 5 0</inkml:trace>
  <inkml:trace contextRef="#ctx0" brushRef="#br0" timeOffset="41">26289 15411 8977,'-28'0'-98,"-1"0"0,2 0 1,4 0-1,4 1 0,3 4 1,2 4 100,-1 4 0,8 8 1,2 4-1,3 6 1,2 7-1,0 7 213,0 7 1,2 3 0,3 14 0,6 3-122,6-5 0,0 1 0,7-9 0,3-7-93,4-6 0,12-7 0,9-12 1,5-5-41,5-8 0,-2-6 1,5-8-1,-1-1 25,1-4 1,13-11 0,-36 4 0,1-3 0,1-1 0,0-1 0,1-1 0,0 0 40,1-1 0,-2-2 0,-3-1 0,-3-1 0,-2-1 0,-2-1 12,-1 0 1,-1-1 0,-1 0 0,-1-2 0,-1-1 0,-2-2 0,-1 0 0,-2-1-28,19-33 0,-8-1 1,-13-7-1,-8-2-45,-10 35 0,-2-1 0,-1-3 0,-2 0 0,-1-2 0,-2 0 0,-2 0 0,-2 0-167,-2 0 0,-3 1 0,-2-1 0,-3 0 0,0 2 0,-2 0 0,0-1 0,-1 1-51,0 2 0,0 0 0,0 5 0,-1 2 1,-19-25-1,0 6-127,-2 7 0,4 14 377,-9 4 0,3 12 0,-3 2 0,-2 8 0</inkml:trace>
  <inkml:trace contextRef="#ctx0" brushRef="#br0" timeOffset="42">18811 7705 20742,'0'-22'-1137,"0"3"1,-2 8 0,-1 10 0,-4 12 1037,0 8 1,-3 6 0,-4 8 0,0 3 0,-1 4 98,1 3 1,5-2 0,1 9 0,2 1 0,2-1-208,3 4 1,13 1-1,7 2 1,8-2-31,6-2 0,5 2 0,13-3 0,-21-25 0,1 0 231,5-1 0,3 0 1,4 1-1,2-2 1,1-3-1,1-1 1,0-3-1,0-2 1,-1-1-1,1-3-6,1-1 1,0-3 0,2-5 0,1-3-1,5-2 1,-1-4 0,-3-2 0,-1-4 59,-5-3 0,-2-3 1,-8-2-1,-3-3 1,21-26-1,-10-5-48,-12 1 0,-6 4 0,-11-3 0,-4-1 0</inkml:trace>
  <inkml:trace contextRef="#ctx0" brushRef="#br0" timeOffset="43">19337 11018 15003,'-37'-37'-671,"2"6"0,2 6 1,0 6-1,2 3 1,1 3-1,0 4 775,-4 4 0,6 3 0,-2 2 1,6 0-1,4 2 0,2 1 282,2 2 1,9 6 0,0 0-377,1 6 1,4 7 0,-2 9 0,0 5-17,0 3 0,2 10 1,-3 6-1,4 6 0,2 3-43,4 0 0,0-6 0,9 0 0,8-4-110,8-4 0,8-13 0,10-2 1,4-12 60,3-11 1,7-6-1,-1-9 1,-2-6 237,-6-7 0,1-7 0,-7-9 0,-2-1-50,-6-2 0,-4-5 1,-8 3-1,-5-1-221,-8-4 1,-6-1 0,-8 0 0,-2 3-15,-2 5 0,-4 5 0,-8 4 1,-1 6 75,-2 7 1,-2 5 0,4 8 0,-4 4 281,-1 8 1,5 7 0,-2 9 0,3 3 69,2 5 1,0 4 0,-1 6-211,1 4 1,-6 16-1,-3 5 1</inkml:trace>
  <inkml:trace contextRef="#ctx0" brushRef="#br0" timeOffset="44">19265 12539 14077,'-11'77'-300,"0"1"0,1-3 0,0 0 0,2 3 1,2 0 30,-2-3 1,1-1-1,3-1 1,0 1 0,2-3-1,0 0 1,1-4 0,0 0-324,1-4 1,0 0 0,0 1 0,0-1 0,0-3-1,0 1 1</inkml:trace>
  <inkml:trace contextRef="#ctx0" brushRef="#br0" timeOffset="45">18981 14742 12000,'-13'-34'-714,"4"-6"0,3-7 727,-1-10 0,-1-6 0,-6-8 0</inkml:trace>
  <inkml:trace contextRef="#ctx0" brushRef="#br0" timeOffset="46">18910 14017 11397,'-5'-22'0,"-1"5"-317,-2 6 1,-3 6 0,-8 13 450,-5 11 0,2 9 1,-1 15-1,-3 0-236,-1-1 1,5 6 0,3 1 0,4 1 141,0 4 1,1 3-1,1 3 1,2 3-13,2 2 1,6-5 0,-2 1 0,5-2-1,3-2-60,2 0 1,8-7 0,1-1 0,8-3-67,5-3 0,3 1 1,3-13-1,8-5 79,10-11 1,10-7 0,-21-8-1,1-3 50,3-1 0,2-1 0,0-2 0,-1-4 0,2-4 1,-2-4-1,0-2 0,-1-1-182,-2-2 1,-1-3 0,3-3 0,-1-3 0,2-2-1,0-2 1,-1-5 0,-1-2 107,-1-4 1,-2-2 0,-5 3 0,-3 0 0,-4-3 0,-3 0 0,-1 1 0,-3 0 2,-4 0 0,-3 0 0,-4 5 0,-3 1 1,-3 3-1,-3 0 0,-2-33 0,-9 8-50,-9 8 0,-12 16 0,-9 16 0,-6 11 69,-6 6 1,-9 5 0,-6 9 0,-1 8 98,2 8 0,9 1 0,8 0 0,2 3 58,-1 0 1,1 3-137,4-1 0,2 1 0,0-1 0,-2 1 0,-2-1 0</inkml:trace>
  <inkml:trace contextRef="#ctx0" brushRef="#br0" timeOffset="47">24043 3767 8134,'0'-14'1184,"0"5"350,0-1 0,0 9-1310,0 1 1,-2 6 0,-1 8 0,-3 2 0,-1 3 0,1 5-71,3 2 0,1 1 1,2-1-1,0-3-173,0 3 0,0 5 0,0 2 0,2-1 0,3-2 0,1-2 1,5-1-1,-2-2-64,2-1 1,0-6 0,1 0 24,-3-2 0,-4-6-64,4-1 420,-6-6 1,2 4-178,-10-7 0,-2 0 0,-9 0 0,-3 0-316,-5 0 1,-3 0-1,0 0 1,2 0-241,1 0 0,7-5 1,-4 0-152,1 2 0,4-3 0,-1-1 0,6 0 0,6-5-389,3 0 0,2-4 0,4-1 975,5-2 0,0-7 0,25-2 0,-4-8 0</inkml:trace>
  <inkml:trace contextRef="#ctx0" brushRef="#br0" timeOffset="48">24057 3867 8134,'0'-14'0,"1"4"272,4 1 0,3 1 0,6-3 0,2 3-429,3 2 1,2-4-1,4 5 1,-3 2 0,0 2-1,-1 1-625,-1 0 0,-1 0 782,-5 0 0,-6 0 0,-1 0 0</inkml:trace>
  <inkml:trace contextRef="#ctx0" brushRef="#br0" timeOffset="49">24455 3796 8274,'0'9'-82,"0"2"1,0 4 327,0 2 1,0 3-1,0-1 1,-2 4-159,-2-1 0,2 4 1,-3-3-68,4-1 1,1 3 0,0-6-1,0 0 1,0 0-267,0 0 1,0 0 0,0-5-240,0 0 1,4-4-1,3-2-689,1-2 1173,-5-1 0,9-12 0,-4-1 0</inkml:trace>
  <inkml:trace contextRef="#ctx0" brushRef="#br0" timeOffset="50">24739 3753 8175,'10'0'1641,"-1"0"-1617,1 0 1,4 5 0,0 1 9,0 2 0,5 0 0,0 3 0,0-1-68,2 1 0,-5-4 0,1 3 0,-4 1-52,-4 2 0,-1 1 0,1 0 0,-4 0 21,-3 1 0,-9 5 1,-2 2 60,-4 0 1,-6 4 0,-1-6-1,-1 1 179,1-1 1,1-1 0,6-5-1,2-1 1,3-2 377,2-1-570,1-7 1,7 3 0,3-6 0,6 0-153,6 0 1,0 0 0,7-2 0,1-1-1,4-3-202,4-2 1,-3 0 0,2-1-80,-7 4 0,2-1 0,-5-1 0,0 1 450,-3 0 0,3-12 0,0 2 0</inkml:trace>
  <inkml:trace contextRef="#ctx0" brushRef="#br0" timeOffset="51">25607 3511 8157,'7'-14'1413,"0"0"-695,-7 6-581,0 2-266,0 6 1,-2 5 376,-3-1 0,1 14-38,-10 1 1,1 12 0,-12 7 0,-4 5 448,-2 4 1,-9 10-432,2 9 0,15-28 0,-1 0-362,-2 2 1,0 1 0,-4 0 0,0 0 134,-1-1 1,0 0-1,1-1 1,0 0 37,4-3 0,0-1 0,-1-2 0,0 0-123,3 1 1,1-1 0,-18 22-138,8 2 1,9-11 114,5-4 0,3-2-110,2-12 0,6-3 1,3-10-1,2-3-1601,-2-2 1228,4-4 1,-4-6-1,10-2 1,4-2 171,4-6 0,1-2 417,0-3 0,7-5 0,1-2 0</inkml:trace>
  <inkml:trace contextRef="#ctx0" brushRef="#br0" timeOffset="52">25848 4052 8047,'8'-22'335,"0"1"1,-5 7 160,2 0 1,0-5 0,-5 0-1,0 1-294,0 3 0,0 0 0,-2 1 0,-3 0-200,-4 0 0,-4 1 1,-1 2 15,0 1 1,-2 7 0,-1-1 66,-2 2 1,0 8-1,5 4 1,-1 4-29,1 5 1,0-2 0,0 5 0,1 1 0,4-3 78,4 1 1,3 2 0,2-2-1,2-1-12,3 1 1,2 3-1,8-5 1,-3-2-60,-2-1 0,7-2 0,-3 0 0,1 0-145,-4 1 1,1-6 0,-2 1 0,1 1-21,-2 1 0,-2 2 1,-7 1-1,0-1 72,0 0 1,-2 0-1,-4 2 26,-8 3 0,-2-3 0,-8 4 0,-1-1 1,-2 2-17,-2 1 0,3-5 1,0 1-1,4-6 105,2-2 1,5-7 0,6 2 0,0-5 25,1-5 1,-3-3 0,6-8 0,2-3-115,1-4 0,2-3 0,0 1 0,0 1-131,0-1 0,2 5 1,2 1-1,4 3 1,2 2-295,-1-1 1,2 8-1,7 0 95,1 1 0,6 0 0,-1-5 0,2 1-202,3-1 0,-1 3 0,1 0 0,-1 0 533,1 0 0,-1-1 0,1-5 0</inkml:trace>
  <inkml:trace contextRef="#ctx0" brushRef="#br0" timeOffset="53">23602 4592 8028,'-10'0'562,"4"0"-424,5 0 1,1-5 0,14 0 0,6 1-1,9-1 1,9-1 0,12-4 0,15-4-22,-26 5 0,3 1 1,2-3-1,2 1 0,4 1 1,1 1-1,1-2 0,0-1-32,2 0 1,1 0-1,5-1 1,2 0-1,-1-1 1,-1-1 0,-1 2-1,-1 1-129,-1 1 1,-2 1 0,-6-1 0,-1-1 0,-1 2 0,0-1 0,-3 2 0,-2-1-170,34-7 0,-9 2 0,-18 1 0,-11 4-430,-12 4 356,-9-3 0,-11 7 0,-6-4 0,-9 3-197,-9 2 1,1 2 0,-7 1 0,-1 3 483,-2 2 0,-7 2 0,-3-2 0,-5-2 0</inkml:trace>
  <inkml:trace contextRef="#ctx0" brushRef="#br0" timeOffset="54">24355 4620 8028,'-14'7'19,"6"-6"77,2 6 0,6-6-280,0 4 1,2-4 214,2 4 1,11-3 0,8-2 0,6 0 0,2 0-69,2 0 0,12-5 0,-3 0-143,3 2 1,-1 2-1,-2 1 1,0-2 179,-5-3 0,5 4 0,-6-6 0</inkml:trace>
  <inkml:trace contextRef="#ctx0" brushRef="#br0" timeOffset="55">24469 6909 7899,'0'-14'82,"0"0"80,0 0 0,-1 7 0,-4 7 0,-5 10 0,-2 7 0,-4 7 54,-3 3 0,3 9 0,-4 5 0,1 6 29,0 4 0,5 1 0,6 3 0,0-1 0,1-2-156,1 2 1,1-10-1,5-1 1,0-5-207,0-7 0,2 1 1,1-13 3,2-2 0,4-6 0,-2-3-46,1-2 1,-4-1 0,6-6 0,1-6 26,1-7 1,3-2 0,-3-9-1,-1-3 40,-1-4 0,-2-7 0,1 2 0,-4 1 67,-3 3 0,-2 4 1,0 6-1,0 4 32,0 3 1,-2 6 0,-3 2 56,-4 2 1,1 1-170,-2 5 1,6 0 0,-4 2-1,0 1-268,0 2 1,3 4-1,-3-2 1,2 1-186,3 3 1,-4-4 557,3 3 0,-7-1 0,3 6 0</inkml:trace>
  <inkml:trace contextRef="#ctx0" brushRef="#br0" timeOffset="56">24725 7066 7899,'14'-8'238,"-4"-3"44,-1 6 1,-6 2-92,2 7 1,-3 9 38,-2 6 1,0 2-28,0-2 1,0-2 26,0 7 1,1-5-54,4 4 0,3-1 143,6 2-107,7 3-236,-5-11 0,10 4-60,-2-6 0,3 1-67,1-1 0,-4-5-160,0 1 1,-1-7 162,6 2 0,-2-4-247,-4-1 0,3-6 153,-7-3 0,-5-4-121,-5-1 1,-5-5 133,0 0 1,-4-5 0,-6 4 0,-7-1-231,-4 0 0,0 1 458,7 1-42,-3 3 0,10 0 1,-5 7 351,2-2-154,1 5 880,5-1-767,0 7 1,0 2 84,0 3 0,0-2 0,0 8-1,0 5 0,-8-1 0,-4 9-17,-6 1 0,-5 4 1,2 2-1,1 2 17,-1-1 1,2 3-354,5-2 0,0 7 0,-1-4 0</inkml:trace>
  <inkml:trace contextRef="#ctx0" brushRef="#br0" timeOffset="57">22820 8729 7755,'-14'0'32,"4"0"0,2 1 0,0 4 0,2 5 0,-2 4 0,2 5 0,-2 5 92,0 2 1,5 3 0,-3-1 0,1 2 0,0 2 0,2 3 124,1 1 0,2-3 0,0 5 0,2 0-94,3-2 0,-2 4 0,5-7 1,0-1-1,0-4-133,3-4 0,-3 1 0,-1-6-383,0-2-12,4-1 302,-10-8 1,-1-2 0,-11-6-154,-6 0 0,-5 0 0,-7 0 0,-1 0-54,-3 0 1,2 0-1,-6 0 1,4-1-32,6-4 0,0 2 1,10-7-1,4-1 309,7-1 0,4-4 0,4-3 0,3-3-21,4 0 0,5-5 1,4 3-1,1-1 1,0 0 20,1 1 0,-4 6 0,3-2 45,-3-1 0,-2 6 1,2-4-1,1 3 227,2 2 0,0-1 1,-5 3-1,2 1-95,3 1 1,-1 6-1,5-4 1,1 1-210,-2 4 0,5-3 1,-5 1-1,2 2-234,-1 1 1,-7 1 0,0-2 0,-5-2-602,0 2 867,-5 1 0,1 8 0,-7 2 0</inkml:trace>
  <inkml:trace contextRef="#ctx0" brushRef="#br0" timeOffset="58">23062 9013 7810,'0'8'135,"0"-2"1,0 1-24,0 2 0,0 4 1,0 1-27,0 0 0,0 7 0,-2 3 0,-1 1-46,-2-2 1,0 4 0,5-3 0,-1 3-154,-4 1 0,4-4 0,-4-2-662,3-1 438,2-2 0,0-13 1,2-6-1,1-10 337,2-7 0,6-5 0,-3-6 0</inkml:trace>
  <inkml:trace contextRef="#ctx0" brushRef="#br0" timeOffset="59">23118 9070 7810,'7'-8'385,"-4"-3"-90,6 6 1,1-4-1,4 4 1,0 2-169,1 1 1,0 4 0,3 1 0,2 3-176,2 2 1,-4-3 0,1 5 0,-3 1 44,-2 1 0,-2 4 0,-1 1 96,-1 2 0,-7 0 0,2-3 0,-5 3 39,-5 5 1,-1 3-1,-5 1 1,1 1-47,-1-1 1,-1-1 0,-1-3 0,2-6 0,3-2-203,2-2 1,1-4-484,5-1 367,-6-5 0,6 2 160,0-6 0,1 0 1,9 0-1,1 0 169,1 0 0,9 0 0,1-2 0,0-1 0,-1-3-90,-1-2 0,-4 0 0,3-1-353,-3 4 0,-4-3-112,-2-2 0,-4 3 50,-6-3 1,-6 7 0,-4-2-693,-2 4 1100,4 1 0,-11 0 0,3 0 0</inkml:trace>
  <inkml:trace contextRef="#ctx0" brushRef="#br0" timeOffset="60">23616 7862 7777,'-14'0'72,"-2"0"1,-1 0 0,-2 0-1,1 0 1,3 1 0,0 2-1,1 2 365,0-2 1,4 0 0,3 2-317,0 5 0,2-2 0,5 1 1,0 2-157,0 2 0,0 1 0,0 2 0,0 1 86,0 2 0,5 5 0,2-4 0,-1 1-3,0-1 0,4-1 0,-6-4 0,1-1 54,1 0 1,-4 0 0,3 0 0,-5 1 137,-5-1 0,2 5 0,-7 0-113,-1-2 1,-1-1-1,-3-2 1,3 0 45,2 1-518,-2-1 149,4-6 1,-6 0-1,-2-5-40,-3 2 0,3 1 0,-3-3 139,3 2 1,2 4 44,0-4 0,8 0 0,6-5 79,7 0 1,6 0 0,3 0 0,3 0 57,5 0 1,2-2 0,1-1 0,-1-2-31,-3 2 0,-5 1 1,1 2-10,-4 0 1,-7 2-1,-3 3 1,-3 4 59,-2 4 0,0 1 0,0 2 0,0 1 59,0 2 1,0 2 0,-2-2 0,-1 4 13,-2 4 1,0 2 0,5-1-1,0 1-97,0-1 0,5 0 1,0 2-1,-2 2-12,-1 1 1,-2 5 0,0-3-1,0 0 45,0-1 1,0 0 0,-2-4-1,-1 1-13,-2 2 1,-1 1 0,3-4 0,-4 1-6,-1 2 1,5 0-1,-1-4 1,2-1-36,2 1 1,0-1-1,0-1 1,0-2-82,0-1 1,0 0-1,0 3 1,2-2 0,1-3 26,1-2 0,1-1 0,-5-4 58,0-1 0,0 0 1,0 0-1,0 1 64,0-1 1,0 0 0,0 0 0,0 0-47,0 1 0,0 0 0,0 3 0,0 1 0,0-2-34,0-1 1,0 3 0,0 0-263,0-2 1,2-1-245,2-2 1,-2 0-362,3 1 60,3-7 517,-7-2 0,7-6 1,-3 0-142,4 0 0,9-6 1,1-4-1,0-4-214,1-5 0,-6-2 0,2-2 0,-5 2 595,0 1 0,2 4 0,1-5 0</inkml:trace>
  <inkml:trace contextRef="#ctx0" brushRef="#br0" timeOffset="61">23815 9738 7808,'0'-8'-268,"2"0"-209,2 4 0,-2 1 477,3-7 0,3-6 0,0-6 0</inkml:trace>
  <inkml:trace contextRef="#ctx0" brushRef="#br0" timeOffset="62">11702 7904 7876,'6'-14'-493,"2"0"480,0 0 0,4-1 0,-4 1 0,2 0 0,-2 0 0,-2 0 0,-3-1 0,-1 1 304,-2 0 1,-7 4-1,-2 3 1,-4 0 0,-1 4-65,0 2 1,-5 1-1,0 1 1,2 4-1,1 6-28,2 6 0,-1 1-49,1 5 1,1-1-1,2 4 1,4-4-1,-1 0-502,0 0 1,5 0 0,-2 3 0,2-1 120,-2 1 1,3 2 0,-2 2 0,2-1 261,2 1 1,0-1 0,0 0 0,2 1 265,2-1 0,0 1 0,7-1-140,4 1 0,0-6 0,4-1 0,-4-1-181,0-4 1,-1-1 0,-2-2 0,-1-1-43,-1-4 0,-7 4 0,2-2 0,-5 5 17,-5 3 0,-3 1 0,-8-2 0,-1 2-21,-2 2 0,0 1 1,3 2-1,-1-1-39,-2 1 1,5-5 0,4 1-1,-1-2 50,-1 0 0,2 0 0,2-5 23,2 0 1,-4 0 0,6 1-226,1-1 196,1-6 1,4-2 0,2-6 162,6 0 0,-2 0 0,1 0 67,2 0 0,2 0 0,1 0-116,0 0 0,-1 2 1,-2 2-10,-2 6 0,-5 2 0,0 3 1,-2 0 23,-2 4 0,0-1 0,0 4 0,-2 0 1,-1 0-1,-2 3 25,2 2 1,2 2 0,1 1 0,0 3 18,0 5 1,0 8-1,0 4 1,0 4 75,0 4 0,-2 4 0,-1 0 0,-2 1-47,2-3 1,0 1 0,0-10 0,-2-2 9,2-6 1,1-9 0,2-10 0,0-5-542,0-3-111,0-8 142,0-2 1,0-17 23,0-3 0,0 1 0,0 4 0,0-3-269,0 0 0,2-1 0,1 1 1,2-1 607,-2-3 0,-2-8 0,-1 2 0</inkml:trace>
  <inkml:trace contextRef="#ctx0" brushRef="#br0" timeOffset="63">10507 8757 7662,'-9'7'-455,"1"2"736,2 4 1,-1 1-1,4 2 1,-2 3 0,2 4 12,2 4 0,1-3 0,0 0 1,1 1-145,4 2 1,3 0-1,6-2 1,-1-1-108,-4 1 1,4-5 0,-4 1 0,4-2 62,1 0 0,-4 5 1,-1-4-1,1 1-14,-2-1 1,3-1-1,-7-5 1,0 1-47,-3-1 1,-1-5 0,0 1-75,0 1 0,0-3 0,-1 0 0,-4-1-84,-5 1 0,-2-3 0,-4 5 0,-3-1-58,-5-1 1,-3 3 0,0-5 0,2 1-154,2-1 0,0-1 1,0-5-1,4-2-123,3-3 0,8-3 0,3-7 0,4-4 446,1-5 0,1-4 0,4-6 0,3-2 0,6-7 0</inkml:trace>
  <inkml:trace contextRef="#ctx0" brushRef="#br0" timeOffset="64">10493 8971 7913,'0'-15'-190,"0"1"791,0 0 0,0 4-193,0 1 0,2 4 0,2-3 0,8 0-287,5 1 0,5 2 0,6-3 0,1 2 0,-2 1-405,-4-1 0,3 4-320,-7-3 1,-2 10 0,-7 4 0,-6 4 603,-2 1 0,-2 0 0,0 1 0</inkml:trace>
  <inkml:trace contextRef="#ctx0" brushRef="#br0" timeOffset="65">10806 9084 7830,'0'10'805,"0"-1"-384,0 2 0,0 2 0,0 1 0,0 0-202,0 1 1,5 0-1,-1 3 1,1 1-301,1-2 0,-2-1 0,4 0 1,-2 1-1667,-3 2 773,-1 0 0,-2-13 974,0-6 0,0-6 0,0-8 0</inkml:trace>
  <inkml:trace contextRef="#ctx0" brushRef="#br0" timeOffset="66">10934 9056 7913,'1'-8'1781,"4"3"-1588,3 4 0,2 1 1,-1 0-42,2 0 0,6 6 1,2 3-1,0 2-283,2-1 0,-5 3 1,3-4-1,-5 4 1,-3 1 38,-2 0 1,-5 0 0,0 1 291,-2-1 1,-4 5 0,-2 1 0,-6 1 22,-3-1 1,-1 4 0,0-3 0,0-1-73,0 1 1,1-2-1,4-5 1,2-2 82,1-2 1,4-2-227,-2-3 0,8-4 0,7 2 0,7-6-40,5-6 1,9-10 0,1-5 0,-1-1-163,-2 1 0,3-1 1,-1 4-1,-4 1-286,-3-1 0,-7 7 1,1 5-1,-4-1 480,0 2 0,-1-11 0,0 3 0</inkml:trace>
  <inkml:trace contextRef="#ctx0" brushRef="#br0" timeOffset="67">14161 2289 7780,'0'-14'266,"2"1"1,1 2 0,3 3 0,1 0 181,-1 0 0,-3 5 0,-9 0 0,-8 4 0,-8 6 0,-5 1-441,-2 3 0,1 0 0,-1 0 0,1-2-244,-1 2 0,6 0 1,1 1-1,1-5-327,4 0 1,6 2 0,3-2-1657,1 0 2220,3-3 0,10 2 0,0-8 0,5-2 0,-3-6-102,-1-3 1,2 4 0,-4 0 426,-2-3 0,-1 8 245,-2 4 1,0 8 0,0 11-1,0 4 37,0 4 1,0 2 0,0 1-514,0 3 0,0-2 0,0 6 0,0-1-169,0 0 0,1-4 0,2 1 0,2-4-242,-2-6 1,-1-2-1,-1-7 1,3 0-749,0 0 1,1-4-414,-5-1 1478,0-5 0,0 2 0</inkml:trace>
  <inkml:trace contextRef="#ctx0" brushRef="#br0" timeOffset="68">13976 2587 7780,'10'0'0,"-1"0"428,2 0 1,7 0 0,2 0 0,3 0-455,2 0 1,6 0-1,3 0 1,-4-1-507,-5-4 0,-3 3 1,-5-1 45,2 6 1,-6 1-1,-8 5 486,-4 2 0,-7 0 0,-5 0 0,-5-3 0,-3-1 0,-1 2 0,2-4 0,-1-2 141,0 5 0,7-5 208,2 6 1,4-4-1,6 5 1,0 1 0,-2 1-21,-2 3 1,2-1-1,-4 0-325,-1 0 1,4 4 0,-5-3 0,2-2-652,3 0 108,1-1 0,9-12 489,2-9 0,4-5 0,1-10 1,0 0 34,0 2 0,1 2 1,-1 5 77,0 1 0,-5 6 0,-1 5 17,-1 6 0,-3 5 0,-2 6 0,1 1-75,2-1 0,0 0 1,-5 0-1,0 0 79,0 1 1,0-6-1,0 1-74,0 1 1,1-5-668,4-1 169,-3-4 0,4-7 488,-6-4 0,0-2 0,0-2 0</inkml:trace>
  <inkml:trace contextRef="#ctx0" brushRef="#br0" timeOffset="69">14431 2403 7780,'0'-8'1031,"2"1"-1024,3 7 0,3 0 1,6 0-1,0 2 0,0 1-307,1 2 0,0 4 1,3-2-1,1-1-11,-2 0 0,-1 4 0,-2-6 49,0 0 1,0 2 116,1-1 145,-7-1 0,-2 3 0,-6 1 0</inkml:trace>
  <inkml:trace contextRef="#ctx0" brushRef="#br0" timeOffset="70">14531 2587 7723,'9'0'-666,"1"0"706,1 0 0,-5 2 0,-1 3 0,-5 4 0,-3 4 402,-2 1 0,-1 0 0,3 2 0,-2 1-127,2 2 0,0 2 1,-1-4-1,0 2-109,1-1 1,1 2-1,2-1-297,0-2 0,0-1 1,0-1-433,0-1 0,-2-6 39,-2-4 1,0-2 543,-5-2 0,1-2 0,-3-1 104,2-2 1,4-4 1123,-5 4 124,7-6-1257,-3 10-485,6-6-155,0 7-788,0 0 621,6 0 0,-3 0 1,7 0-76,1 0 1,-5-1 726,-1-4 0,3-3 0,0-6 0</inkml:trace>
  <inkml:trace contextRef="#ctx0" brushRef="#br0" timeOffset="71">14517 2431 9113,'0'14'786,"0"0"1,0 2-513,0 3 1,0 3 0,0 7-1,1-1-153,4 1 0,-3 5 0,2 4 0,-2 5-224,-2 4 0,-6-2 0,-4 2 0,-2-3 1,-3-1-414,1-1 0,-2-5 0,1-4 0,-1-5-502,3-4 0,7-5 1018,-4-9 0,13-4 0,-1-6 0</inkml:trace>
  <inkml:trace contextRef="#ctx0" brushRef="#br0" timeOffset="72">15839 2346 7728,'2'-10'582,"2"2"0,6 2 0,2 3-994,3 1 0,-1 2 0,0 0 0,0 0 340,1 0 1,-6 7 0,-1 2 0,-2 4 96,-3 1 0,-1 6 0,-2 3 0,-2 0 43,-2 1 1,-4-2 0,-6 2-1,1-5 9,3-3 0,-2-2 1,4 0-125,0 0-54,-5-6 0,13-2 0,0-6 0,8 0-101,5 0 0,1-1 225,0-4 659,1 3 379,-8-4-822,0 6 0,-7 2 0,0 2 0,-2 6 0,-1 3-141,-2 1 0,1 5 0,4 0-134,0-2 1,0 0-1,0 1-300,0 1 0,4-5 0,3-6-31,0-2 0,-2-3 0,5-7 0,1-7 36,1-7 0,-2-4 0,-1-8 0,2-1 155,2-3 1,1-4 0,0 4 0,1-1 175,-1 0 0,-5 4 0,-1 7 0,0 5 0,-1 3 264,-1 2 302,-1 6 1,-5 3-55,0 10 0,0 3-351,0 6 1,0 0 0,0 1 0,0 0-42,0 4 0,1-3 1,2 3-1,2-3-92,-2-2 1,0-1 0,1-2 0,0-2-436,-1 2 0,1 0 92,0-1 0,-1-5 0,5-10 115,-1-5 1,2-2 0,-4-2 0,0-2 88,1-3 1,-3-2 0,5-2-1,0 4 1,-2 3 229,1 2 0,2-1 865,-4 1-847,6 6 1,-8 2-1,5 8-84,-2 2 0,-1-1 0,-5 7 0,0 1-42,0 2 0,0 1 1,0 0 93,0 0 1,5 0 0,-1 1 0,1 0-6,2 4 0,-4-1 0,5 4 0,-1-2-47,1-2 0,-4 2 1,0-1-1,-1-1-283,2-3 0,-3 0-40,2-1 0,-4-1 0,-4-4 100,-6-4 1,-2-4-1,-3-1 1,1 0-1,0 0 198,0 0 1,0-4-1,-1-1 343,1 2 1,5 1-169,-1 2 1,7-1 0,0-3-212,6 0 1,5-7-1,6 3 1,0-2-146,1 1 0,-1 4 1,0-3-57,0 2 0,0 1 199,1 5 1,-6 6 0,-1 4 0,-2 2 96,-3 3 0,-1 0 0,-2 3 0,0 1 48,0-2 1,0-6-1,0-1-366,0 1 1,0-3-716,0 1 946,0-6 0,6 10 0,2-5 0</inkml:trace>
  <inkml:trace contextRef="#ctx0" brushRef="#br0" timeOffset="73">16422 2559 7676,'9'-8'62,"1"2"0,1 1 0,3-1 0,4-1 0,2-1 0,1 2 0,1 0 0,-2 3-485,1 1 0,-2 2 0,-5 0 425,0 0 1,-6 6 0,-3 4 0,-5 4 0,-5 5 126,-4 5 0,-4 3 0,-1 1-29,0 0 0,-1-4 1,1-2-1,1-1 0,2-4 467,2-1-560,6-2 1,3-6-1,9-3 1,4-4-1,1-2-215,0-4 0,7-3 22,3-6 1,-2 0-1,0 0 1,0-1 0,0 0-835,3-4 1020,2 3 0,8-11 0,1 5 0</inkml:trace>
  <inkml:trace contextRef="#ctx0" brushRef="#br0" timeOffset="74">17801 2175 11056,'14'5'-707,"-1"1"0,-2 0 246,-2 1 0,1 4 1,4-3-1,0 1-67,1 1 0,-6-7 0,1 2 436,1-4 0,-4-1 0,3 0 92,1 0 0,0-1 0,-1-4 0,9-3 0,-4-6 0</inkml:trace>
  <inkml:trace contextRef="#ctx0" brushRef="#br0" timeOffset="75">18171 2147 7683,'9'0'296,"1"0"4,-7 0-1084,3 0 178,-6 0 0,2 1 478,2 4 1,0-3-1,5 2 128,2-2 0,2-2 0,1 0 0,0 0 0,0 0 0,1 0-12,-1 0 0,-1-2 103,-4-2 29,-3 2 1,-12-4 0,-3 6-1,-4 0-97,-1 0 0,-5 1 1,0 2-1,0 4-36,-2 1 0,4 1 0,-5 5 0,1 1-12,4-1 1,-4 0-1,4 0 1,3-1 23,3-4 0,3 4 1,-3-5-1,1 1-134,-1 1 1,3-7 0,0 3 134,2 1 0,1-4 0,5 6 0,0-4 0,0 4 44,0 3 0,0 0 0,0 2 224,0 1 1,0-6-1,0 1 622,0 1-1007,0-5 0,0 2 0,2-5-9,3 2 0,3-1 0,6-4-29,0 0 1,0-4 0,0-1-1,1 2 194,-1 1 1,0-3-1,0 1 1,0-1 41,1-1 0,-1 3 1,0-5-1,0 1 38,1 4 1,-6-3 0,1 1 62,1 2 0,-5 0-112,-1-2 1,-5 5-1,-5 0 1,-5 8-30,-2 5 1,-2 2 0,-1 3 0,1 1 82,0-2 1,0 4 0,1-2 37,4-2 1,2-1-1,7-2-75,0 0 0,2-1 0,3-4-180,4-4 1,4-2-1,3 0-74,2 2 1,-2 1-1,3-2 1,-5 2 4,-4 2 0,3 1 0,-6 5 0,1 1 36,-3-1 1,-3 6 0,-4 4 0,-3 3 76,-4 1 0,-5-1 0,-4-1 1,-1-3 183,2 3 1,-5-1 0,0-2-1,-2-4 233,0-3 0,7-3 0,-2-4 51,3-4 0,2-6 0,1-9-428,4-9 0,3-6 1,6-5-1,0-3-124,0-5 0,1 1 0,4 1 1,4 1-1,4 4-92,1 1 1,0 1 0,1 2 0,-1 4 0,0 4-158,0 3 1,0 3 0,1 2 381,-1 2 0,0-1 0,0-4 0</inkml:trace>
  <inkml:trace contextRef="#ctx0" brushRef="#br0" timeOffset="76">3356 4436 8004,'-10'-8'21,"1"3"0,-2 5 0,-2 5 1,-1 6-1,0 6 0,0 7-87,-1 3 1,1 7 0,0 3 0,0 1 0,-1 0 81,1 1 0,0 2 1,1 0-1,2-1 1,3-1 14,2 5 1,-3-1 0,2 6 0,1-2-81,0 1 0,-4 2 0,5-7 0,2-5 0,2-5-295,1-5 1,0-2-1,0-12 344,0 0 0,-7-6 0,-1-2 0</inkml:trace>
  <inkml:trace contextRef="#ctx0" brushRef="#br0" timeOffset="77">2958 5089 8004,'8'2'-905,"-4"3"1099,4 3 0,-6 12 0,4 4-11,0 3 0,-4 3 0,4 3 0,-1 3-143,0 1 0,0 2 0,-5-6 0,0-1 0,0-4 35,0-4 1,0-8-1,1-8-59,4-2 0,-2-3 1,7-8-37,1-4 1,6-15 0,2-4-1,0-4-81,1-3 0,3-1 1,5-5-1,-1 3-233,-3 5 1,1 3 0,-6 3 333,-2 3 0,5 4 0,0 6 0</inkml:trace>
  <inkml:trace contextRef="#ctx0" brushRef="#br0" timeOffset="78">26559 4791 7930,'-5'-14'-190,"1"0"0,-1-1 87,-1 1 1,-1 8 0,-4 6 0,2 8 0,-4 6 270,-4 5 1,1-3 0,-5 3 0,1-4 0,-4 1-90,-3 3 0,-1-3 0,-1 4 0,3-1 1,0 0-198,3-1 1,1 2 0,-2-2 0,6-4-998,7-3 1115,5-8 0,6 3 0,0-6 0</inkml:trace>
  <inkml:trace contextRef="#ctx0" brushRef="#br0" timeOffset="79">26403 4876 7930,'8'7'594,"-2"7"0,-12 3-726,-4 7 1,-1 0 0,2 6 43,4 3 0,-1 1 0,-1 6 0,1-4 0,-2-1-13,0-3 1,5-4 0,-2-3-1,2-3-131,-2-1 1,4-2-137,-4-5 1,11-9 0,7-8 367,4-10 0,2-11 0,-3 1 0,2-4 0,0-2 0,0 3 0,-7 2 0,-2 5-55,2 3 0,-4 2 1273,-2 0-838,-4 6 0,1 1-446,2 7 0,4 0 0,7 0 0,-1-1-167,0-4 1,-5 4-79,1-4 0,-2 10 345,1 4 0,-2 5 1,-9 4-1,-1 2 98,-2 2 1,-6-3 0,3 5 0,-1 0-34,-1-2 0,5 1 0,-2-7 0,0-3-128,4 0-110,2-7 0,2 0 0,4-7 0,3-4 0,1-5-16,1-2 0,-1-2 0,5-1 200,1 1 1,-1 1-1,0 2 5,0 2 0,-4 6 0,-1-2-75,2 3 1,-3 2-318,2 0 116,-7 7 1,3-7 225,-6 0 0,0-13 0,0-9 0</inkml:trace>
  <inkml:trace contextRef="#ctx0" brushRef="#br0" timeOffset="80">26872 4890 7930,'14'-14'73,"-1"0"207,-4 0 1,-1 4-146,-3 1 1,3 1-1,8-3 1,3 1-109,4-1 1,4 0 0,2 0 0,-1 3-188,0 2 0,-1 1 1,-1 5-1,-4 0-370,-2 0 0,-1 0-92,-5 0 0,-6 7 622,-3 2 0,-10 2 0,-4-1 0,-4-4 0,-1-6 0</inkml:trace>
  <inkml:trace contextRef="#ctx0" brushRef="#br0" timeOffset="81">27099 4862 7930,'-6'14'82,"-3"0"27,-4 1 0,-1 5 1,0 2-1,-1 2-141,1 0 1,5 1 0,1 7 0,1 1-131,4-2 0,-3-2 0,0-4 0,-1-1-59,1 1 1,-5-4 0,1-3 0,-2-2 0,-2-1 220,-1-1 0,1 0 0,0 0 0</inkml:trace>
  <inkml:trace contextRef="#ctx0" brushRef="#br0" timeOffset="82">29659 7862 7870,'0'-15'76,"0"1"1,0 0 0,0 0-1,1 0-45,4-1 0,-2 7 0,7 2 0,1 1 0,0 2 0,0 5-60,-2 6 0,-6 11 0,2 6 1,-3 7 176,-2 5 0,0 14 0,0 9 1,-2 13-1,1-33 0,-1 0-39,0 3 0,-1 1 0,-2 3 0,-1-1 0,1 1 0,1 0 0,-2 1 0,1 1-58,0 4 1,0 0-1,-1 2 1,0 1-1,0 1 1,0 0-1,-1 0 1,-1-1-101,-2 1 1,1 0 0,-1 2 0,1-1 0,1-1 0,0 0 0,0-3-1,-1-1-16,0-1 1,-1-1 0,-3-5 0,0-1 0,2-1 0,-1-1 0,-1-3 0,0-1-17,-10 34 1,-4-2 0,2-14 0,-4-8 15,1-8 1,-4-8 0,8-9 0,-2-5-37,-3-3 0,7-9 0,1-2 1,3-3 28,-1-2 0,4 0 0,6 0 0,-2 0 0,-2 0-36,-1 0 1,0 0 0,0 0-130,-1 0 1,6 0 64,-1 0 1,7-3 0,-2-5 0,4-8 141,1-5 0,0-9 0,0-8 1,0-1-55,0 1 1,5-8 0,-1 5 61,-1 2 1,-1-2-1,-2 9 1,0 4 437,0 2 1,0 9 662,0-2-955,0 9 1,0 10 0,0 10-72,0 3 0,0 7 1,0 4-1,0 3-32,0 1 1,-5 5-1,1 0 1,0-1-1,3-2 14,1-2 0,-5-4 0,0-2 0,2 0 34,2 1 0,1 0 1,0 4-1,0 0-10,0 1 1,0-2 0,0 5 0,1-4-53,4-3 1,-2-7 0,7 2 0,2-5-40,6-4 1,-1-4 0,7-9 0,3-8 0,4-13-33,7-11 0,9-17 0,7-6 0,-24 26 0,0-1-98,3-3 1,1-1 0,2-1-1,2-1 1,0-3 0,0 0-323,-1 2 1,0 0-1,0 3 1,0 1 483,1 2 0,0 2 0,-1 1 0,0 2 0,3-2 0,1 0 0,-1 2 0,0 0 0</inkml:trace>
  <inkml:trace contextRef="#ctx0" brushRef="#br0" timeOffset="83">15071 4293 14139,'-22'0'-72,"0"0"1,5 0 0,-2 2-1,1 1 1,1 3 0,0 2 0,-4 3-1,0 4 1,-1 4 58,0 4 1,0 10 0,-3 5 0,1 5 0,-1 4 0,-2 5 34,-1 4 0,1-1 0,3-1 1,5-2-1,3 2 0,8-1 0,4 1 0,2 0-73,2 4 1,14-4-1,10 6 1,14 0-9,12-2 0,-19-30 0,3-2 0,6 0 0,2 0 0,2 1 1,1 0-25,1 0 1,3 1-1,6 4 1,2 1-1,4 1 1,1 0 0,4 1-1,1 1-180,0 0 1,2-3 0,-20-11-1,2-3 1,0 0 0,1 1 0,1-1-1,0-1 1,3-1 0,0-1 0,0-1 78,-3-1 1,1-1 0,0-1 0,1-1 0,1-2 0,-1 0 0,20 0 0,0-1 0,2-2 0,1-1 87,-4-2 1,0-1-1,-6-2 1,0-2-1,-2-2 1,-1-3-1,-3-3 1,-2-3-20,-5-3 1,-1-3-1,-6-1 1,-3-3-1,-7 0 1,-2-1 0,-2-2-1,-3-2-19,21-32 1,-11-3 0,-17-7 0,-7 1 294,-6-4 0,-11-3 1,-11 0-1,3 36 0,-3-2-123,-2-2 0,-2 0 0,0-2 1,0-1-1,-5-4 0,-1 1 1,-2-2-1,-2-1-97,-1-1 0,-3-1 1,-4 2-1,-2 1 1,0-2-1,-1 2 1,-2 1-1,-1 1 27,0 1 0,-1 3 0,-1 1 0,-1 3 0,4 9 0,-1 3 0,0 2 0,-1 4 71,-1 3 0,0 2 1,-1 3-1,-1 2 1,-1 2-1,1 2 1,0 2-1,0 2 36,-36-1 0,5 6 0,3 2 0,0 4-97,0 5 0,5 4 0,1 3 22,2 2 0,-4 7 0,6-3 0,1 4 0,1 1 0</inkml:trace>
  <inkml:trace contextRef="#ctx0" brushRef="#br0" timeOffset="84">26460 8331 8220,'-15'-27'-61,"1"2"1,0 3 0,0 3 0,0 6 21,-1 7 0,3 6 0,1 6 0,0 8 0,-4 10 46,-2 7 1,-8 6-1,3 7 1,-2 3 73,0 6 1,2 3 0,-3 6 0,4 4 30,5 4 0,-1 1 0,9 0 0,-1 2-20,-1 3 0,7 3 0,0-38 0,1 1 1,2-1-1,2 0 12,2 0 1,1-1 0,6 34 0,15 2 0,5-5-102,10-5 1,-15-34-1,4-4 1,3-2 0,3-4-1,2-2 1,2-2-89,2-1 0,1-3 0,-1-2 1,1-3-1,0-1 0,0-2 1,3-2-1,1-3 14,3-2 0,1-1 0,-1-4 0,1-3 1,1-2-1,-1-3 0,-3-1 0,-2-1 29,-2-2 0,-2-2 0,-1-2 0,-2-2 0,-4 0 0,-2-1 0,27-27 42,-30 23 0,-3-1 0,17-34 0,-23 26 0,-2-2 0,-2-1 1,-3 0 11,-1 0 0,-3-2 0,-2-7 1,-1-1-1,-1 2 0,-2-1 0,-2-5 1,-3-1-25,-2-3 0,-1 0 0,-1-1 0,-2 1 0,-3 0 0,-3 0 0,1 4 0,-2 1 0,1 3 0,-2 2 55,-1 3 1,-1 2 0,0 2 0,-2 2 0,-24-23 135,0 11 1,-7 6-1,-6 19 1,-7 8-90,-6 6 0,-6 12 1,33 0-1,-1 2 0,1 2 1,0 2-47,2 1 1,0 0 0,-33 9 0,8 0-1,2 3-70,3 1 1,3 6 0,5-1-1,5 3-19,3 1 1,2 2-1,5 3 1,5 5-108,7 3 1,4 7 0,7 1 0,0 1 48,0 4 0,1-1 1,2 1-1,3-2 23,2 2 0,-5 1 0,3 2 0,0-2 1,3-2 1,3-4 0,2-8 0,2-3 11,3-5 0,-2-3 0,6-2 0,2-1-167,2-3 0,6-5 0,0-10 234,-2-4 0,-1-4 0,-2-1 0</inkml:trace>
  <inkml:trace contextRef="#ctx0" brushRef="#br0" timeOffset="85">26275 11828 8231,'-13'-6'-59,"2"-2"1,2 0 0,-2 3 0,-2 4 0,-1 2-1,0 4-153,-1 4 0,0 4 0,-3 3 1,-1 3-1,2 5 356,1 2 0,-3 8 1,0 0-1,2 4 1,1 6 196,2 7 0,6 6 0,3 4 0,3 6-112,2 2 1,4 2 0,4 2 0,7 3-158,-5-36 1,1 0 0,0 1 0,2-1 0,1 0 0,2-1 0,0-2 0,1 0-85,1 1 1,2-2-1,2 0 1,3-2 0,1-2-1,0-1 1,2 0-1,1-2-82,2-1 1,0-1 0,29 21 0,-28-25 0,2 0 0,34 16 46,1-6 0,6-4 0,-36-17 0,2-1 0,4-1 0,0-2 16,3-2 0,1-1 1,-1-1-1,0-2 1,0-2-1,0-1 1,1-2-1,0-1 11,0-2 1,-1-2 0,-1-2 0,1-2 0,-1-3 0,0-3 0,-1-2 0,-2-1-11,1-4 0,-3-1 1,-4 3-1,-3-1 1,-2-5-1,-1-1 0,23-28 1,-8-4 1,-2-2 0,-11-3 1,-5-6-1,-10-1-28,-8-2 1,-5-1 0,-9 0 40,-1 34 0,-2 0 0,0-2 0,-3-1 0,-5-4 0,-1-1 0,0-1 0,0-1-74,-1-1 1,-1-1-1,2-1 1,-2 0 0,-1-1-1,-1 0 1,-1 2 0,0 0-11,0 2 1,-1 2 0,2 4 0,-1 4 0,-20-27 0,-3 13 105,-1 13 0,-3 16 1,-10 15-1,0 13-53,0 13 0,0 9 0,2 12 1,1 9-211,2 8 1,29-19 0,0 2 255,-1 1 0,1 1 0,0 4 0,0 1 0,0-1 0,-1 0 0,-2 2 0,1 0 0</inkml:trace>
  <inkml:trace contextRef="#ctx0" brushRef="#br0" timeOffset="86">26502 15226 7968,'-6'-14'-154,"3"-1"0,-5 1 1,0 0-1,2 0 1,-2-1-1,0 1 0,-2-2 1,1-1-3,-1-2 1,6 2 0,-4 6 0,0 3 223,0 1 0,3 3 1,-4 7-1,-1 5 90,2 6 1,-4 16 0,4 3 0,-2 7 17,1 2 0,4 6 0,-3 1 0,0 0-56,1 0 0,3 3 0,-2-3 0,1 0-39,1 0 1,-6 4-1,5 0 1,2 2 17,2 2 0,1-5 0,1-2 1,4 1 23,4-1 0,10-5 0,7-1 1,5-6-11,7-3 1,10-2 0,4-6 0,5-5-69,4-8 1,6-6 0,10-8 0,-35-1-1,1-1-59,4-2 1,-1-2-1,1 0 1,0-4-1,-1-4 1,-1-3 0,0 0-1,-1-3 1,-2-1-1,-1-3-109,2-3 1,-2 0-1,1-1 1,-2-1 0,2-5-1,-2-3 1,0-2-1,-2-1 121,-1-3 1,-1-1-1,-2 0 1,-2 0 0,-6-2-1,-2-2 1,-1 3 0,-3-1-7,-1 2 0,-3-1 0,-4-1 0,-2-1 0,-2 0 0,-2-1 0,-2 0 0,-1 0-89,-2 1 0,-1-1 0,-3 2 0,-2 1 1,-1 2-1,-2 0 0,-3 1 0,-2 1-105,-2 0 0,-1 1 1,-2 2-1,-1 2 0,-25-27 1,-2 9 25,-1 8 1,-7 11-1,4 15 1,-2 2 283,-1 6 0,8 7 1,-3 0-1,4 4-16,1 1 1,1 0 0,1 1 0,1 4-516,2 5 423,-6 2 0,1-1 0,-3 4 0,2 5 0,-2 5 0</inkml:trace>
  <inkml:trace contextRef="#ctx0" brushRef="#br0" timeOffset="87">18867 7535 8177,'-14'-15'104,"0"1"1,0 2 0,0 2 0,-1 4 0,1 1 0,0 0 0,1 4 0,2 6 123,2 9 0,-1 8 0,-4 11 0,0 7 0,0 7 0,1 8-54,3 5 0,-1 13 1,7 1-1,0 5 0,3-38 1,1 0-57,0 37 1,13-1 0,5-6 0,9-6 140,7-5 0,3-14 1,11-7-1,6-7-1026,6-10 1,4-6 0,7-7 220,1-4 0,-3-15 0,-3-7 582,-4-8 1,-5-7 0,-5-10 0,-5-1 11,-2 0 1,-4-1 0,-3-3 0,-7-5-69,-6-4 0,-6-1 0,-9 2-144,-5 3 1,-5-3-1,-5 6 21,-5 3 0,-9 5 0,-4 12 1,-4 4-31,-2 6 1,6 2 0,1 12 0,1 2-153,4 1 0,1 15 0,2 6 325,0 6 0,-1 4 0,1-1 0</inkml:trace>
  <inkml:trace contextRef="#ctx0" brushRef="#br0" timeOffset="88">18739 10847 7956,'-9'-14'120,"-1"0"1,7 4-1,-3 2 1,1 4-1,1 5 1,0 10 113,3 11 0,-4 8 1,-1 16-1,-1 6-57,1 10 0,1 6 0,5 4 1,0 3-5,0 1 1,8 1 0,5-3 0,6 2 0,5-3-245,6-5 0,1-7 0,10-10-96,3-9 0,9-12 1,0-12-1,4-7 0,2-6 141,-4-4 0,-1-13 0,1-9 0,-1-9 0,-4-10-64,-1-5 0,-6-11 0,-7-7 0,-3 0-114,-6 0 1,-6 4 62,-12 12 0,2 1 1,-6 15-1,-3 4 1,-6 8-146,-5 8 0,-4 4 0,-3 7 0,-1 2-150,-2 3 1,0 9 435,5 10 0,-7 9 0,-1 3 0</inkml:trace>
  <inkml:trace contextRef="#ctx0" brushRef="#br0" timeOffset="89">18853 13975 7861,'-6'-14'-342,"3"-1"1,-5 1 288,1 0 0,1 1 0,3 2 0,-3 3 157,-2 2 1,-2-4-1,-4 6 80,0 1 1,0 3 0,1 4 0,2 6 137,1 2 1,3 9 0,-4 4 0,3 7-70,1 6 0,-2 4 0,4 6 1,2 4-64,1 3 0,2 7 0,0 1-155,0 2 0,2-5 0,3 1 0,6-2-28,6-2 0,0-7 1,9-4-2,4-6 1,5-6 0,9-7 0,5-5 18,8-8 1,4-6-1,7-8 1,-2-3-1,2-8-43,2-13 1,-5-4 0,-5-10 0,-5-1-46,-3-2 0,-6-7 0,0 1 0,-8 1-28,-10 2 0,-6 3 1,-9 0-1,-5 1 4,-8 1 0,-11-6 0,-11 9 0,-5-2 0,-8 2 2,-5 1 1,-2 3 0,1 9-1,3 4 0,-2 5 1,6 3-128,-3 1 0,4 7 1,-3 0-1,1 6 0,3 6 212,2 4 0,-4 1 0,-3 0 0</inkml:trace>
  <inkml:trace contextRef="#ctx0" brushRef="#br0" timeOffset="90">20801 8260 8071,'0'-14'-98,"0"-1"318,0 1 1,-5 9-1,-1 9 1,-2 8-1,-3 6 25,-2 2 0,-1 4 0,1 9 1,2 5-40,2 3 1,1 3 0,-3 2 0,3 3-36,2 1 1,1-2 0,5 1 0,2-3-54,2-5 1,4-8 0,6 0-221,1-3 0,-1-8 1,2-3-1,1-3 1,4-3-35,1-4 1,-5-3 0,4-6-1,-2 0 8,0 0 1,0-3 0,-5-5 0,0-8 0,-1-2 80,-4-3 0,2-4 0,-6 1 49,-2-3 0,-8 3 1,-4 2-1,-4 2 63,-1 2 0,4 7 0,1 4-36,-2 0 0,3 2 0,0 7-406,2 3 0,0-2 0,2 6 0,0 2-587,0 2 0,3 1-53,1 1 1017,6-8 0,2 6 0,6-5 0</inkml:trace>
  <inkml:trace contextRef="#ctx0" brushRef="#br0" timeOffset="91">21171 8416 8071,'0'-14'-597,"0"0"1150,0 6 1,-2 1-413,-3 7 0,2 2 0,-5 3 0,0 4-3,0 4 1,5 1 0,-1 0 0,2 1-96,2-1 1,2 0-1,2 2 1,7 1 69,7 2 0,-2 0 0,4-3 0,-1 1 0,2 1-102,1-6 0,0 2 0,3-4 0,-1 3 0,-1-1-249,0-2 1,2 1 0,-5-7 0,1 0-100,-1-3 1,-1-1 0,-6-1-1,-2-3 57,-1 0 1,-7-12-1,2 0 1,-4-3-4,-1-1 1,-1-6 0,-4 3 0,-5-3 265,-2 3 1,-3 1-1,3 4 1,1 1 111,1 4 1,2-1 965,-1 5-521,-4 2 1,12 2-1,-6 10-234,1 5 0,3 4 0,-7 5 0,1 5-27,1 2 1,-5 9-1,4 3 1,-2 3-441,1 2 0,-1-1 1,5 1-1,0-2 1,-1-1-688,4-2 0,2-8 848,1-2 0,0 0 0,0-5 0</inkml:trace>
  <inkml:trace contextRef="#ctx0" brushRef="#br0" timeOffset="92">20531 9369 7850,'-2'-8'2077,"-2"3"-1943,2 3 0,2 2 1,11 0-1,6 0 1,9 0 167,5 0 0,9-1 1,12-2-1,10-2-220,5 2 0,6 0 0,1-1 0,-1-2-192,-8-2 0,3 5 0,-11-2 1,-1 4-103,-2 1 0,-5-5 0,-8 0 1,-3 2-592,-5 2 0,-9 2 172,-5 4 1,-11-2-1,-8 5 1,-10-2 630,-7-3 0,-5-1 0,-7-2 0</inkml:trace>
  <inkml:trace contextRef="#ctx0" brushRef="#br0" timeOffset="93">20673 9482 7873,'-14'0'632,"0"0"-98,6-6-194,1 4 1,7-2 0,2 8-17,3 6 1,9-2 0,10 1-155,2 2 1,14-4 0,4-3 0,5-2-131,5-2 1,1 0 0,0 0 0,-1 0-121,-2 0 0,-4 0 0,1 0 0,-2 0-79,-1 0 1,-7-2 0,4-1-67,-8-1 0,0-1 1,-4 5-1,-4 0-289,-6 0 1,-6 0-1,0 0-1225,-1 0 1739,-6 0 0,4-7 0,-4 0 0</inkml:trace>
  <inkml:trace contextRef="#ctx0" brushRef="#br0" timeOffset="94">20886 10634 8067,'2'-8'-47,"3"3"1,4 4 0,4 1 0,-1 1 86,-2 4 0,2-3 0,-2 4 1,3-1-7,1-1 1,-5 6 0,-1-4 0,-1 2-1,-3 2 11,3-3 0,-6 6 0,4-3 1,-4 2 0,-1 2 0,-1 1 0,-4 0 0,-4 3 0,-2 2 99,1 2 0,-2-3-125,2 5 1,-1-5-1,0 3 1,3-1 0,2-4-9,3-1 0,1-7 1,4-1 25,2-1 1,-1-1 0,7-3-22,1 2 1,2 0 0,1-5 0,0 0 0,0 0-43,0 0 1,1 0 0,-3 1 0,-1 2 0,-3 4 39,-1 0 0,2-2 0,-4 5 0,-2 1 54,-1 1 0,-2 3 0,0-1 25,0 0 0,-2 0 1,-3 0-1,-3 2-30,0 3 0,-3-3 0,5 3 1,0-3-129,-1-2 1,-2 0 0,3-1 0,-1-2-1662,1-2 944,1-5 0,5 0 781,0-8 0,13-11 0,3-7 0</inkml:trace>
  <inkml:trace contextRef="#ctx0" brushRef="#br0" timeOffset="95">21355 10804 8067,'7'-7'382,"-4"0"-219,6 7 1,-4 2-1,3 3 1,0 4-386,0 4 1,1 1 0,6 2 160,-1 3 1,-5-4 0,-1 4-1,-2-3 114,-2-2 1,-3 1 0,-1-1-1,0 0 190,0 0 0,-6 5 0,-5 0 11,-7-1 1,1 4 0,-5 0-1,0 2 1,3-2 179,3-2 0,-1-1 0,9-5-341,0 1 0,3-3 1,12-2-141,7-6 0,2-4 0,9-4 0,5-6-187,6-2 1,5-9 0,0-3-146,-3-3 1,-3 4 0,-8 2 0,-3 4 378,-6 4 0,-2 2 0,-2-3 0</inkml:trace>
  <inkml:trace contextRef="#ctx0" brushRef="#br0" timeOffset="96">21299 12709 7897,'-7'15'-3,"4"0"1,-5 3 0,0 2 0,2 1-1,0 3 1,1-1 0,0 4 0,0-3-1,2 0 63,2-2 0,1 1 0,0 4 0,0-1 1,0-3-1,1 2-156,4 2 1,-3 0 0,2-2 0,0-2-535,0-3 630,-2-7 0,4-1 0,-6-4 0</inkml:trace>
  <inkml:trace contextRef="#ctx0" brushRef="#br0" timeOffset="97">21611 12454 7897,'-1'-8'-294,"-4"5"189,-4 6 0,-4 9 0,0 10 0,2 5 291,2 8 1,-1 6 0,-5 6 0,-3 6-40,-1 2 0,5 7 0,6-1 1,2-1 9,3-1 0,1-9 0,2-1 0,2-3-179,2-3 1,6-1 0,7-12 0,4-6-31,1-7 0,2-1 0,2-11 0,0-2-110,-3-1 0,-5-9 0,1-2 1,-4-5 76,0-5 1,-7 1-1,-4-4 1,-2 2 56,-2 2 0,-6 2 0,-4 2 0,-4 2-22,-5 2 1,-3-1 0,-7 6-1,1 4-151,0 4 1,-1 5 200,1 6 0,-1 7 0,1 1 0</inkml:trace>
  <inkml:trace contextRef="#ctx0" brushRef="#br0" timeOffset="98">21313 14657 7815,'8'-14'0,"-2"4"450,-6 1 1,0 7 0,0 2 0,0 8-265,0 5 0,0 1 0,0 0 1,0 1-142,0-1 0,0-5-11,0 1 1,-6-7-172,-4 2 1,4-10 201,1-5 0,4 3 3,1-3-224,0 7 1,-2-3-286,-3 6 0,2 0 1,-6 0-640,-2 0 1080,-2 0 0,-1 0 0,0 0 0</inkml:trace>
  <inkml:trace contextRef="#ctx0" brushRef="#br0" timeOffset="99">20986 14472 7784,'-10'-8'1998,"1"4"-726,-1 2-1127,2 2 0,4 0 1,8 0-1,6-1-245,3-4 0,6 3 0,0-3 0,-1 4 6,3 1 0,-5 0 0,3 0 0,-3 1 118,-2 4 0,-2-2 0,-2 7 0,-4 1 162,1 2 0,-6 5 0,4 5 1,-4 2-44,-1 5 1,-1 3 0,-4-1 0,-4 2-84,-4 3 0,-1-6 0,-2 2 0,0-4-107,2-5 1,-3-4 0,7-7-1,-3-4-29,-1-4 1,5-3 178,-1-2 0,7-2 0,0-1-70,6-2 0,5-4 1,6 2-1,2-1-112,3-3 0,3 0 1,7 0-1,-1 2-168,0-2 1,1 3 0,-1 0 0,1 0-345,-1 0 1,-1 3 0,-2-4 0,-1-2 7,1-2 1,-4-1 0,-2-2 0,-3-4 582,-2-9 0,0-6 0,0-7 0</inkml:trace>
  <inkml:trace contextRef="#ctx0" brushRef="#br0" timeOffset="100">21469 14302 7784,'-8'0'1909,"2"0"-1743,6 0 0,0 1 0,0 4 26,0 5 0,-5 2 0,1 4 0,0 1 66,3 2 0,-1 7 1,-1-3-1,-2 4-53,2 2 1,2-1 0,1 0 0,0 1-1,1-2-111,4-4 0,3-2 1,8-7-1,1 0-99,2 1 1,5-1 0,-5 0-250,-2 0 0,-1-1 1,-2-2-1,0-2 52,0 2 1,-6-3 0,-3 2 0,-3 1 197,-2 2 0,-2-1 0,-4-1 0,-7-1 53,-4 1 0,-9 1 0,3 3 0,-4-3-61,-2-2 1,1 1 0,0-5-1,1 0-211,3 1 0,-1-3 0,6-4 0,3-1-433,5-4 1,0-4 0,6-10 0,2-7 171,1-5 0,7-4 1,1-6-1,2 0 484,3-3 0,2-1 0,1 6 0,-1 3 0,-2 1 15,-2 3 1,-5 7 497,0 1 0,3 7 985,-3-2-1382,1 10 1,1 2 0,6 7-1,3 2-163,4 3 0,2-4 0,-2 4 0,4-4-291,4-1 1,2-4 0,-2-1-1,-2 0 338,-1-1 0,-7-2 0,3-6 0</inkml:trace>
  <inkml:trace contextRef="#ctx0" brushRef="#br0" timeOffset="101">21796 14103 7784,'0'-15'612,"0"8"1,0 8-411,0 13 1,0 10 0,0 12 7,0 7 0,0 4 0,0 1 1,0 4-122,0 3 1,5 5 0,0-1 0,-1-6-4,3-2 1,1-5-1,7-8 1,3-7-131,1-5 1,5-6 0,-4-7 0,2-4-120,3-4 0,-2-5 1,-1-5-1,-2-6 4,-2-6 1,-7-5 0,-3-7 0,-2 1 85,-3-1 1,-1 1-1,-2-1 1,-2 3 170,-3 2 0,-3 5 0,-7 9 1,-3 6 55,-1 2 0,-4 2 0,2 2 0,0 3-236,1 4 1,1 4 0,5 2 0,0 1 0,1 0-574,3-3 1,-1-2-933,7 3 1587,-1-6 0,-1 4 0,-2-4 0</inkml:trace>
  <inkml:trace contextRef="#ctx0" brushRef="#br0" timeOffset="102">21100 15340 7789,'-19'7'523,"0"0"144,1-1 0,10-4 0,12 2-353,13-2 0,13-2 0,19-3 1,9-7-499,12-9 0,-23 2 0,2-2 0,6-2 0,2-1 0,4 0 0,0-1 54,2-2 1,2 1 0,4-1 0,1 1 0,5-2 0,2 1 0,-1 3 0,-1 1-293,-2 3 0,0 2 1,-6 0-1,0 2 0,0-1 1,0 1-1</inkml:trace>
  <inkml:trace contextRef="#ctx0" brushRef="#br0" timeOffset="103">20502 8132 7875,'0'-14'-130,"0"-1"-910,0 1 1212,0 6 0,-1 4 1,-2 8-1,-4 6 0,1 2 9,0 3 1,-4 5-1,6 5 1,-1 7-1,0 6 36,0 3 1,1 13-1,4 4 1,0 8-200,0 12 0,-2-38 0,-1 0 1,0 7-1,-1 0 0,1-1 0,0 1-148,0 0 1,0-1 0,-2-4 0,0 0-1,3 0 1,0-1 0,-2 38 0,3-7-160,1-9 0,0-11 0,0-19 1,0-9-119,0-7 0,6-11 1,2-7 375,0-12 1,-2-9-1,-4-11 1,1-5 30,2-3 0,1-6 0,-1-1 0,3-6 0,6 4 0</inkml:trace>
  <inkml:trace contextRef="#ctx0" brushRef="#br0" timeOffset="104">20517 8217 7915,'-15'-27'0,"1"2"71,0 1 1,5 7-1,1-2 1,0 3 48,0 2 0,5 4 0,-2 1-5,3-2 1,4 5 0,3-1-1,4 3-54,4-1 0,9-6 0,5 1 0,6-2 4,3-3 0,10 1 0,9-2 0,9-1-76,5-2 1,-1 0-1,8 5 1,-4 1-6,0 4 0,-8 1 0,0 5 1,-3-2-53,1 2 1,4-3 0,-4 1 0,-4 0 36,-4-1 0,0 4 0,-9-3 0,-4 2 58,-6-2 0,-6 4 0,-6-4 0,-4 4-15,-3 1 0,-6 1 0,-3 4 47,0 4 1,-2-1-1,-5 2 25,0 1-90,0 1 0,0 3 0,0 0 22,0 4 0,1-3 1,2 3-1,2-3 58,-2-2 0,-1 0 1,-2 2-1,1 2 119,4 1 1,-3 6-1,2-1 1,-2 4-21,-2 5 1,-2 3-1,-1 7 1,-3 1-147,-2 4 1,-3-2 0,-6 6 0,-2 1-128,1 3 1,2 1 0,2 1-1,0 4 1,0 1-153,0-3 1,-1 1 0,1-10 0,2-2-182,2-6 0,4-2 0,6-8 89,0-2 0,0-2 0,0-6 0,-2-2-205,-3 0 1,2-10 548,-6 3 0,-1-3 0,-4 3 0</inkml:trace>
  <inkml:trace contextRef="#ctx0" brushRef="#br0" timeOffset="105">20502 9425 7933,'-49'7'182,"7"-6"0,-2 6 1,7-3 11,7 1 1,5 0 0,14-5-1,8-2 106,12-2 1,16-4 0,17-7-81,8 1 0,4 0 0,14 0 0,4 0-100,7-1 1,-34 8 0,0 0-1,3 0 1,-1 0 0,2 0-1,0 0 1,0 0 0,-1 0-175,-3-1 0,0 1 1,2 1-1,0 0 1,-4 0-1,0 2-58,0 1 1,1 1-1,-2 1 1,1 1 0,36-2-1,-8-1-298,-8-2 0,-8 1 0,-6 4 410,-6 0 0,-10 0 0,2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6-14T03:43:29.508"/>
    </inkml:context>
    <inkml:brush xml:id="br0">
      <inkml:brushProperty name="width" value="0.05292" units="cm"/>
      <inkml:brushProperty name="height" value="0.05292" units="cm"/>
    </inkml:brush>
  </inkml:definitions>
  <inkml:trace contextRef="#ctx0" brushRef="#br0">26261 8388 7713,'-21'6'-9,"5"-3"128,-3 7 1,4-1-1,0 7 1,1 1 24,0 2 1,0 13 0,-1 3 0,0 9 0,-3 8-67,-1 3 0,0 8 0,5 4 0,0 2-86,0 2 0,4 7 1,6-38-1,0 0 0,1 2 1,0 0 39,1 1 1,1-1 0,1 37 0,6-4-1,8-9-243,8-9 60,12-7 89,2-7 1,19-8-1,8-8-56,10-12 0,5-7 0,-37-8 0,0-1 0,38-6-233,-2-7 1,-1-3 0,-5-10 0,0-5 350,0-2 0,-6 0 0,-5-2 0,-6 1 0,-8 4 0,-7 1 0,-6 8 0,-9 3-252,-5 3 1,-5 2 251,-4-1 0,-4 8 0,-6 0 0</inkml:trace>
  <inkml:trace contextRef="#ctx0" brushRef="#br0" timeOffset="1">4351 8174 11964,'10'7'159,"-1"2"-208,-6-2 0,8 5 0,-4-4 0,-1 2 0,2-1 0,0 1 122,3-3 0,-3 4 0,1-4 0,2-1 0,2 2 38,1 0 0,5-3 0,0 4 0,0 1-133,1-2 0,-2 3 0,4-7 0,-2 1 0,-2 0-75,-2 0 1,-2-1-1,0-4 1,0 0-7,1 0 1,-1 0 0,0 0 0,0-1 0,0-4-34,1-5 1,-1 3-1,0-3 1,0-1 76,0-2 1,1 4-1,-1-1 1,0-1 30,0-1 1,1-1 0,-1 2 0,0 3-6,0 2 1,-4 0-1,-1 2 1,2 0-77,2 0 1,-4 3 0,1 1 37,1 0 1,2 5-1,1-1 1,0 0 18,0-3 1,2 4 0,3 0-1,5-2-29,2-2 0,3-1 1,-1 0-1,1 0 118,-1 0 0,1-4 1,-1-1-1,1 2-4,-1 1 0,-1-3 0,-2 1 0,-1 0-95,1 3 1,0-1 0,1-1-1,-3-2-9,3 2 1,-1 2 0,0 1-1,-1 0 18,1 0 1,-3 1 0,0 2 0,0 2 37,1-2 1,-4-1-1,3-1 1,0 3 67,0 0 0,-3 3 1,3-4-1,0 2-34,0-2 1,2 3 0,3-1 0,-2 0 14,-1 1 0,4-5 0,5 4 0,1-2-16,0 2 0,1-3 1,3 2-1,-3 0-7,-1 0 0,-4-2 0,5 3 0,-3-2-60,-4 1 0,4-2 1,-8 3-1,2-4-16,3-1 1,-5 0 0,-1 0 49,2 0 0,-2 0 1,0 0-1,3-1 4,0-4 1,3 2 0,1-8-1,3-3 35,5-4 1,-2-1-1,1 5 1,1 0 51,3 0 0,-8-1 0,5 3 0,-7 1 13,-2 1 1,-2 7 0,-4-2 0,-4 4-76,-3 1 1,-2 1 0,0 3 0,-1 2 0,-2 0-111,-1 0 1,-7 6 0,3-3-354,0 4 335,-4-5 619,4-2-678,-6-6 1,0-6 0,0-6 172,0-5 0,-6-5 0,-2-6 0</inkml:trace>
  <inkml:trace contextRef="#ctx0" brushRef="#br0" timeOffset="2">910 7961 18475,'-14'0'1262,"0"0"1,0-1-1870,0-4 1,7 3-1,7-2 1,8 0 893,5 0 1,1 2 0,0-3 103,0 4 1,1 1-381,-1 0 1,-5 1-212,1 4 1,-1 3 0,5 6 0,1 0 0,-1 1-189,0-1 0,0 0 1,1 0-5,-1 0 0,5-1 1,1-2-1,2-1 99,4 1 1,-4-5 0,3-1-1,2-4 268,0-1 1,9 5 0,-7 0 0,1-2-257,0-1 0,-4-2 0,0 0 0,-3 0 79,3 0 1,-4 0-1,0 0 1,-2 0 81,-2 0 0,2 0 0,-1 0 0,-1 0 0,-3 0 256,0 0 0,-1 1 0,0 2-48,0 2 1,1 1-1,-1-2 1,0 0-46,0-1 0,0 1 1,1-1-1,-1 1 1,0 0-77,0-3 0,1-1 0,-1 0-45,0 0 0,2 0 1,1 0-1,2 0-11,-2 0 1,-1 0 0,0 0 0,1 2-27,2 3 0,5-4 1,-3 4-1,-1-4 72,1-1 0,4-1 0,-3-2 0,2-4 96,-1-1 1,1-1 0,3-4 0,-2 2 60,-1 2 1,-7-1 0,4-2-1,-2 1 3,0 1 0,0 7 0,-7-3 0,-1 1 11,-1 0 0,-1 0 0,4 7-188,-3 3 0,2-2 0,-2 5-74,2-2 0,-2-1 1,-1-5 169,2 0 1,2 0-1,1 0 1,0 0-1,1 2-48,-1 2 0,-5-2 1,1 3-1,1-2-115,2 1 0,1-2 0,0 4-24,0 1 1,0-4 0,1 5-1,-1-2 21,0-3 0,-4 0 1,-1 1-1,2 0 21,2-1 1,1-1 0,-1-4 0,-2-2 226,-2-6 1,1-2 0,4-3 0,2 0-25,3-4 1,-8 3 0,3-3 0,-2 1-15,1 0 0,-3 6 260,-1-2-265,-6 10 1,4-1-93,-7 10 0,0 2 1,0 8-103,0-1-530,0 0-610,0 0 1131,0-6 0,0-8 0,0-8 1</inkml:trace>
  <inkml:trace contextRef="#ctx0" brushRef="#br0" timeOffset="3">7436 7592 22932,'13'9'-379,"0"1"1,-1-1-1,6 0 1,2 1 0,7 1-1,3 2 1,5 1-1,1 0 1,4 2 306,1 3 1,1-3 0,3 3 0,4-4 0,6 0 0,6-3 179,4-2 0,-5 2 1,2-2-1,-5 1-68,-5-2 1,-5 2 0,-9-4 0,-6-1-105,-7 0 1,-4 4 0,-9-4-1,-1 0-855,-1 1 605,-7-2 0,3 1 1,-6 2-1</inkml:trace>
  <inkml:trace contextRef="#ctx0" brushRef="#br0" timeOffset="4">8474 7933 27265,'-14'8'115,"0"-2"1</inkml:trace>
  <inkml:trace contextRef="#ctx0" brushRef="#br0" timeOffset="5">8446 7663 25193,'1'-13'-1147,"4"4"1,5 4-1,2 3 1,1 4 921,-4 3 0,9-2 0,-4 6 0,2 4 0,1 3 0,0 3 0,2 0 0,0-1-168,2 1 1,-4 5 0,5-5-1,-1 0 149,-4 2 0,4-6 1,-1 4-1,1-1 176,-1 1 1,-1-8-1,-4 3 1,-3-1-186,-2-1 1,-4-2 0,-4-2-154,2-2 0,-2 0 0,1-3 410,-6 2 0,-8 1 0,-13-2 0,-9 2 282,-6 2 0,-10-3 1,-2 4-1,-1 2 69,0 2 1,4-4 0,-2 1-1,1 1-50,3 1 1,2 3 0,3-1-1,1 0 38,2 0 1,0 7 0,-4 1 0</inkml:trace>
  <inkml:trace contextRef="#ctx0" brushRef="#br0" timeOffset="6">6953 8359 23043,'0'14'-1012,"1"1"1,3-1 0,4 0 0,3 0 0,6 1 0,4-1 0,4 2 0,2 1 968,1 2 1,7 6 0,1-1 0,2 3 0,2 3 0,2 1-5,4 2 1,8 13-1,-2 0 1,3 5-41,2 1 1,-5 5-1,-26-26 1,-1 2 0,0 2-1,-1 0-5,-1 3 1,0 1 0,-1 3-1,0 0 1,0 3 0,0 0-1,2 2 1,1-1 62,2 1 1,3-1 0,4 2 0,3-2 0,4-2 0,2 0 0,1 2 0,0 0 45,1 0 0,-1 1 1,-2-1-1,1 0 1,-1 0-1,0 1 0,-1-2 1,1 0-192,2 1 0,-1 1 0,-1 1 0,-2 0 0,-2 1 0,-1 0 0,-3-1 0,0-1 176,-3-2 1,-1 0-1,-2-3 1,-1 0 0,-2-3-1,-2 1 1,-4-4 0,-2 0-390,10 34 1,-6-5-1,-7-13 1,0-6-551,0-7 1,-6-6 487,-3-9 0,-4-13 1,-2-16-1,-5-12 297,-9-8 1,1-4 0,-6 1 151,-1-1 0,-1 1 0,-7 0 0</inkml:trace>
  <inkml:trace contextRef="#ctx0" brushRef="#br0" timeOffset="7">8730 10293 27714,'6'-13'-497,"4"5"1,4 8 0,4 10 0,0 5-746,0 4 1,-2 7 0,-2-3 0,0 4 0,0 2 424,1-1 0,-1-4 0,-2-2 0,-1-2 300,-1-2 0,-2 2 1,1-1-1,-2-1-63,-1-3 1,-4-5 0,2-1 263,-2 2 1,-2-3 0,-2 0 0,-4-1 812,-8-4 1,-13 3 0,-13-1 0,-5-2-524,-8-1 1,-10-2 0,-5 0 0,-1 0-905,4 0 1362,-1 0 1,7-7 0,-4-1-1</inkml:trace>
  <inkml:trace contextRef="#ctx0" brushRef="#br0" timeOffset="8">6797 8473 26997,'-15'0'-623,"6"0"0,1 2 0,2 2 0,2 6 0,3 4 0,1 3 1,1 4-621,4 1 1,9 3 0,9 7 0,0 3 0,1 1 0,3 3 853,4 3 0,-1 5 0,2 2 0,-5 1 0,-3 6-161,1 4 0,-5 1 0,-1 9 460,-3 3 1,-8-33-1,0 0 1,0 0-1,1 1 1,1 0 0,-1 0 46,0-1 1,0 0 0,1 4 0,0 1 0,0-3 0,-1 1 0,0 0 0,-1 1-11,0-1 0,0 1 1,2 0-1,-1 0 1,1-1-1,-1 0 1,0-3-1,0 0-267,6 39 1,-5-40 0,-1 1-1,1 3 1,1-1 0,0 1-1,0 0 87,2 0 0,-1-1 0,-1-2 0,0-1 0,1 0 0,0 1 1,0-1-1,0 1 210,-1 0 1,0 1 0,2 5-1,1 1 1,-3-2 0,0 0-1,1 2 1,0 1-5,-1-1 1,1 0 0,-1 0 0,0-1 0,2-1 0,0 1 0,-2 1-1,0 0 1,0 3 0,0 0 71,1 2 0,-2 0 0,-3-4 0,-1-1 0,1 2 0,0 0 8,-1 0 1,0 0 0,0-3 0,0 1 0,-1 3 0,-1 1 0,-1-4 0,0-1 0,0-1 0,-1-1-2,0-2 0,1-1 0,8 35 0,-2 2 0,4-3-51,1 1 1,0-2-1,1-4-15,-1 1 1,0-8-1,0 8 1,1-1 19,-1-1 1,0 4 0,-1 1 0,-2 2 0,-3-2 26,-2-1 0,3-2 0,-4 0 0,-2 0 63,-1 0 1,-2 0-1,0-1 1,0-4-38,0-4 1,0-8 0,0-4-81,0-1 1,1-6 0,3-7 0,0-1-63,-1-4 0,4 4 1,-2-2-1,-1-1 17,3-2 1,-4-2-1,5 1 1,0-1-50,-1 1 0,-2-1 1,3 1-1,-2-1 21,-2 0 1,2 1-1,0-2 1,0-2-145,1-1 1,2-5 0,-4 4 0,-2 1-465,-1-2 595,4-1 0,-4-7 0,4 0 0</inkml:trace>
  <inkml:trace contextRef="#ctx0" brushRef="#br0" timeOffset="9">7763 14927 25044,'0'-19'-1912,"0"-1"0,-1-2 0,-2-2 0,-2 2 1,0 3 246,-1 3 1,4 5-1,-3 6 1509,4 10 0,2 6 0,3 3 0,2 2-102,2 3 1,0-2 0,3 6 0,-2-1 73,2 0 0,-3 1 0,2 6 1,1-2 83,1-4 1,-2 9 0,-1-4 0,1 4 21,-2 3 0,3-4 0,-5 6 1,0-3-649,1-2 1,-1-7-1,-3-3 616,2-1 0,1-4 321,-1-7 0,3-4 0,5-7 0,-2-4 157,-2-5 0,1-4 1,5-5-1,3-4-3,1-4 1,1-8-1,-2-3 1,1-2-46,-2 3 0,-1-3 1,-2 4-1,2-2 77,3-2 1,-3-2 0,4 7-89,1-1 0,-4 2 1,7-2-1,1 1 58,2 4 0,1 7 1,-1 5 197,-3 3 0,9-4 1,-3-2-1</inkml:trace>
  <inkml:trace contextRef="#ctx0" brushRef="#br0" timeOffset="10">13237 8871 27739,'-8'-14'-2458,"4"0"0,2-1 1,4 3-1,2 2 2656,6 6 1,2 2 0,4 2 0,3 0 0,3 0 335,0 0 0,13 0 0,3 0 0,9 0-229,4 0 1,12 0-1,2 0 1,6-2-156,-1-2 1,2 2 0,-1-3-1,-31 4 1,1-1-109,3 0 1,0-1 0,1 3-1,-1-1 1,1-2 0,0 1-1,-3 1 1,0 1-186,32 0 0,0 0 0,0 0 0,-6 0-189,-9 0 990,-2 0 0,-20 0 0,5 0 0</inkml:trace>
  <inkml:trace contextRef="#ctx0" brushRef="#br0" timeOffset="11">13180 12212 27927,'-6'-8'-9588,"6"2"9824,0 6 1,11 0 0,10 0 152,1 0 1,3 0 0,8 0 0,5 0 0,6 1-129,8 4 1,7-2 0,14 5 0,1 0-181,2 0 1,-35-6 0,1 1-1,0 0 1,0 1-28,2 0 0,1-1 1,8 2-1,3-1 1,-1-1-1,0-1 0,2 0 1,0 1-59,-2 0 0,-1 0 0,0-2 0,-1 0 0,0 1 0,0 0 1,-1-1-1,0 0-115,-1-1 1,-1 0-1,-2 0 1,-2 0-1,28 2 1,-14 2 118,-14 6 0,-10-1 0,-11 2 0,-6 0 0,-6-1 0</inkml:trace>
  <inkml:trace contextRef="#ctx0" brushRef="#br0" timeOffset="12">13180 16448 18092,'-14'-14'-983,"0"0"1,0 1 0,-1 2-1,1 3 307,0 2 1,1 3 919,4 8 1,9-4 0,11 4-157,6-3 0,1-2 1,5 0-1,3 0 0,1 0 143,1 0 1,7 0-1,3 0-142,3 0 0,4 0 0,6 0 0,7 0 5,6 0 1,2 0 0,5 0-1,0 0-78,0 0 1,-4 0-1,1 0 1,3 0 98,3 0 1,2 0 0,-7 0 0,-2-2-1,-6-1 3,-2-2 0,-9-4 0,-2 2 0,-6 1-126,-4 0 0,-3 1 0,-7 5 0,-1-2 53,-3-2 1,-4 2-1,-5-3 44,-1 4 0,-5 1-128,1 0-65,-7 0-634,3 0 737,-6 0 0,7 0 0,1 0 0</inkml:trace>
  <inkml:trace contextRef="#ctx0" brushRef="#br0" timeOffset="13">14616 5857 7975,'-4'-14'131,"-3"1"0,-1 4 1,-3 4-1,-1 4 1,-3 1-94,1 0 1,0 0 0,0 1 8,0 4 1,-1 3 0,3 6-18,2 0 0,-1 0 0,6 1 0,2-1 0,2 0-84,1 0 0,0 0 1,0 1-1,1-3-59,4-2 1,1 2-1,5-4 1,-1 0 22,1-3 1,2 1-1,1-1-50,0-2 0,-1 0 1,-2 1-1,-3 2 46,-2 2 0,0-5 0,-3 3 51,2 1 0,0-4 0,-7 6 75,-2 2 1,0-3 0,-5 0-68,-2-2 1,-2 4 0,-1-4-1,0 0 1,1 2-209,4 0 0,-4-5-342,4 2 585,2-3 0,1-15 0,6-3 0</inkml:trace>
  <inkml:trace contextRef="#ctx0" brushRef="#br0" timeOffset="14">14773 5871 7975,'8'-14'-149,"4"2"-269,-2 2 372,-4 4 0,0 12 1,-6 4-1,0 2-60,0 2 0,0 1 0,0-1 59,0 0 1,0 0-1,0 0 60,0 1 0,2-1 0,3-1-38,4-4 0,1-3 0,2-6 0,4 0-33,0 0 0,0 0 0,-2-1 0,0-4-9,0-4 1,-4-4-1,-1-1 1,1-1 37,-2 1 0,0-3 0,-5 1 0,1 3 71,0 1 1,-4-1-1,-5 1 33,-5 2 0,-1 2 1,0 5-74,2-2 0,4 2 1,-3 8-3,2 4 0,1 4 0,5 1 0</inkml:trace>
  <inkml:trace contextRef="#ctx0" brushRef="#br0" timeOffset="15">15384 5516 7975,'0'-24'-230,"0"2"-29,0 2 1,0 1 0,0 4 0,-2 3 0,-2 2 235,-6 6 0,2 2 1,-1 4-1,-2 1 122,-2 2 1,1 10-1,0 1 1,3 5 38,-2 4 0,5 3 1,-1 6-1,3 3-61,-1 4 1,-2 4 0,4 2 0,-3 5-25,-2 4 1,3 5 0,-3 1 0,1-2-190,-1-2 0,0-1 0,-3-2 0,3-3-669,2-4 805,1-10 0,-2-3 0,0-7 0</inkml:trace>
  <inkml:trace contextRef="#ctx0" brushRef="#br0" timeOffset="16">15014 5729 7975,'7'-8'-452,"2"4"367,4 2 0,7 2 0,4 0-32,3 0 0,8 0 1,1 0-1,3 0 1,3 0-49,2 0 0,0-5 0,-6 1 1,-3 0 164,-1 3 0,-8 1 0,2 0 0,-9 0 0,2 0 0</inkml:trace>
  <inkml:trace contextRef="#ctx0" brushRef="#br0" timeOffset="17">15398 5743 7975,'10'-4'1041,"-1"-1"-1203,1 0 1,4 5-1,0 2 1,2 1-336,3 2 0,3 4 1,5-3-1,-2 1 370,-1-1 1,-7-1-1,2-5 1,-3 0 126,-2 0 0,0 0 0,-1-2 0,-3-2 0,-6-6 0,-2-3 0,-2-1 0,0 0 0,-2 0 0,-2 0 0,-6 1 0,-3 3 0,-7-9 0,-2 4 0</inkml:trace>
  <inkml:trace contextRef="#ctx0" brushRef="#br0" timeOffset="18">15555 5615 7975,'-8'0'28,"1"0"0,7 7 84,0 2 0,-4 5 0,-1 7 0,0 7 31,-1 9 0,0 4 1,-5 2-1,3-1-104,1 1 1,-2-5 0,4-2 0,2-1-169,1-4 1,2-7-1,2-5 1,3-3-1340,4-2 1468,4-6 0,7-2 0,2-6 0</inkml:trace>
  <inkml:trace contextRef="#ctx0" brushRef="#br0" timeOffset="19">16166 5445 7916,'0'-14'-63,"-2"1"1,-2 5 21,-6 8 1,-4 6-1,-3 9 1,-4-1-1,1 2 1,-3 1 114,1 2 0,3 6 0,-3 1 0,2 4 44,2 3 0,9 0 0,4-5 0,4-1-117,1-3 0,1 1 0,5-6 0,9-3-22,7-5 0,5 0 0,1-6 0,0-2-29,1-1 0,4-9 0,0-2 0,-3-5 16,-4-5 0,-1 1 0,-6-6 0,-2 1 21,-1 1 1,-3-5 0,-4 5-1,-4-2 4,-4 0 0,-1 7 1,-1-2-1,-4 3-54,-4 2 0,-4 0 0,-1 1 0,0 2-77,-1 2 1,1 5 0,0-2 0,0 1-20,-1 1 0,1-1 14,0 5 1,5 5 0,1 1 146,1 2 0,1 0 0,3 3 0,-2-2 149,2 2 0,0-3 1,0 2-1,-2 1 74,2 1 0,1 3 1,2-1-1,2 2 40,2 3 0,3-2 0,4 5 0,-2 0-114,2 0 1,2 0 0,1 2 0,2-3-212,3-1 0,-3-4 1,3 3-1,-3-5-454,-2-4 0,5 1 0,0-5-759,-2 2 1273,-7-5 0,2 3 0,-4-6 0</inkml:trace>
  <inkml:trace contextRef="#ctx0" brushRef="#br0" timeOffset="20">16393 5459 7916,'0'-8'-640,"0"2"754,0 6 1,2 1-129,3 4 1,-2 0 0,5 8 0,0 2-1,-2 3 44,0 2 0,1-2 0,-4 5 0,2 3 26,-2 0 0,-2-2 1,-1 0-1,0 1 1,0 2-127,0 1 1,0-4 0,0-2 0,0-1-254,0-4 0,2-7 1,3-6-1,4-2 323,4-2 0,1 0 0,0 0 0</inkml:trace>
  <inkml:trace contextRef="#ctx0" brushRef="#br0" timeOffset="21">16763 5502 7916,'-14'0'-127,"0"0"-24,0 0 1,-2 6 0,-3 5-1,-5 5 75,-3 3 0,-1 1 0,1-2 1,2 1 72,1-2 0,11-6 247,-1-1 1,11-7-92,3 2 0,6-4 1,8-1-8,1 0 1,-1 5-1,0 1 1,0 2-61,1 3 1,-1 2 0,0 1-1,0-1 1,-1-2-465,-4-2 1,2 1 0,-4 2-100,1-2 1,1-5-1,5-10 477,1-5 0,-1-15 0,0-5 0</inkml:trace>
  <inkml:trace contextRef="#ctx0" brushRef="#br0" timeOffset="22">16735 5203 7916,'1'-12'39,"4"2"-26,3 4 1,6 6-1,0 0 1,2 0-100,3 0 0,-1 1 0,4 4 1,-2 3-139,-2 0 1,-3 0 0,0-5 0,-1 2-37,0-2 1,0-2 194,0-1 1,-7 0-49,-7 0 1,-7 0 0,-7 0 112,0 0 0,0 0 0,0 0 0,-1 0 37,1 0 0,6 2 0,3 3 164,4 4 0,1 4 0,0 1 0,0 2 77,0 3 1,1 3-1,3 6-101,0 1 0,3-1 0,-4 2 1,2 2-1,-2 1-189,-2-1 0,-1-2 0,0-2-328,0 0 1,-4-1 0,-4-1 339,-5-3 0,2 1 0,-10 4 0</inkml:trace>
  <inkml:trace contextRef="#ctx0" brushRef="#br0" timeOffset="23">15839 5957 7909,'-6'0'538,"6"0"-637,12 0 0,12 0 1,11 0-1,7 0 59,9 0 1,4 0 0,4 0 0,2 0 1,-2 0 0,4-2-56,0-3 0,-4 2 0,2-5 0,-4 2-96,-5 3 1,-9 1 0,-12 2 189,-5 0 0,-6 0 0,-5 0 0</inkml:trace>
  <inkml:trace contextRef="#ctx0" brushRef="#br0" timeOffset="24">15981 6298 7765,'8'14'109,"3"0"1,-5 2 36,2 3 1,-3 2 0,3 4-1,-2-1 1,-1-1-124,1-1 0,-2 4 0,3-7 0,1-4-50,0-4 1,-3 1-1,4-8 1,3-1-96,0-1 1,2-10 0,1-6 0,-3-8 39,-2-5 1,2-2 0,-4-1-1,0-3 51,-3-5 0,-4-1 0,-1-1 0,0 2 0,0 1-79,0 0 1,0 2 0,-1 9 223,-4 2 0,4-1 210,-4 6 0,5 1 0,5 9-232,4 4 0,5 4 0,4 1 0,2 0-35,2 0 1,-3 0-1,5 0 1,0 0 0,-1 0-38,1 0 1,-5 0-1,3 0 1,-1 0-196,-4 0 1,0 0-835,2 0-301,-3 6 1310,-2-5 0,-7 12 0,-7-5 0</inkml:trace>
  <inkml:trace contextRef="#ctx0" brushRef="#br0" timeOffset="25">16322 6127 7925,'0'10'0,"0"-1"89,0-6 0,5 10 0,1-3 0,1 4 120,-1 5 1,-1 3 0,-4 6-388,4 1 0,-3-1 1,2 1-1,-2-1 5,-2 0 0,0-1 1,0-3-1,0-5-74,0-3 1,2-7 0,2-1-389,6-2 635,2-1 0,3-18 0,-1-2 0</inkml:trace>
  <inkml:trace contextRef="#ctx0" brushRef="#br0" timeOffset="26">16607 6184 7925,'0'-9'0,"0"-1"43,0 7 1,-2-2 0,-4 10 0,-7 5-20,-4 2 0,-7 7 0,4 2 0,-1-1-117,1 1 1,1-2 0,4-5 207,1 0 1,6-4 0,4-1 116,2 2 0,4-3 0,2 0 1,6 0-78,2 0 1,4 0-1,3 3 1,3-2-164,0 2 1,4 0 0,-7 0-131,-2-1 0,4-2 0,-4 3 0,-3-3-1532,-3-2 904,-8 5 0,2-11 766,-10 0 0,-3-6 0,-6-9 0</inkml:trace>
  <inkml:trace contextRef="#ctx0" brushRef="#br0" timeOffset="27">15825 5786 7925,'-2'14'-224,"-3"1"0,-4 0 298,-4 4 0,4 2 0,-1 4 0,-1-1-38,-1 1 1,2 3 0,2 4 0,2 1-90,3-1 1,-3-2 0,1-2 0,2 1 9,1-1 1,4-4 0,2-4 0,6-2-93,2-6 0,7-1 0,2 2 135,1-3 0,2-4 0,4-6 0</inkml:trace>
  <inkml:trace contextRef="#ctx0" brushRef="#br0" timeOffset="28">17033 5701 7875,'0'9'58,"2"1"1,1 2 200,2 6 1,6-1 0,-3 5-1,1 0-303,1 0 0,-1 2 0,5 3 0,-1-2-34,-4-1 1,4-7 0,-5 2 0,0-1 197,-3 1 1,-4-4 0,-1 4-1,-1-3 70,-4-2 0,-3 2 0,-8 2 0,-1 1-142,-2-2 1,0 3 0,3-1-304,-3-1 0,8-7 0,-3-2-528,1 2 0,2-3-150,2 2 933,2-7 0,1-3 0,-2-8 0</inkml:trace>
  <inkml:trace contextRef="#ctx0" brushRef="#br0" timeOffset="29">17289 5843 7875,'10'-10'949,"-1"1"-675,1 6 0,-1-3-269,1 6 0,-2 6 0,3 5 0,-4 5 71,0 3 1,-1 6-1,-3-1 1,2 2-1,-2 3 203,-1-1 0,-2 1 0,0-2-71,0-4 1,0 4-1,0-5 1,0 0-104,0-3 1,1-3 0,2-2 0,4-1-112,1-4 0,1-2 1,5-7-92,1 0 0,-1-8 1,0-6-1,2-8-160,3-5 0,-3-2 0,3-1 0,-4-1 8,0-2 1,-3-1 0,-1 6 0,-3 1 86,-2 3 0,4 4 235,-5 6-556,-1 6 1,-5 1-41,-4 7 0,4 2 1,-6 1 522,1 2 0,4 6 0,-4-3 0</inkml:trace>
  <inkml:trace contextRef="#ctx0" brushRef="#br0" timeOffset="30">17687 5942 7875,'7'-7'-430,"-6"0"430,6 1 0,-7 4 0,0-4 0</inkml:trace>
  <inkml:trace contextRef="#ctx0" brushRef="#br0" timeOffset="31">15725 8302 8160,'2'-8'327,"3"4"0,4 2 0,5 2 0,7 0 0,6 0-279,4 0 1,15-1-1,1-4 1,7-5 0,3-2-1,-2-1-207,-3 4 0,1-2 1,-9 4-1,-6 1-149,-7 0 1,-1 1 46,-11 5 0,0 0-141,-5 0 402,-6-6 0,-8-9 0,-8-7 0</inkml:trace>
  <inkml:trace contextRef="#ctx0" brushRef="#br0" timeOffset="32">16351 7847 8194,'-8'0'1077,"2"0"0,7 8-807,4 7 1,1 0-200,4 9 1,4-7-1,-1 4 1,4-2 0,2 0-52,1-2 1,1 1 0,4-1 0,-3 2 19,-1-2 1,3-6 0,-5-1-37,-2 1 0,-1 2 0,-4 1 1,-2 0 12,-5 0 0,-4 0 0,-1 1 0,-1-1-5,-4 0 1,-5 5 0,-7 2 0,-4-1-90,-1 1 1,3 2 0,-3-4 0,2-1-158,2-3 1,-2-5 0,1-2 0,3 0-294,5 0 0,-2-5 0,4 2-1021,-4-4 1548,5-1 0,-4 0 0,4 0 0</inkml:trace>
  <inkml:trace contextRef="#ctx0" brushRef="#br0" timeOffset="33">15910 11458 7910,'-14'-6'139,"6"3"1,3-7 0,5 1 0,5 0 0,6 1-1,6 0-61,7 0 1,8 3 0,2-3 0,1 2-1,2 1-107,-1-1 1,0 4 0,4-3 0,-2 4-78,1 1 1,-3 0 0,1 0-1,-2 0-419,-4 0 1,4 5 0,-4-1 524,-4 0 0,2-3 0,-7-1 0</inkml:trace>
  <inkml:trace contextRef="#ctx0" brushRef="#br0" timeOffset="34">16479 11231 8047,'6'-21'-61,"-4"6"0,4-4-93,0 3 0,-4 6 1,4 3-1,1 0 414,2 4 1,4 1-1,1 2 1,0 0-261,0 0 1,1 7-1,-1 2 1,0 4-16,0 1 1,-4 0 0,-1 1 0,1-1 19,-2 0 0,3 0 0,-5-1 0,2-4 1,-5 4-1,2-4 1,-4 6 2,-1 4 0,-1-4 0,-6 4-107,-7-3 0,-2 5 1,-9 2-1,-3 4 1,-6 3 98,-2 3 0,-2 4 0,-4 5 0</inkml:trace>
  <inkml:trace contextRef="#ctx0" brushRef="#br0" timeOffset="35">15512 15823 7789,'2'-13'8,"2"2"1,6 2 0,2-1-1,3 1 1,0-1 0,4 1 332,5 1 0,5-5 1,4 4-1,5-2 1,4 0-1,6 1-532,4-1 1,8-2-1,3-1 1,-1 2-199,-4 2 0,-1-1 1,-13 6-1,-4 1-43,-4-3 1,-4 6 0,-9-4 431,-4 3 0,-3 9 0,-2 1 0</inkml:trace>
  <inkml:trace contextRef="#ctx0" brushRef="#br0" timeOffset="36">16266 15382 7818,'-15'-14'546,"7"0"-420,4 0 0,4 6 0,4 1 125,6 1 1,9 4 0,3-2 0,2 4-263,-1 4 1,1 0 0,6 5 0,2 2-42,1 2 1,5 6 0,-5 0 0,-1-2 62,-2-1 0,-4 3 0,-2 0-11,-5-2 1,-3-1-1,-2-3 1,-1-2 48,-4-2 0,2-4 50,-6 4 0,0-4 0,-5 5 18,0 1 0,-7 1 0,-4 2-208,-6 1 0,0 0 0,-7 3 0,-1 1-121,-2-2 0,-2 4 0,1-2 0,-1-2-50,1-1 0,0-2 1,1-1-153,3-4 0,2 2 0,5-6 414,-2-2 0,-7-1 0,4-2 0</inkml:trace>
  <inkml:trace contextRef="#ctx0" brushRef="#br0" timeOffset="37">17616 8800 7850,'-8'2'121,"2"1"0,1 3 1,1 2-1,0 3 1,3 2-1,1 1 1,0 0 96,0 0 0,0 7 0,0 2 0,0 4 0,0 3-73,0 4 0,0-1 0,0 6 0,0 4 0,0-1-104,0 4 0,0 6 1,0-1-1,0 1-32,0 0 1,-2-1-1,-1 1 1,-3-5-114,-2-2 1,5-4 0,-2-4 0,3-3 0,2-6-1189,0-4 423,0-4 704,0-12 0,0-8 0,0-9-82,0-4 1,-1 0 0,-2 2 120,-2 2 1,-5-1-1,4-4 1,-2 0-1,-3 0 126,-2 0 0,-1-1 0,0 3 0,0 1 0,0 1 0,1 5 0,2-2 0,3-1-63,2 0 0,1 3 380,5-4 582,0 5 2,0-2-669,0 6 0,0 2 0,0 4 18,0 8 1,6 2-1,2 6 1,2 0-90,-1 0 1,1-3-1,2 3 1,-1-1-43,-1-4 1,-1 4 0,5-2-438,1-2 0,-1-1-81,0-2 0,-6-7 312,-3-7 0,1-4 0,0-10 1,1-5-1,1-5-39,0-4 0,1 3 0,4-8 0,-1 3-62,2 1 0,-2 1 0,7-1 1,-4 2-147,0 4 1,-1 2 0,0 7-481,0 0 814,-6 0 0,5 6 0,-5 1 0</inkml:trace>
  <inkml:trace contextRef="#ctx0" brushRef="#br0" timeOffset="38">20318 14458 22104,'7'6'-1218,"0"2"0,-2 2 0,1-1 1,2 2-1,1 2 0,1 1 735,-1 0 1,1 1-1,2-1 1,-2 0 0,-4-1-101,0-4 1,-2 4 0,3-4 470,0 4 1,2-4 0,-2 1-1,1-1 1002,3-1 0,-4 3 0,3-6 1,1 0-1,2 0-638,1-1 1,0 1 0,0-5 0,1 0 60,-1 0 0,5-2 0,1-2 1,2-6-303,4-2 1,-1-3 0,0 1 0,-1 0 494,1 0 1,0-1 0,-1 1-1,-5 2 212,-3 2 0,-3 2 0,-2 5 640,-2-2 1,-4 2-1153,4 8 0,-6-2 0,4 5 0,-3 0-389,1 0 1,5 1-1,-4 5 1,0 1-236,1-1 0,2 0 0,-3 0 0,1 1-149,-1-1 1,4 0 0,-4 0 0,2 0 20,3 1 0,-3-1 0,1-2 0,1 0 222,-2-3 0,9-6 0,-3 2 0,2-3 267,0-2 0,-2 0 1,0 0-1,2-2 36,3-3 1,-3-3 0,3-4 0,-2 1 288,2 1 1,-3 2 0,3-3-1,-3 2 429,-2-2 1,0 4 0,0 3 529,0 2 1,1 2-839,-1 0 0,-6 2 1,-2 1-1,-1 3-573,0 2 0,-1-3-408,-4 4-961,0 1 659,0-2 0,-6-2 985,-3-6 0,1-2 1,-2-1-467,-1-2 0,3 1 106,-1 4 0,4 1 0,-3 4 162,2 4 415,-5-2 0,3 12 0,-6-3 0</inkml:trace>
  <inkml:trace contextRef="#ctx0" brushRef="#br0" timeOffset="39">18000 8246 8540,'-13'-15'-247,"2"3"1,4 4-1,0 8 1,4 8-1,1 4 247,2 3 0,7 5 0,1 2 0</inkml:trace>
  <inkml:trace contextRef="#ctx0" brushRef="#br0" timeOffset="40">18370 7592 6990,'-8'-7'27,"0"6"0,5-6 1,-2 1-1,2-3 960,1-4-666,2 5 0,-1 2 461,-4 6 94,3 0-293,-4 0-72,6 0 52,0 0 1,6 0-446,4 0 1,3 0 0,2 0-72,4 0 1,-3 0-1,5 0 1,-2 0-15,0 0 1,4 0-1,-4 0 1,0 1 0,0 2 64,0 2 0,2 5 1,-2-4-1,4 0-76,4 1 1,2-3 0,1-4-1,3 0-92,5 0 0,3-4 0,1-3 0,1-1-87,0-3 1,3 0 0,-2 2 0,-5 4 52,-2 3 1,-6 2 0,-7 0 0,-5 0-114,-3 0 1,-2 0-1,-2 2-139,-2 3 0,-2-4-171,-3 4 1,2-3 163,8-2 1,-6 0 0,1 0-609,1 0 0,-3-2 971,1-3 0,1 4 0,4-6 0</inkml:trace>
  <inkml:trace contextRef="#ctx0" brushRef="#br0" timeOffset="41">19379 7592 10919,'2'12'178,"1"-1"0,2-1 1,-2 1-1,-2 1 0,-1 3 1,0 0-1,0 3 0,0 2 104,0 2 1,0 2-1,0 3 1,0-2-1,0-1-178,0 1 0,5 1 0,0 0 0,0 1-93,1 3 1,-4 3 0,2-1 0,-1 1-273,2-1 1,-3 3 0,3-2 0,-4-2-71,-1-1 1,0 2 0,0-1 0,0-2-27,0-2 1,0 1 0,0-9 0,0-1-798,0-3 0,0 0 1154,0-1 0,-6-6 0,-2-2 0</inkml:trace>
  <inkml:trace contextRef="#ctx0" brushRef="#br0" timeOffset="42">18256 8430 7795,'-8'0'853,"2"0"-551,6 0 0,1 0-28,4 0 1,-2 0 0,8 0-1,5 0-67,6 0 0,7 0 0,5 0 0,8 0-131,3 0 0,14-4 0,-2-3 1,3 1-121,3 0 1,2-4 0,6 4-1,0-2-164,0-3 0,3 3 1,-1 0-1,-5 0-298,-3 0 1,-10 0 0,-8-3 0,-4 3 505,-5 2 0,3-5 0,-5 3 0</inkml:trace>
  <inkml:trace contextRef="#ctx0" brushRef="#br0" timeOffset="43">19450 7535 7800,'2'-8'825,"4"3"-699,8 3 1,4 2-1,9 2 1,4 1 0,6 2-1,5-2-42,4-1 0,6-2 0,-3 0 1,2 1 11,2 4 1,-4-2 0,0 7-114,0 1 1,2-3-1,6 0 1,-2-1-192,-3 1 1,2-5-1,-5 2-187,1-3 0,-5-2 0,-1-2 0,-6-3 395,-3-4 0,4-10 0,-3-3 0</inkml:trace>
  <inkml:trace contextRef="#ctx0" brushRef="#br0" timeOffset="44">20488 7592 8476,'0'14'664,"0"2"-509,0 3 0,0-4 1,0 6-1,2-1 14,3 4 1,-4 3 0,4 1 0,-2 2-6,2 4 0,-4-3 1,4 7-97,-3 2 0,-2 5 0,0 3 0,0-1-273,0 2 0,0-5 0,0 4-66,0-4 0,-2-8 1,-1-3-60,-2-3 1,0-3 0,5-3-629,0-5 1,-1-5 957,-4-4 0,-3-4 0,-6-6 0</inkml:trace>
  <inkml:trace contextRef="#ctx0" brushRef="#br0" timeOffset="45">19536 8445 8891,'15'0'822,"4"0"-812,5 0 0,11 0 0,6 0 0,8 0 43,6 0 0,0-7 1,10-2-1,0-4-95,0-1 0,6 0 0,5-1 0,-2 1 1,-3 0 41,-5 0 0,4 0 0,-5-1 0</inkml:trace>
  <inkml:trace contextRef="#ctx0" brushRef="#br0" timeOffset="46">20630 7592 7831,'0'-8'25,"2"-3"0,3 6 1,3 3-1,3 5 0,1 5 42,4 0 0,9 5 1,4-5-1,10 0 153,12-4 0,7-2 0,13-4 0,0-2-189,1-6 1,7-2 0,-38 5 0,1 1 0,3 0 0,0 1-73,2 0 0,0 0 0,-4 1 0,0 0 0,1 0 0,-1-1 0,36-1 0,-6-1 1,-5 6 0,-13-4 0,-3 3-185,-4 2 0,-12 2 0,-8 1 0,-7 2-251,-5-2 0,-7-1-491,1-2 967,-7 0 0,-3 6 0,-8 2 0</inkml:trace>
  <inkml:trace contextRef="#ctx0" brushRef="#br0" timeOffset="47">22066 7606 7831,'-8'0'639,"2"0"-162,6 0-332,0 0 0,5 1 0,0 4 118,-2 5 0,3 7 0,-1 3 0,-2 3-81,-1 2 0,-4 6 0,-1 4 0,-3 2-170,-2 2 0,3 2 1,-3 0-1,0 0-243,0 2 1,5-8-1,-2 6 1,4-5-117,1-4 1,0-2 0,-2-3-1,-1-4-692,-2-4 1,-6-3 1038,2-2 0,-10 0 0,-3 1 0</inkml:trace>
  <inkml:trace contextRef="#ctx0" brushRef="#br0" timeOffset="48">20630 8487 7860,'7'-9'665,"2"1"-370,4 2 0,9 1 0,8 5 0,9 0-211,7 0 1,19 0 0,3 0 0,8 0-120,-35 0 0,0 0 0,1-2 0,0-1 0,1 0 0,1 0 0,0 0 0,2-1-125,1 1 0,0 0 0,1-2 0,-1 1 0,-1 1 0,-2 1 0,-3 0 0,-1 1-15,21-1 1,1-4-1,-11-2 1</inkml:trace>
  <inkml:trace contextRef="#ctx0" brushRef="#br0" timeOffset="49">22180 7705 7821,'2'-20'-83,"1"-2"1,3 1 0,2 5 0,2 5 0,-1 2 0,2 1 157,5 3 0,4 4 0,9 1 0,1 1 0,3 4 70,5 4 1,6 4-1,7 0-125,6-4 0,11 4 1,1-5-1,7 0-73,3-4 0,-6-2 0,-1-2 0,-4-2-157,0-2 1,-5-4 0,-3-7 0,-8 3-17,-9 2 0,-8-1 0,-11 5 267,-6-2-71,-8 5 1,-8-2-1,-9 8-133,-1 2 1,4 5 0,-4-4 162,1 2 0,3-5 0,-3 10 0,-1-6 0</inkml:trace>
  <inkml:trace contextRef="#ctx0" brushRef="#br0" timeOffset="50">23374 7648 7847,'0'15'833,"0"0"-668,0 4 1,-1-1 0,-2 5 0,-2 1-73,2-2 1,1 10 0,2-4-1,0 4-251,0 3 0,-5-1 1,-1 7-1,0-1-83,-1-1 1,-4 6 0,2-9-1,-4 2-194,-1 0 1,0-7 0,0 1 434,-1-7 0,-5-4 0,-2-7 0</inkml:trace>
  <inkml:trace contextRef="#ctx0" brushRef="#br0" timeOffset="51">21967 8359 7823,'12'-20'105,"1"4"1,16-3-123,5 3 1,7 8 0,8 4 0,8 2-36,8 2 1,11 0 0,-35 0 0,0 0 106,3 0 0,0 0 0,5 0 0,0 0-425,3 0 0,1 0 1,-2 0-1,0 0 289,-3 0 0,-1 0 0,-3 0 0,-1 0 0,36 0 81,-2 0 0,-1 0 0,-5 0 0</inkml:trace>
  <inkml:trace contextRef="#ctx0" brushRef="#br0" timeOffset="52">22635 6696 7934,'0'-14'527,"0"0"724,0-1-1189,0 7 0,3 2 0,5 6-140,6 0 1,12 6 0,2 4-1,8 3 104,5 1 1,-3 2 0,-1 1 0,-3 3-89,-2 3 0,-8-5 0,-5 6 1,-5 0-23,-5-2 1,-2 5 0,-9-5 0,-3 2 162,-4-1 1,-12 1 0,-7 4-1,-8 2-38,-5 4 0,-8 2 1,-4 5-1,1-3-21,5-5 1,6-3 0,14-3-1,5-2-30,8-1 0,7-7 1,14 2-102,7-3 0,6-6 1,10-3-1,2 0 70,1-4 1,7-1-1,-4-1 1,2 2-42,0 2 1,-8 0-224,-2-5 1,-1 0-216,-8 0 1,-3 0 292,-11 0 1,-8-5 0,-16-3 0,-4-3 226,1-5 0,-11-7 0,3 0 0,-13-5 0</inkml:trace>
  <inkml:trace contextRef="#ctx0" brushRef="#br0" timeOffset="53">22564 7080 7934,'-5'-27'0,"-1"3"391,-2 5 1,5 8 738,-2 2-818,4 6 1,5-2-1,3 10 1,1 4-105,3 4 0,3 1 0,3 2 0,4 1-211,1 2 1,2 5-1,6-5 1,1-2-512,2-1 1,0-2 0,-4 0-50,-1 1 1,-4-6 0,-2 0-1044,-1 3 1606,-2-6 0,-5 0 0,0-6 0</inkml:trace>
  <inkml:trace contextRef="#ctx0" brushRef="#br0" timeOffset="54">23104 7023 7898,'8'-6'0,"-2"4"0,-6-4 0,7 6 0,4 1 158,6 4 0,-1 3 0,5 6 0,-1 2-214,4 3 0,1-3 0,0 3 0,-3-5-196,-1-5 0,-2 2 0,-5-6 1,-1 0 345,-4 1 0,-2-3 0,-7 8 262,0 5 0,-7 0 0,-2 8 0,-5 4 105,-5 8 0,3 2 1,-3 10-1,3-2-310,2 1 0,0 2 1,-1 6-152,1 2 0,-6-3 0,-2 9 0</inkml:trace>
  <inkml:trace contextRef="#ctx0" brushRef="#br0" timeOffset="55">22052 12198 8445,'10'-19'-40,"-1"0"0,2 1-62,2 3 0,1 7 1,0 3-1,0 3 0,1 2 1,0 2-1,3 3 5,1 4 0,0 4 0,-5 3 0,0 1 80,0 2 0,5 1 0,0-2 0,-1-1 0,-2-3-28,-2-2 1,5-5-1,1 4 1,1-3 38,-1-1 1,4-1-1,-3-3 1,1 2 96,3-2 0,7 3 0,2-1 0,1 0-18,0 1 0,0 0 1,-4 6-1,4-3-72,1 2 0,-4 0 0,1 0 10,-3-1 1,-2-7-1,2 2-138,4-4 1,-4-1-1,4-3 1,1-5 34,3-6 0,3-5 0,2 2 0,1-2 64,3 1 0,-1-2 0,5 1 72,-2 1 1,-2 3 0,-6 2 0,-1 2-20,-2 1 0,-7 7 0,1-2 0,-5 4 37,-4 1 0,-5 1 0,-1 4 1,-4 5-27,-4 2 1,-4 7-1,3 0 1,-2-1-9,-3-3 0,4 1 0,-3 2 0,1 1-36,1-2 0,2-1 0,7-2-13,-1 0 1,2-6 0,1-2 0,2-1-45,-2 0 1,5 0 0,2-5 0,3-2 30,1-3 0,1 2 0,-1-5 0,2 0 41,3 0 1,-2 1-1,2-5 1,-2 3 75,2-2 1,-3 3 0,5-1 0,0-3-5,3 0 0,-2 2 0,1 1 0,-3-2 40,-2-2 1,1 1 0,-3 2 0,-5 5 110,-3 4 0,-3 1-123,-4 0 339,-7 0 698,-2 0-361,-6 0-1510,0 0 727,-6 0 0,-9-7 0,-7 0 0</inkml:trace>
  <inkml:trace contextRef="#ctx0" brushRef="#br0" timeOffset="56">20616 7435 7872,'-12'-9'3,"0"1"133,3 1 1,0 3 0,-6 5 0,-1 6 0,-1 7 0,-3 8 0,-3 6-2,-2 6 0,-6 2 0,-4 8 0,0 4 0,-1 4 45,-1 3 0,6 2 0,-1 0 0,5 1 1,5 4 101,2 4 1,7-1 0,8 1 0,4 1-108,1-3 0,8-1 1,6-6-1,10-1-166,7-4 1,13-3 0,12-8 0,5-5 0,4-9-152,3-11 1,9-8-1,-34-8 1,0-2 45,3 1 0,1-3 0,2-2 0,0-3 0,0-4 0,0-3 30,-1-1 1,-1-2 0,-2-4 0,0-2-1,-4 1 1,-2-2 0,0-1 0,-2 0-1,-1-1 1,-1-1 0,-2-1 0,-1-1-10,-3 0 1,-1-2-1,-3-1 1,-1-1-1,12-30 1,-9-3 105,-11-3 1,-8 3 0,-12-8-112,-5 4 0,-7-4 1,2 37-1,-2-1 1,0-1-1,-1 0 1,-2-2-1,0-1 26,-1 0 0,-1 1 1,0 5-1,-1 2 1,-19-29-1,2 10 333,1 7 1,0 11-1,-5 5 1,1 7 173,-1 6 0,-1 9 0,-4 5 0,-4 5-247,-3 5 1,-7 9-1,1 13 1,1 8-257,1 8 0,28-16 0,-1 3 0,0-2 0,-1 2 0,1 1 0,1 1-96,2 2 1,1 0 0,-2 1-1,0 0 1,4 0 0,0 1 0,1-1-1,1-1-10,1 0 1,0-1-1,-13 28 1,4-7-1,7-2 180,6 2 0,10-4 1,4 1-1,3 1 167,2 3 0,7 0 0,2 12 1,4-1-75,1-1 1,0 4 0,2-2 0,1 2-276,2 2 0,7-7 0,-3-6 0,6-7-37,4-7 1,3-2 0,8-13 0,2-7 168,2-5 1,7-9 0,3-3 0,12-3 59,9-2 1,-37-1 0,0 0 0,0-1-1,1-1 1,-1-1 0,0-3-18,-2-1 0,0-1 0,5-4 0,-1-3 1,-1-2-1,-1-2 0,2 0 0,-1-2 1,1-2-1,-1-1-164,0-3 0,-1-1 0,0-2 0,-2-3 0,-1-3 0,-2-2 0,-3 0 0,-2-2 41,-1-1 0,-2 0 0,-3-1 1,-3-1-1,0 0 0,-3-2 0,-2-1 1,-3-1 82,-1 0 0,-2-2 0,-2 1 0,-2-1 0,-3 0 0,-3 0 3,-3 1 1,-3-1 0,-2-2 0,-4 0 0,-5-1 0,-3 1-1,-1 1 1,-1 1 0,-3 2 0,-2 2 62,-2 2 0,-3 2 0,-1 3 0,-2 2 0,-4 5 0,-1 3 1,0 3-1,-1 3 175,0 3 1,-1 4 0,1 1 0,-1 3-1,0 4 1,-1 3 0,-34-4 0,0 4-10,-1 3 0,-1 15 0,36-4 0,0 2 0,2 3 0,1 2-160,1 3 0,1 0 0,-1 3 0,1 1 0,5 2 0,1 2 0,-1 3 0,2 1-116,-1 3 1,1 0-1,-1 5 1,0 1-1,0 2 1,2 2-1,0 2 1,2 1-33,0 1 0,1 2 1,1 3-1,1 1 1,2 2-1,2 2 1,2 1-1,1 2 48,3 0 0,3-1 0,1 1 0,2-1 0,2-4 0,2 0 0,2-2 0,3 1 17,3-3 0,3 0 0,4-4 0,3-1 0,3-4 1,3-1-1,2-4 0,2-2-16,2-3 1,3-4-1,33 13 1,-27-22-1,2-3 1,2-3 0,1-3-22,3-3 1,2-2 0,2-1 0,2-2 0,1-3 0,2-1 0,1-2 0,1-1-55,1-2 0,0-2 0,-1-2 0,-1-4 0,1-3 0,-1-4 1,2-2-1,-1-2 54,1-4 1,0-1 0,-5 0 0,-1-2-1,-2-1 1,-3-3 0,-3 0 0,-2-2 12,-3 0 1,-3-2 0,2 0 0,-2-2-1,-3-1 1,-2-2 0,-1-1 0,-2 0 7,-3 0 1,-2-1-1,-3-2 1,-3-2 0,-4 0-1,-3 0 1,-2 0 0,-2 1 33,-1-1 0,-3 1 0,-6 1 0,-3 1 0,-1-3 0,-3 0 0,-3 3 0,-3 2 28,-1 5 0,-1 2 1,-3 0-1,-1 2 1,-1 5-1,0 2 1,-2 0-1,1 0 119,-1 0 0,-1 2 1,-3 2-1,-1 1 1,-1 2-1,0 1 1,-3 0-1,0 2 58,-3 1 0,1 1 0,-28-14 1,30 16-1,-1 0 0,-32-7 0,5 8 230,4 9 1,-3 8 0,1 7-309,-1 10 1,-3 13 0,-4 6 0,36-18 0,1 1 0,-33 23-297,6 3 1,2 4-1,2 6 1,2 1 125,29-27 1,0 0-1,-1 0 1,0 1 0,3 2-1,1 0 1,-21 32-1,4 2 160,7 2 1,4 2-1,7 4 1,14-36 0,2 1-29,2 0 1,2 1 0,1 1-1,2 0 1,0-1 0,3 1 0,0-1-1,3 0-76,0-2 1,3 0 0,3 0 0,2-2 0,23 31 0,5-2-261,4-6 0,-1-9 0,6-6 0,2-8 56,1-10 0,4-5 0,2-11 1,6-4 114,2-8 1,2-8 0,0-11-1,0-6 53,1-7 0,-9-10 0,-5-12 0,-6-4 16,-3-4 1,-23 25 0,-1 0 0,-2 0 0,-2-1 0,0-1 0,-2-2 0,-1-1 0,-2-1-13,-1-3 0,-3 0 1,0 0-1,-3 0 0,-3-1 1,-3 0-1,0-2 0,-3 0-55,0-3 1,-3 1 0,-1 0-1,-1-1 1,-4-1 0,-1-1-1,-2 1 1,-1 2 5,-3 1 0,0 2 0,1 1 0,-2 2 1,-1 4-1,-2 2 0,2 1 0,-2 1 289,-16-31 1,-5 7 0,3 10-1,-3 9 107,-2 7 1,-6 13-1,-3 7 1,-5 9 0,-4 8-181,-5 7 0,1 9 1,-2 16-1,33-13 0,0 3-148,-1 2 0,1 3 1,-2 4-1,1 3 1,-2 5-1,1 1 1,-1 1-1,0 2-174,-1 2 1,0 1 0,1 4 0,1 2 0,4 2 0,3 1 144,1 4 1,4 0-1,3 0 1,2 1 0,2 2-1,3 0 1,1 3-1,2 0-14,3 3 0,2-1 0,1 2 0,2-1 0,3-2 0,1-2 0,2-3 0,1-1-50,1-3 0,4-3 1,3-6-1,3-3 1,4-2-1,3-2 1,2-5-1,2-3 35,4-4 1,2-4-1,5-6 1,2-4 0,2-4-1,2-4 1,1-1-1,2-3-5,0-2 0,1-1 0,4-4 0,1-3 0,3-1 0,2-2 1,2-3-1,0-3 0,1-3 0,0-3-36,1-1 0,-2-5 1,-1-5-1,-2-4 1,-1-2-1,-1-2 115,2-1 0,-1-2 0,-1-4 0,-1-1 0,2-3 0,-1 0 0</inkml:trace>
  <inkml:trace contextRef="#ctx0" brushRef="#br0" timeOffset="57">20588 4862 8460,'-14'-14'-548,"4"1"0,1 2 0,-3 2 757,0-2 1,-2 3 0,-1 0-1,3 0 1,1 2 0,3-2 504,2 0 1,1 3-612,5-4 1,6 7-1,4 2-134,2 8 1,2 1 0,1 4 70,-1 3 0,0 3 1,0-2-1,1 4-69,-1 1 1,2-5 0,1 2 0,2-3 0,0-2 18,1 0 1,4-1 0,9-4-1,5-4-2,3-3 1,8-2 0,3 0-12,4 0 1,0 0-1,1 0 1,0 0-10,0 0 1,5-2 0,1-1 0,2-2-35,3 2 0,-5-3 0,-2 1 0,-2 2-13,-2 1 1,-2-2 0,-3-1-1,-4 0 30,-4-1 1,3 4-1,1-3 1,-1 4 9,2 1 1,-5 0-1,4 0 1,-4 0-49,-2 0 1,1 0-1,0 0 1,-2 0 23,-3 0 0,1 0 0,-4 0 1,0 0 27,-1 0 0,-2 0 0,-8 0 0,-5 1 41,-3 4 0,-2-2 136,0 7 0,-6-5 0,-3 4-51,-4 2 0,1 0 1,1 0-75,2-1 1,6-6-1,0 4 1,5-1-35,3-4 0,6-2 0,-2-1 0,4 0-36,2 0 1,-1-4 0,1-3 0,-1 1 42,1 0 1,-7-1-1,-2 4 1,-1-2 9,0 2 0,0 0 1,-5 0-1,0-2 12,1 2 1,-1 2-1,0 1 1,0 0 10,1 0 1,-1 0-1,2 0 1,1 0-43,2 0 1,0 4 0,-5 1 0,0-2-36,1-1 0,-1 2 0,0 3 13,0 1 1,-1 1-1,-2 4 77,-2-4 0,-4 4-68,5-4 0,-1 2 1,5-1-211,0-5 0,2-4 0,3-1 242,5 0 0,3-6 0,1-2 0</inkml:trace>
  <inkml:trace contextRef="#ctx0" brushRef="#br0" timeOffset="58">16934 8558 8359,'0'-8'-1428,"0"2"1333,0 6 1,0 6 0,0 4 0,0 3 359,0 1-126,0-6 0,6-2-86,4-6 0,2 0 1,2 2-1,1 1 53,-1 1 1,8 1 0,6-5 0,10 0-69,8 0 1,5 2-1,6 1 1,1 2-1,4-2-52,4-2 0,-1-2 1,1-2-5,2-2 1,9-1 0,-35 3 0,0 1 0,3-2 0,0-2-30,2 0 1,-1 0 0,-1-1 0,-1 0-1,2-1 1,1 1 0,2 0 0,0 0-85,5 0 0,1 0 1,0-2-1,1-1 1,1 1-1,1 1 163,-3 1 0,1 1 0,1-2 1,2 2-1,4 1 0,1 2 1,1-1-1,-1 0 0,0 1 1,-1 1 23,-3 1 0,0 1 0,3-1 0,0 2 0,2-1 0,0 1 0,0 1 0,1 1-37,-2 1 1,1 1 0,4 1 0,0 1 0,-3 0 0,0 0 0,3 0-1,0 0-50,-1 1 1,1-1 0,6 0 0,0 0 0,2 0 0,0 0 0,-24-2-1,1 0 1,0-1-213,25 3 1,0 1 0,1-1 0,-1 0-1,0-1 1,0 0 0,-24-2 0,0-1-1,0 0 199,-1-1 1,1-1-1,0 1 1,4-2-1,1 1 1,-1-1-1,-2 0 1,-1 0-1,0 0 1,2 0-1,0-1 1,0 1 38,-1-2 1,0 0-1,0 1 1,2 0-1,0 1 1,0-1-1,-3 0 1,1-1-1,-1 1 1,-1 0 0,1 0-1,-1 1 27,24 0 1,-2 0 0,-6 0-1,-1 0 1,-1 0 0,-1 0-1,-6 0 1,-1 0 136,-4 0 1,-2 0 0,-5 0 0,-2 0 0,-5 0-1,-2 0 1,32 2 66,-10 2 1,-12-2 0,-10 4 0,-11 0-243,-10 4 1,-6-2 0,-3 0-1,-3 0-227,-1 0 0,-3-4 0,-2 4-55,3-2 1,3-1 336,6-5 1,-5 0-164,1 0 0,-9 0 0,-1 0 394,-8 0 1,-17 0 0,-5 0-1</inkml:trace>
  <inkml:trace contextRef="#ctx0" brushRef="#br0" timeOffset="59">19777 9582 7417,'7'19'168,"2"1"1,5 2-1,5 4 1,3 1 0,2 3-1,0 3 1,1 5 0,2 3-1,1 1 52,1 1 0,-1 0 1,1-2-1,-1-2 1,-1-2-426,-3-3 1,3-5 0,-5-7 0,1-2-391,1-2 1,-7-2 0,2-4-760,-3-2 1354,-8-4 0,-8-12 0,-8-2 0</inkml:trace>
  <inkml:trace contextRef="#ctx0" brushRef="#br0" timeOffset="60">20247 9667 8140,'-15'0'271,"1"0"-121,0 6 0,4 2 0,1 8 0,-4 3 143,-4 5 0,1 9 0,-3 6-103,3 7 1,-4 0 0,-4 6-1,-1 2 1,0 1-213,1 2 1,-5-2 0,-4-2-1,2-6-283,1-3 1,3-8 0,3-4-1,5-8-769,3-10 0,4-9 430,2-15 1,15-6 643,9-12 0,10 0 0,-2-1 0</inkml:trace>
  <inkml:trace contextRef="#ctx0" brushRef="#br0" timeOffset="61">22109 12510 8450,'-14'-6'-169,"1"-3"1,2-4-1,3-1 1,2 0-1,3-1 1,1 1-1,4 0 211,2 0 0,11 6 0,8 3 1,3 4-1,-1 2-40,-1 4 1,-5 3 0,3 8 0,-2 2 16,-2 6 1,-3-2 0,-2 0 0,-2 1-39,-1-1 1,-1-5 0,5 2 0,2-5-18,3-4 1,-3-4-1,4-6 1,1 0-7,3 0 0,4-3 0,5-5 0,7-8 10,6-4 1,4 1 0,9-5 0,1 0 81,1 2 1,-4-3-1,-5 6 1,0 2 180,-1 1 0,-1 6 1,-4 2-184,2 2 0,-1 1 0,-4 5 0,-1 2-33,1 3 0,-8-2 1,-5 6-1,-7 2 1,-2 2-128,-4 1 1,-1 0 0,-3 2 70,-4 3 1,-1-3 0,-5 3 0,2-3 31,-2-2 1,0 5-1,1 0 1,0-2-1,1-1 28,1-2 0,-3 0 1,7 1-1,1-1 14,2 0 1,1-1 0,2-4 0,3-4-36,4-4 0,6-1 0,4-1 0,6-4-95,7-4 1,5-9 0,7-2 0,2-1 27,2 1 0,-2-4 0,-6 3 0,-4-1 95,-1-3 1,-1 0 0,-6 1 0,1 5 59,0 3 1,-7 2 0,-5 2-1,-4 2 103,-3 5 1,-7 4 0,2 1-207,-3 0 0,-6 1 0,-1 4-25,2 5 1,0-3 0,0 3 21,-1 1 0,-2-3 1,3 1-1,-2 1-1,2-2 1,-3 3 0,2-5-1,1 0-76,1 1 0,-2 2-149,-1-4 1,1 0 245,4-5 0,7 6 0,1 2 0</inkml:trace>
  <inkml:trace contextRef="#ctx0" brushRef="#br0" timeOffset="62">16934 7805 8156,'0'-14'67,"1"-1"0,3 1 0,0 0 1,-1-2-1,-1-1 0,-2-4 1,0 1-1,0-2 0,0 1 1,0 1 21,0 2 0,-2 2 0,-1 2 0,-3 0 0,-2 1 0,-3 2 0,-2 3 98,-1 2 0,0 1 1,0 5-1,-1 0 1,1 0-9,0 0 1,0 0 0,0 0 0,-1 2-47,1 3 0,0 1 0,0 5-61,0-2 1,4 1 0,1 4 0,-1 0 47,2 1 0,-4 0 0,4 3-77,0 1 0,-3 0 1,6-4-1,0 3 17,-1 1 1,4 0 0,-2-5-71,2 0 0,2 0 0,0 1 31,0-1 0,5-5 0,1 1 14,2 1 0,1 1 0,6 1 0,-3-2-45,-2-1 1,1-6-5,-6 6 0,4-5 1,-4 4-83,-2 2 1,-1-3-1,-2 2 77,0 1 1,-7-4 0,-2 3 0,-6 1-80,-3 2 0,2 1 1,-5 0-1,2 0 19,0 0 0,0-1 1,5-2-1,0-3 107,0-2-101,6-1 23,1-5 1,9 0-1,3 0 1,4-1 101,4-4 1,1 2-1,0-5 1,1 1-12,-1 4 0,0 2 0,0 1-33,0 0 0,-4 0 75,-1 0 1,-4 1 66,5 4 0,-7-2 0,1 7-58,-2 1 0,-2 6 0,0 2 0,0 0 35,0 2 0,-2 1 0,-2 8 0,-6 1-14,-2 2 1,2 5-1,1-3 1,-2 0-35,-2 0 1,5 3 0,3-7 0,4-2-107,1-4 0,0-3 0,0 2 0,1-5-121,4-4 1,-2-7 0,5-1-565,-2-1 460,-1-5 166,-5 6 1,0-9-300,0-3 0,0 2-481,0-6 1,0 4-170,0-4 0,5-1 1035,0-4 0,6 0 0,-3 0 0</inkml:trace>
  <inkml:trace contextRef="#ctx0" brushRef="#br0" timeOffset="63">17365 6556 8544,'0'-14'0,"0"0"-139,0 0 0,0 5 1,0-1 1406,0 0-1048,-6 3 0,-2 3 0,-6 8 1,0 7-79,0 6 0,0 5 0,0 8 0,0 2 49,0 5 0,0 4 1,2 1-244,2 0 1,-1-1 0,7 3-1,1 1 1,1 0-128,2-5 0,0 1 0,2-10 55,2-5 0,4-1 0,6-10 1,0-4 8,0-3 1,5-3 0,1-7 0,2-4 2,2-8 0,-2-2 0,0-7 0,0-2-5,-1-1 0,-5-2 0,-1 0 0,-5 0 99,-4 0 0,-3 5 0,-8 1 0,-4 2-39,-3 3 0,-2 1 0,-2 2 0,-1 2 42,-2 3 0,1-2-165,4 6-435,0 1 0,6 10 615,3 3 0,10 3 0,3 2 0</inkml:trace>
  <inkml:trace contextRef="#ctx0" brushRef="#br0" timeOffset="64">16029 7579 8473,'0'-6'304,"-1"6"-146,-3 7 0,1 10 0,-6 4 0,1 3-208,1 2 1,-3-5 0,6 0-1,1 0 30,1-1 1,4 0 0,2-5 0,5 2-1,3-1 34,5-2 0,2-3 0,3-1 1,-1-3-148,2-1 1,1 0 0,1-4 0,-1 3-133,-2-3 1,0 0 0,-3-2 0,-1 0 81,0 0 0,-1 0 1,-4 0-1,0-2-77,-1-2 1,-3 3 0,-1-5 259,2 0 0,-4-1 0,0-5 0</inkml:trace>
  <inkml:trace contextRef="#ctx0" brushRef="#br0" timeOffset="65">17545 6596 11048,'0'10'341,"0"-1"-259,0 2 0,0 2-1,0 1 1,0 1 0,2-1 0,1 0 0,3 0 0,2 0 2,3 1 0,2-3 0,1-1 1,0-3-1,2-2 0,3-2-252,5-3 0,-2-1 0,1 0 0,1-1-82,-2-4 1,4 2-1,-6-7 1,1-1 45,-1-1 1,-1-3-1,-5 1 1,-1 0-1,-4 0 74,-4 0 0,2 4 0,-3 1 0,-1-3 122,-1 0 0,-2 2 1,-2 2-29,-2 2 1,-3-5 0,-4 3-42,2 0 0,1-4 1,-3 4 62,1 0 0,6-3 1,-4 4 351,1 0 0,-2 2 125,4-5 0,0 9-236,5 1 0,-4 1 0,-1 9 1,2 1 45,1 2 0,-2 2 0,-1 3 0,0 2 206,-1 2 0,3 2-392,-7 5 1,5-6 95,-4 1 1,6 0-145,-2 4 0,3-4-322,2-1 1,0-5 218,0 1 0,0-3-692,0-2 0,0-5-2082,0 1 763,0-7 2075,0 3 0,0 0 0,0 2 0</inkml:trace>
  <inkml:trace contextRef="#ctx0" brushRef="#br0" timeOffset="66">18441 6667 7771,'0'-7'693,"0"0"1,0 6 293,0-4 1,0 2-724,0-7 0,-2 9 0,-4 1 0,-7 8 0,-6 6-234,-3 5 0,-1 3 0,-4 6 1,1 1-370,3-1 1,1 4 0,-2-2 0,5-5-906,3-3 0,7-3 354,-1-5 1,7-7 889,-2-7 0,4-13 0,1-9 0</inkml:trace>
  <inkml:trace contextRef="#ctx0" brushRef="#br0" timeOffset="67">18199 6639 7349,'0'-9'201,"0"-1"251,0 7 0,-1-3-154,-4 6 1,3 1 0,-2 4 0,2 4-115,2 4 0,5 3 1,1 1-1,2 2-151,3-1 1,-3-1-1,1 0 1,2 2-67,2-1 0,6-3-155,0 0 0,0-1 60,-5 0 0,0 0-81,1 1 0,-1-6-241,0 0 0,0-5 0,0 0-1191,1-2 1641,-1-2 0,6 0 0,3 0 0</inkml:trace>
  <inkml:trace contextRef="#ctx0" brushRef="#br0" timeOffset="68">18867 6682 7980,'13'-14'-157,"-2"-1"1,-1 1 678,1 0 1,-3 0-1,-1-1-2,0 1 0,-3 0-407,-4 0 0,0 4 1,0 1-1,-1-2-39,-4-2 1,-3 0-1,-6 2 1,0 2 113,0-2 1,-1 0-1,1 1 215,0 6-303,0 2 1,0 2 0,-1 0-59,1 0 0,6 6 0,2 4-30,0 2 1,4 4-1,-3 2 1,4 1-141,1-2 1,0-1-1,1-2 1,2 0 70,2 0 0,6 1 0,-1-1 0,2 0 79,3 0 1,-1 1 0,0-1 0,0 0 84,0 0 1,1 0 0,-1 2 0,0 2-48,0 0 1,0 1-1,-1-3 1,-2 2-59,-1 1 1,-7 0-1,2-5 1,-4 0-5,-1 0 0,0 0 0,-1 1-57,-4-1 1,-3-2-1,-8 0 1,-1-3-72,-2 2 0,0-5 0,3-1 0,-1-3 35,-2-2 1,-2 0 0,4-2 0,-2-3 2,1-4 0,4-10 0,3-5 0,3-4 62,2-5 0,3 3 0,8-4 0,4 4 106,4 2 1,6 6-1,1 3 1,1 5-64,-1 4 1,4 2 0,-4 5-211,3-2 1,-6 1 0,3 4 0,-1 0 0,0 0-411,-1 0 0,-2 0 0,-2 0-1065,0 0 1672,-6 0 0,5-13 0,-6-3 0</inkml:trace>
  <inkml:trace contextRef="#ctx0" brushRef="#br0" timeOffset="69">17929 17316 18569,'-6'0'-427,"6"0"0,9 0 374,9 0 0,2 4 0,7 3 0,0-1 0,3 0 0,0-1-26,0 1 0,-3-2 0,-2 5 0,-3 0-96,-1-1 0,-4 5 0,-6-5 0,-3 3-131,-2 3 1,-1-3-1,-7 10 1,-4-2 359,-8 0 1,-2 6 0,-8 0 0,-1 4 27,-2-1 1,-1 4 0,-1-10 0,1 0 0,1-3-16,3-3 0,4-8 1,6-4 172,-1-2-217,8-2 0,2 5 1,11-1-86,8 0 1,2-3-1,9-1 1,4 2 32,2 2 0,3-2 1,-6 3 66,0-4 0,1-1 1,-2 0-1,-4 0-85,-4 0 1,4 7-1,-1 1 1</inkml:trace>
  <inkml:trace contextRef="#ctx0" brushRef="#br0" timeOffset="70">18995 17486 25468,'8'-6'-1400,"-1"-4"0,-3-2 668,1-2 1,-2 7-1,-6 7 1,-5 10 0,-3 6 721,-5 2 0,-7 6 1,-1-3-1,-3 1 5,-1 3 0,4 0 0,0-1 0,1-3-92,0-1 0,3-6 0,6 2 0,-1-6-269,1-4 0,0 3 345,0-4 0,6 0 0,2-5 0</inkml:trace>
  <inkml:trace contextRef="#ctx0" brushRef="#br0" timeOffset="71">18697 17387 14400,'9'12'-1386,"-1"-1"0,0-1 1014,0 1 0,1 2 0,6 1 228,-1 0 0,0 5 1,0 0-1,1 0-56,-1 1 1,5-4-1,1 3 1,1-1-333,-1 0 530,6-2 1,-4 11 0,6-5 0</inkml:trace>
  <inkml:trace contextRef="#ctx0" brushRef="#br0" timeOffset="72">19521 17102 18101,'-9'0'-223,"-1"0"1,1 2 0,-1 1 0,3 3 0,-1 1 0,1 1 37,1 0 1,-5 1 0,3 5 177,0 0 0,-4 2 0,2 2 1,-3 2 87,-1 2 0,-2 2 0,-1 4 0,-3 1-113,-3-1 0,4 7 0,-3 3-44,2 3 1,1-3-1,5 0 1,1 0-41,3-2 1,4 4 0,6-9 0,0-2-168,0-4 0,11-8 1,3 1-1,4-6-180,2-2 0,1-7 0,4 2 251,-1-4 0,0-7 0,2-4 0,0-4 66,-3-5 0,-5-3 1,-1-6-1,-6-2-19,-6-4 0,-3 6 0,-2-4-4,0 2 0,-2 11 0,-3-4 1,-4 5 91,-4 4 0,-1 2 0,0 2 0,-1 5 163,1 4 1,5 1 0,-1 0 241,-1 0 0,3 1-294,-1 4 1,6-2-1,-2 7-309,3 1 0,2-3 0,2 0 0,3-2 243,4-3 1,4-1 0,1-2 0</inkml:trace>
  <inkml:trace contextRef="#ctx0" brushRef="#br0" timeOffset="73">19720 17330 11614,'-6'8'-408,"5"-2"-345,-6-6 920,7 0 1,2 0 48,3 0 52,-4-6-33,5 4 512,-6-4-872,0 6 341,0 0-361,0 6 1,-6 4 178,-3 9 0,-6-4 0,-2 6 1,-2-1 38,2 4 1,-4-2 0,2 2 0,3 0-21,5-2 0,0 0 0,7-5 1,0 2-9,3-1 0,1-7 0,1-2-204,4 2 1,3-5 0,8-1-1,3-3 263,5-2 0,2 0 0,3 0 1,-1 0-272,1 0 1,-1 0 0,1 0-1,-1 0 110,0 0 1,-5 0-1,-5 0-296,-2 0 0,-6 0-132,-1 0 0,-7-2 448,-2-3 21,0 4 1,-19-12 0,3 5 0</inkml:trace>
  <inkml:trace contextRef="#ctx0" brushRef="#br0" timeOffset="74">19863 17344 10527,'-2'14'-292,"-1"2"0,-2 1 317,2 2 1,1 11 0,1-1 0,-2 2-24,-2 4 1,-5-3-1,4 4-130,-2-1 1,3 3 0,-2-5 0,0-3-82,4-5 0,0 0 0,0-6-65,-2-1 0,2-4 1,8-4 320,4-6 1,4-8 0,1-4 0</inkml:trace>
  <inkml:trace contextRef="#ctx0" brushRef="#br0" timeOffset="75">20218 17458 11188,'10'-8'-563,"-1"3"611,-6-3 0,8 8-291,-6 0 0,0 7 0,-7 7 0,-3 2 1,-4 1 186,-4 2 0,-6 6 0,0-3 0,0 2 87,-1 0 0,3-7 0,-6 4 0,3-2-60,2-1 0,-2 0 0,3-7 0,2-3-176,4-2 1,2-1 176,-5-5 0,-1-13 0,1-3 0</inkml:trace>
  <inkml:trace contextRef="#ctx0" brushRef="#br0" timeOffset="76">19962 17429 11188,'8'0'-767,"-2"0"0,-4 5 641,3 0 0,-2 6 1,6-2 128,2 4 0,0 6 1,1 1-1,-3 3-105,2 2 0,2 2 0,1 0 0,0-2 0,0-1-98,1 1 1,-1 0 0,0-1 186,0-5 0,7 3 0,1 0 1</inkml:trace>
  <inkml:trace contextRef="#ctx0" brushRef="#br0" timeOffset="77">20574 17529 11188,'0'-24'-877,"0"0"558,0-1 0,0 3 0,0 0 0,0 0 0,0 1 475,0 1 0,0-4 0,-2 5 0,-1 0-158,-2-1 1,-1 4-1,3-3 1,-4 3 198,-1 2 0,4 4-88,-6 1 0,1 7 0,-6 1 0,0 7-48,-4 7 0,1-1 0,-5 10 0,-3-1-147,-1-4 0,4 4 1,1-2-1,1-2 119,4-1 1,3-2-1,4 0 1,5 1 1,4-1 1,1-5 0,0 1 0,3 1 128,6 2 0,6 2 0,10 3 0,0 2-86,5 2 1,-1-4 0,4 1-1,-3-2-130,-2 2 1,-6-3-1,-1 3 1,-4-3-91,-3-2 0,2 5 0,-11 0 1,-2 0 3,-1 1 0,-2 1 0,-2 4 1,-3-3 81,-4-1 1,-5-1 0,-4-2 0,-1-1 88,2-4 0,1 1 1,2-6-1,0 0 199,0-4 0,-1-2 1,3-4-1,1-2-132,1-6 0,5-9 1,-2-5-1,0-2-274,4-3 0,1-4 0,2 0 0,2 1-175,3 2 0,3 3 0,7 2 0,3 3 100,1 1 1,1 2-1,-4 5 1,0 0-104,-3 0 1,-4 4 394,1 1-92,-4 6 1,-19-4 0,-3 7 0</inkml:trace>
  <inkml:trace contextRef="#ctx0" brushRef="#br0" timeOffset="78">19152 17017 16346,'-13'10'-160,"2"-1"1,3 2-1,0 2 1,2 2-1,-2 4 1,0 5-1,-1 3 1,-1 3 198,1 3 1,-1-1 0,-4 6 0,-2 1 0,-1 2 0,-1 2-170,6 0 0,-1-1 0,8-1 0,2-1-140,2-2 0,13-5 0,6 3 1,7-1 118,8-3 1,0-2-1,16-2 1,0 0-596,3 1 708,-3-7 0,13 11 0,-4-3 1</inkml:trace>
  <inkml:trace contextRef="#ctx0" brushRef="#br0" timeOffset="79">20773 17131 9502,'14'0'-166,"0"0"0,0 0 0,0 1 0,1 4 0,0 5 0,3 4 1,2 3-1,2 5 0,4 4 275,1 4 1,1 3-1,-1 0 1,-3 3-19,-5 1 0,-5 4 1,-5-3-1,-4 1-121,-3-1 1,-4 1 0,-3-4 0,-4 0-32,-4 0 1,-9-2 0,-5-5 0,-8 2 7,-6 3 1,-1-2 0,-14 2 0,-2-2-1,-2 1 57,-3 1 1,-2 0-1,-6-4 1</inkml:trace>
  <inkml:trace contextRef="#ctx0" brushRef="#br0" timeOffset="80">17758 16903 19577,'-12'11'-289,"-1"2"0,0 3 0,-2 0 1,-1-1-1,0 0 0,2 0 0,0 3 1,-1 1 174,1-2 1,0-1-1,0-2 1,0 0-1,-1-1-291,1-4 1,5 3-65,-1-8 0,7-1 67,-2-7 0,4 1 66,1-7 1,0 5 0,1-3 358,4 2 1,-2 3 0,5 8-229,-2 4 1,-1-1-1,-3 2 1,1 2-15,2 6 1,-1-3 0,-4 6 0,0-1 128,0 4 1,-4-2-1,-3 2 1,1 3 64,0 4 1,-4 1 0,4 6 0,0 3 29,-1 5 0,-2 3 0,2 4 1,1 0-29,0 0 0,1 1 0,5-2 0,0-6-20,0-7 1,0-4-1,2-8 1,1-3-270,2-5 1,6-10 0,-2-4 0,4-4 272,1-1 1,5 0 0,1 0-1,4 0 111,6 0 1,0 0 0,8 0-1,2 0-81,1 0 75,8 0 1,1 7 0,7 1-1</inkml:trace>
  <inkml:trace contextRef="#ctx0" brushRef="#br0" timeOffset="81">21256 16974 20854,'-10'0'-653,"3"-1"0,-1-2 239,0-2 1,5 2 0,-1 6 0,8 3 0,5 1 226,4-1 1,6 3 0,1-4 0,2-2 0,2 0 99,-2 2 1,3-2 0,-6 5 0,-1-1-56,-2-4 1,-4 5 0,-1 1-199,-1 4 0,-7 1 1,2 2 150,-4 3 0,-2-4 1,-3 6-1,-2 0-61,-2 2 0,4-1 1,-4 2-1,1 1 137,4 2 0,-3 2 0,1 1 0,2 3 107,1 5 1,2 9 0,0 5 0,0 3 35,0 2 1,0 0-1,0 0 1,0-2-141,0-2 1,0-1 0,0-8-1,0-5-183,0-2 1,0-6-1,0-5-128,0-3 1,-1-7 0,-4-2 377,-4-7 0,-4-6 0,-1-1 0,-2 0-105,-3 0 1,-3-5-1,-7-1 1,1 0 8,0-1 1,-1-2 0,2 3 171,4-2 0,-11-2 0,4-4 0</inkml:trace>
  <inkml:trace contextRef="#ctx0" brushRef="#br0" timeOffset="82">22436 17529 11768,'-6'-8'-120,"3"-3"1,-7 6 0,1 4 0,-1 4 206,1 6 0,-6 5 1,-5 5-1,-2 7 0,-5 4-281,-5 3 1,-4 0 0,-5-5 0,1 1-75,3-1 1,0-4 0,-1-2 0,7-3-114,5-6 0,6-1 374,6-7 1,-1-6-1,1-7 1</inkml:trace>
  <inkml:trace contextRef="#ctx0" brushRef="#br0" timeOffset="83">22024 17543 11292,'9'0'-1399,"1"0"1415,-7 0 0,5 0 1,-4 2-1,6 2-4,3 6 0,1 2 0,0 4 1,2 2-80,3 1 0,-3 1 1,4-2-1,1 0-39,2 0 0,-1-1 0,1 1 1,-1 2 75,0 2 1,2 2 0,4 4 0</inkml:trace>
  <inkml:trace contextRef="#ctx0" brushRef="#br0" timeOffset="84">24057 15993 9680,'-8'-14'-291,"0"6"0,5 2 0,-3 0 954,-2-4-774,5 4 0,-4 6 1,7 11-1,-1 6 71,-4 7 0,2 3 0,-5 1 0,2 2 131,2 4 1,1-4-1,0 3 1,-2-5-70,2-4 0,3 3 0,5-5 0,3 1 10,0 1 0,6-6 0,-1 1 0,4-5-108,0-5 0,5 2 1,1-6-1,0-2 51,1-1 1,3-13 0,3-5-1,-3-5-37,-1-4 0,1-2 1,0-1-1,-3-2-11,-5-3 0,-3 3 1,-4-4-1,-2 3 31,-5-2 0,1 3 1,-1-4-1,-2 6 29,-2 4 1,-1 4 0,0 6 187,0-1 1,0 4-202,0 7 0,-1 15 0,-2 14 23,-2 0 1,-1 0 0,2 4-14,0-1 0,-6 1 0,5-1 0,2-1 33,2-3 1,1 6-1,1-5 1,4 0 52,4 2 1,6-2 0,4-1 0,4-5 2,4-3 0,8-3 0,3-4 1,3-4-57,2-4 1,-1-9 0,1-4-1,-2-7 1,-2-2-165,-1 1 0,-11-6 0,0 3 0,-6-4-13,-9-1 1,1 4-1,-8 2 1,-2 0 40,-2-1 1,-2 6-1,-2-3 1,-4 1-74,-1 0 1,4 1 0,-4 7 57,1 2 0,3 7 0,4 2 150,0 8-25,-7 5 1,6 7 0,-6 2 0</inkml:trace>
  <inkml:trace contextRef="#ctx0" brushRef="#br0" timeOffset="85">25137 16320 10013,'0'8'-2017,"0"-1"1874,0-1 1,-6 2 215,-3 6 0,2 5 1,3 0-1,2-2-47,2-1 0,0-2 1,0 1-1,2-1 0,2 0 1,4 0-1,8 0 1,1-1 39,2-3 1,2-3 0,-2-3 0,3 0-59,0 0 0,3-8 0,-4-2 0,-1-2-14,1-3 0,-4-2 0,-6-1 0,-3 0-19,-1 0 1,-4 0 0,-8-1-1,-6 1 1,-6 2-174,-7 2 1,-5 2 0,-2 5-71,-2-2 1,-7 1 295,2 4 1,-9-7 0,-4-1 0</inkml:trace>
  <inkml:trace contextRef="#ctx0" brushRef="#br0" timeOffset="86">23133 17245 14968,'-10'0'-84,"1"1"1,-2 4 0,-2 6 0,-1 6-1,-2 9 1,-1 4 0,-4 4 0,-1 3 172,-3 2 1,-1 4 0,1 3 0,3 3-1,2 0 118,2-1 1,4 5-1,4-4 1,6 0 0,2 0-294,2-4 0,6-2 0,4-5 0,4-7-414,5-5 0,2-6 1,4-7-1,-3-4 328,-1-4 0,-1-10 0,-4-6 0,0-4-31,-4-4 0,-2-7 0,1 3 0,-3-4-9,-2-2 1,-1 6-1,-5 1 1,-2-1 35,-2 1 1,0 5 0,-5-2 0,-2 5 3,-2 4 0,-1-1 0,0 6-56,0 2 0,1 3-60,3 5 0,6-2 0,8 5 232,6-2 0,3-1 1,1-5-1</inkml:trace>
  <inkml:trace contextRef="#ctx0" brushRef="#br0" timeOffset="87">23261 17486 8480,'-2'-8'-1439,"-3"4"1472,-3 2 1,-6 10-1,0 6 1,0 8 229,0 5 1,-1 1 0,3 1-113,2-1 1,4-1 0,6-2 0,0-2-178,0-3 0,6-1 1,4-5-1,4-1 1,5-2 1,5-2 1,2-5 0,4 0-163,4-2 1,-4 3 0,3-1-1,-3 0 1,-3-3-200,-4-1 1,-2 0 0,-7 0 384,0 0 0,-6 0 0,-1 0 0</inkml:trace>
  <inkml:trace contextRef="#ctx0" brushRef="#br0" timeOffset="88">23474 17586 8481,'6'-8'-311,"-4"-5"276,4 12 1,-7-4-1,-4 10-12,-5 4 1,-1 4 0,-1 3 0,-1 1 0,-3 3 156,0 3 1,1 0 0,0 6-1,1-2-70,0-4 0,6 4 0,3-5 0,4 2-174,1 0 1,1-2-1,4 3 1,6-3 133,7-1 0,4-2 0,6-5 0</inkml:trace>
  <inkml:trace contextRef="#ctx0" brushRef="#br0" timeOffset="89">23815 17742 8481,'13'-14'-1507,"-4"0"2184,-2 6-482,-7 1 0,-7 7 0,-2 2 1,-4 3-232,-1 4 1,0 4 0,-2 1 0,-1 2 42,-2 3 1,0-3 0,4 3-34,1-4 1,0 0 0,0-1 0,0 0-322,-1 0 1,6-1 0,1-2 346,2-2 0,-5-5 0,3 2 0</inkml:trace>
  <inkml:trace contextRef="#ctx0" brushRef="#br0" timeOffset="90">23588 17600 8481,'8'-6'-102,"4"4"1,-10 2 126,3 10 0,1 2 0,0 2-66,2 1 0,-3 5 0,3 2 0,0 2 0,-2-2-53,0-1 1,1 2 0,-3-2 0,4-1 73,0 1 1,6-1-1,-1-2 1,6 1-153,3-2 0,-3-1 1,5-2 171,1 0 0,8 1 0,3-1 0</inkml:trace>
  <inkml:trace contextRef="#ctx0" brushRef="#br0" timeOffset="91">24284 17827 8481,'15'-22'-283,"-6"0"1,-1 5 223,-2-2 1,-1-2-1,-5 4 1,0-2 332,0 2 1,0 1-1,0 2 1,0-1-480,0 1 1,-6-6 0,-2-3-1,-2 0 1,1 1-12,-2 1 0,0-3 1,0 6-1,3 0 228,1 2 1,-4 4 0,3 1 442,1 1 0,-1 7-394,3-2 1,2 10-1,-7 4 1,1 4-26,1 1 0,-5 1 1,5-1-1,0 2-34,4 3 0,-3-4 0,3 4 0,1-3 51,1-2 1,2 5 0,0 0 0,2-1 118,2-3 0,-1 4 0,5 0 0,0-1-65,0-3 1,2 1 0,4 2 0,0 1 0,0-2 0,-4 0 0,-1 1 0,1 2-166,-2 2 0,3-3 0,-7 3 1,0 1-89,-3-1 0,-1-3 1,-1 3-1,-4 0 1,-5 0 20,-2 3 1,-3-3 0,0 0 142,-4-1 1,1-2 0,-4-6 0,2-4 37,2-4 1,3-4 0,0-1 0,1-3 65,0-6 1,4-2 0,2-11 0,1-1-175,-1 1 1,5-6-1,-2-5 1,3 1-1,2 2-212,0 2 0,7 1 0,4 2 0,4 2 80,4 3 0,5 1 1,-3 5-1,-1 1-36,1 4 0,-1 1 0,-2 5-54,1-2 1,-1 0 273,-3 5 0,-1 6 0,0 2 0</inkml:trace>
  <inkml:trace contextRef="#ctx0" brushRef="#br0" timeOffset="92">21754 11203 8386,'0'-10'-18,"-2"2"0,0 2 0,2 3 1,5 3-115,1 4 0,12 3 0,-4 4 0,3-2 0,4 1 1,1-1 20,0 1 1,4-7-1,-6 3 1,1-1 77,-1 0 1,2 1-1,-6-3 1,-5 3 6,-3 2 1,1-3 0,-5 6 0,-6 3 31,-6 4 0,-6 7 0,-5 0 0,-5 5 39,-3 3 1,4 1 0,1-6-1,1-1 122,4-3 0,2-4-68,6-6 1,4-6-1,12-6 1,7-10 0,8-13-68,5-9 1,11-6-1,7-7 1,11 1-339,2-1 1,2-3 0,-1 2 305,-2 3 0,3 2 0,-10-4 0</inkml:trace>
  <inkml:trace contextRef="#ctx0" brushRef="#br0" timeOffset="93">24100 10108 8436,'-7'-8'-338,"4"2"0,-6 6 0,-3 1 0,0 4-127,-2 4 653,6-2 1,8-1-89,9-6 1,-1 0-18,2 0 1,-7 2 0,1 2-1,-2 6 91,-2 3 1,-2 1 150,-2 0 161,2-6-345,-4-2-398,6-6-104,0 0 316,0 6 8,0-4 55,-6 4 1,4-4-89,-3 3-202,4-4 268,1 6 1,0-6 38,0 4 0,0-2 150,0 7 107,0-7-233,0 3-116,0-6-145,0 0 177,0 6 0,4-2 0,1 5 21,-2 2 0,-1 2 1,-2 1-1,0 0 15,0 0 1,0 1 0,0-1-5,0 0 0,0 0 0,-2-1 25,-2-4 0,2 4-115,-3-4-168,4-2 205,1-1 0,4-8 0,3-2 0,1-4 51,3 0 1,-3-5 0,1 5 0,2-1-19,2-1 1,1 7-1,0-1 23,0 2 1,-1 4-1,-2 1 1,-1 3-10,1 2 1,-3 1 0,1 6-40,2-1 0,-3 0 14,1 0 0,-5-4 60,0-1 0,-4-4 1,-4 3-1,-6 0 1,-3 0 9,-1 3 1,-2 6 0,-1 4 0,-3-1-57,-3 1 0,-5 4 0,-7-3-50,-1 0 0,4-1 0,-1-7 1,3-1-60,2-4 0,6 2 0,4-8 0,7-4 119,6-7 0,4-17 0,1-5 0</inkml:trace>
  <inkml:trace contextRef="#ctx0" brushRef="#br0" timeOffset="94">23972 10222 8299,'-15'0'-1015,"7"0"1017,8-7 0,15 4 0,8-6 0,6-2 52,4-2 0,2-1 0,6 0-64,1-1 1,-8 6 0,5 1 0,-4 2 0,-2 2-194,-1 3 0,-4 1 203,-4 0 0,-4 6 0,-5 2 0</inkml:trace>
  <inkml:trace contextRef="#ctx0" brushRef="#br0" timeOffset="95">24455 10250 9155,'-8'19'380,"2"2"-342,-1 1 0,6 0 0,-5 5 0,1-1 0,0 3-17,2-4 0,-3 2 0,1-6 0,2-1-478,1 1 1,2-2 0,0-5 149,0 0 0,2-6 1,2-3 285,6-4 0,9-7 1,3-2-1</inkml:trace>
  <inkml:trace contextRef="#ctx0" brushRef="#br0" timeOffset="96">24725 10222 8517,'0'-8'138,"13"1"0,3 3-332,12-1 1,0 0-1,2 5 203,4 0 1,-8 0-1,4 2 1,-3 2-89,-6 6 1,-5 4 0,-7 4 98,-4 1 1,-5 7-1,-6 1 1,-9 6 30,-7 4 0,0-6 1,0 2 51,1-2 1,-2-5 0,5-2 0,4-7 190,3-6 0,10-4 0,1-9-221,7-3 1,19-10 0,8-14 0,14-9-241,13-7 1,-26 22-1,2 0 1,5-3-1,2 1 1,0 1-1,-1 1 167,0 2 0,0 1 0,-5-2 0,-1 1 0,27-15 0</inkml:trace>
  <inkml:trace contextRef="#ctx0" brushRef="#br0" timeOffset="97">22550 17344 14619,'14'0'-313,"0"2"1,0 2 0,1 6 0,-1 2-1,0 3 1,-1 0 0,-4 3 0,-4 2 344,-3 3 1,-6 0-1,-4 6 1,-7-1-1,-6 2 1,-4 2 138,-2 1 0,-1 2 0,1-4 1,1 4-189,3 1 1,12-3 0,1 4-1,7-2 1,5-4-286,2-1 1,17-1 0,14 1 0,9 1-646,8 2 946,10 1 0,9 0 1,-32-16-1,1 1 1</inkml:trace>
  <inkml:trace contextRef="#ctx0" brushRef="#br0" timeOffset="98">24682 17444 17031,'-14'7'-413,"6"6"1,4-3-1,2 2 1,2 4-1,0 3 1,0 5-1,2 2 1,2 3-1,6-1 190,2 1 0,1-1 1,-2 1-1,-3-1 0,0-1-2,0-3 0,-5-2 1,0-5-1,-6 4 260,-6 1 1,-4-5 0,-3 2 0,-1-3 36,-2-2 1,-2 0-1,4 1 1,-2-3-199,1-2 0,3-2 0,0-5-136,1 1 197,6 1 1,-4-5 0,4 0 0</inkml:trace>
  <inkml:trace contextRef="#ctx0" brushRef="#br0" timeOffset="99">25095 17685 13825,'22'-14'-115,"-2"5"-1270,-5-1 1436,-7 7 0,-8 3 0,-12 9 1,-3 6 10,-4 4 0,-7-4 1,4 4-1,-1-1-23,-1 1 0,0-2 1,-3 5-1,2-1-79,1-4 0,5 4 1,-3-2-1,0-1-175,0 3 0,5-5 1,-2 1-1,3-4 205,2-4 0,0-6 1,-1 4-1</inkml:trace>
  <inkml:trace contextRef="#ctx0" brushRef="#br0" timeOffset="100">24782 17699 12452,'8'-6'-430,"5"5"205,-4-4 1,-1 3-1,1 2 253,2 0 1,4 7-1,2 2 1,4 5-85,1 5 1,-3-1 0,4 4 0,3 0 0,0 0-106,3 3 0,4 2 0,0 0 0,0-2-857,2-1 993,1 0 0,7 4 0,0 0 0</inkml:trace>
  <inkml:trace contextRef="#ctx0" brushRef="#br0" timeOffset="101">25450 17529 12049,'8'1'-491,"-2"4"332,1 5 0,-6 7 0,6 4 0,-3 1 0,1 3 170,-2 2 1,4 1 0,-3-1 0,-1-2 24,-1-1 0,-2-2 1,0 3-1,0-1-20,0 1 0,0-4 0,2-1 1,1-1-46,2 0 0,6 0 0,-3-4 0,1-1 6,0 0 1,1 0 0,3 0-461,-4 1 407,4-7 0,-13-2 0,0-6 0,-8 0 115,-5 0 0,-7 0 1,-4-2-1,-5-1-36,-4-2 0,2-1 0,-7 3 0,0-2-168,2 2 1,1-3 0,8-1 0,2-1 230,1-3 0,7-1 1,-4-2-1</inkml:trace>
  <inkml:trace contextRef="#ctx0" brushRef="#br0" timeOffset="102">25408 17685 12513,'9'-12'-787,"-1"1"653,-2 1 0,5 5 0,-1-3 0,2 2 0,3 3 209,-1 1 0,6 2 0,4 0 0,3 2-225,1 3 1,-1-2 0,-3 5-1,-5 0-779,-3 0 877,-2-5 0,0 16 0,0-4 0</inkml:trace>
  <inkml:trace contextRef="#ctx0" brushRef="#br0" timeOffset="103">25948 17699 10494,'0'-7'-845,"0"13"1,0 10 909,0 12 1,-5 1-1,-1-1 0,-2 0 1,0-1-1,-3 0 1,3-2-3,2 1 0,-4 4 0,4-7 0,0 4-171,-1 2-36,3-7 1,4 3-1,0-6-946,0-2 1045,6-1 1,8-8 0,8-2 0</inkml:trace>
  <inkml:trace contextRef="#ctx0" brushRef="#br0" timeOffset="104">26147 17728 10847,'6'-10'-750,"4"1"338,2-2 1,-2 5 0,-1 1 429,2 3 0,2 9 0,1 2 1,2 5 42,3 5 0,-3 3 0,3 5 1,-5-2-146,-5-1 1,-2 0 0,-7 4 61,0 1 1,-2-6 0,-3-1 0,-4-1 92,-4-4 0,-1-1 0,0-2 1,0-1 250,-1-3 0,6 1-145,-1-7 0,9 6 1,1-5-130,8-2 0,11 0 0,6 0 0,7 2-114,5-2 1,6-1 0,3-2 0,1 0-296,-1 0 0,-2 0 424,-1 0 1,0 0-1,-1 0 1</inkml:trace>
  <inkml:trace contextRef="#ctx0" brushRef="#br0" timeOffset="105">22877 17045 17383,'-2'-14'-1150,"-1"0"1,-3 0 0,-1 0-1,0 1 1206,-1 4 1,3 2 0,-5 7-1,-2 0 1,-4 2 0,-5 1 50,-1 2 0,-1 6 1,-7-2-1,-2 4 0,-1 1-75,1 0 0,4-6 0,3-2 86,1 1 1,6-6-71,-1 4 80,10-3-60,3-2 1,7 6 0,2 3 33,2 4 1,1 1 0,-2 1 0,0-1-53,0 0 0,-3 7 0,-1 2 0,0 4-61,0 2 1,-6 1 0,-4 3 0,-2 5-47,-3 3 0,1 3 1,0 5-1,-2 6 96,-3 5 1,3 8 0,-4-3-1,1 3 30,0 3 0,-5-6 1,5 9-1,2 0-249,1-1 0,4-5 1,2-4-1,5-2-245,4-7 1,1-6-1,0-12 1,1-7 92,4-5 0,3-9 0,8 0 1,1-7-4,2-3 1,11-1-1,-1-7 1,4-1 509,6-1 1,1-6-121,12 5 0,13-6 0,7 3 0</inkml:trace>
  <inkml:trace contextRef="#ctx0" brushRef="#br0" timeOffset="106">26801 17159 10896,'9'-1'-137,"1"-3"0,1 0 0,2 1 0,2 3 1,3 4-1,4 7-148,5 7 1,-2 2 0,10 6 0,-2-4 0,0 0 0,-3 0 357,-5 3 0,1-4 0,-7-2 0,-4-4-115,-4 0 1,-3 0 0,-4 3 0,0 1 131,-1-2 1,-6 5-1,-3 4 1,-2 5 119,-3 7 0,0 3 1,-2 3-1,1 4 50,-4 4 1,-2 8 0,4 2-1,0-2-195,0-2 1,-5 4 0,0-1 0,3-2-152,5-6 0,-2-1 1,4-7-1,-4-6-57,-1-2 0,5-6 0,1-7-118,1-5 0,-4-10 0,0-4 86,-6-3 0,-1-9 0,-5-1 1,-4-3-214,-5-3 0,-4 3 0,-8-6 382,-4 6 1,-2-8 0,-7 3 0</inkml:trace>
  <inkml:trace contextRef="#ctx0" brushRef="#br0" timeOffset="107">22962 15510 8363,'-9'0'0,"-1"0"122,-1 0 1,5-6 0,1-4 0,5-4 19,5-5 1,3-3-1,6-6 1,2-2-1,1-4-32,2-3 0,2-11 1,-4-4-1,3-5-131,3-4 1,5-12 0,-11 31-1,1-1 1,0-5-1,0-1 1,2-4 0,0-1 1,0-3-1,1-2 0,0-5 1,0-3-1,1-2 0,-1-2-118,-6 19 0,-1 0 1,0-1-1,-1 1 1,-1-2-1,1 1 1,-1-3-1,0 0 1,0 0-1,5-22 0,1 2 100,-2 2 1,-1 2-1,0 6 1,0 3-1,-1 9 1,-1 2 0,-1 7-1,0 3 1,5-24 222,-6 15 1,-4 16-1,-7 16-199,0 4 0,-2 5-26,-3 1 1,4 4 0,-4-4 0,3-4 6,2-5 1,0 1 0,0-5-1,0 0-6,0 0 0,5 3 0,1-3 0,1 1 49,-1 4 1,4 6 0,-4 3-129,2 2 1068,-5-6-571,3 11-251,-6-5 0,0 7 9,0 4 108,0-4 0,0 7-102,0-3 1,-5 5 0,-1 9-1,-3 6-309,-7 6 0,0 4 1,-6 3-1,0-3 60,0 0 1,-4-1 0,-5 4-1,-2-5-55,1-3 0,7-1 0,1-2 0,-1-4-113,-2-4 1,5-4 0,3-6-55,3-4 0,10-7 1,7-9 71,12-13 1,9-10 0,10-14 0,2-4 255,3-3 0,-1-4 0,2-1 0,-3-3 0,0-2 0,-5 10 0,3 0 0,-5 6 16,-4 8 1,-4 5 0,-5 9 631,-1 3-357,-6 10 1,-2 14 0,-6 11 0,0 6-87,0 7 0,5 3 0,1 1 0,4 2-204,5 3 1,1 4-1,8 5 1,1 3-2,2 2 0,8 4 0,1 5 0</inkml:trace>
  <inkml:trace contextRef="#ctx0" brushRef="#br0" timeOffset="108">16863 8075 7698,'-8'0'-653,"-5"0"1559,12 0 460,-6-6-251,7 4-45,0-4-69,-6 6-167,4 0-471,-4 0-106,6 0 1,2 0 316,2 0-228,-2-7 0,11 6 52,-4-4 1,-1 2-214,1-2 1,-1 2-1,3-5-44,-1 2 1,-1-4 28,6 6 1,-1-6-14,0 5 0,-5 1-32,1 4 0,-5 0-44,4 0 1,1 0-1,4 0 10,0 0 1,0-5 0,1-1-50,-1-2 1,0 5 0,0-2-25,0 3 1,1-3 0,-1 1-212,0 1 1,-4 1-20,-1 2 0,-4 0 100,4 0 0,1 0 98,4 0 0,0 0 1,0 0-1,1 0 1,-1 0 89,0 0 1,0 0-53,0 0 0,1 0-10,-1 0-58,0 0 0,-4 0 12,-1 0 1,1-5 0,4 1 17,0 0 0,0 3 1,0 1 16,1 0 0,-1 0 0,0 0 60,0 0 0,0 0 1,1 0-34,-1 0 0,0 0 0,0 0 25,1 0 0,-1 0 1,0-2-1,2-1 93,3-2 0,-2 1 0,8 2 1,4-1 38,2-2 0,9 0 0,-4 5 1,2 0-1,0 0 41,2 0 1,-6 0 0,1 0-120,0 0 0,-7 5 0,2 1 0,-4 1-18,-1-1 0,2-1 0,0-5 0,-2 0-117,-1 0 1,1 0 0,6 0-1,4 0 8,2 0 0,-6 0 1,4 0-1,-2 0-82,0 0 0,-4-2 0,-7-1 1,-2-2-382,-2 2 0,-7 2-568,-2 1 436,-6 0 1,2 0-1,-10 0-227,-4 0 0,-4-2 0,-1-1 0,0-2-592,0 2 0,-5-3 0,-2 1 1432,-1 2 0,-8 1 0,-6 2 0</inkml:trace>
  <inkml:trace contextRef="#ctx0" brushRef="#br0" timeOffset="109">16848 7762 7218,'0'-9'-1204,"0"-1"1309,0 7 25,0-3-129,0 6 1,0 1-140,0 4-39,0-3 0,-1 9 177,-4-7 0,4 7 0,-6-3 0</inkml:trace>
  <inkml:trace contextRef="#ctx0" brushRef="#br0" timeOffset="110">16792 8018 7712,'-10'0'627,"1"0"534,-2 0 0,3 0 350,-2 0-832,7 0-537,-3 0 0,17 2 4,3 2 1,5-2 0,0 3 0,5-4 36,2-1 1,3 0-1,1 0 1,3 0-19,5 0 0,5 0 0,4 0 0,5 0 33,3 0 0,4 2 0,-1 1 0,2 2-69,0-2 0,-4 3 0,4-1 1,-3-2-142,-1-1 0,5-4 0,10-3 1,0-4-1,0-4 1,-2-6 0,-2 0 0,-6 2 93,-2 1 0,-2 2 0,-2 0 0,-3 1-46,-5 4 0,-6-2 0,-7 6 0,-11 2-148,-5 1 0,-4 2 0,-1 2-323,-4 2 349,-3-2-101,-6 4-71,0-6 0,-1 0-366,-4 0 0,-3 0-269,-6 0-225,6 0-188,-5 0-142,12 7 682,-5-6 242,6 6-301,0-7 825,0 0 0,-7 6 0,-1 2 0</inkml:trace>
  <inkml:trace contextRef="#ctx0" brushRef="#br0" timeOffset="111">16820 11032 8750,'0'-10'441,"2"3"1,1-1-1,3 1 325,2 1 0,-3 1-527,4 5 1,-4 0 0,4 0-20,2 0 0,4 0 0,2 0 1,2 0 68,-2 0 0,1-1 1,1-2-1,3-2-43,0 2 0,3-4 1,-4 3-122,1 0 0,2 3 0,2 1 0,0 0-18,-3 0 1,-4 1 0,4 3-1,-1 0-51,0-1 0,3-1 0,7-2 0,2 0 61,3 0 0,1 0 1,4 0-1,1-2-73,0-2 0,1 1 0,3-5 1,4 0-85,-1 0 1,6 5-1,-6-2 1,1 2 100,-4-2 0,-3 4 0,-1-4 0,-2 2-72,-3-2 1,-8 3 0,-6-2 0,-1 2-81,-1 2 1,1 0 0,-6 0 0,2 0 13,-2 0 0,1 2 1,-1 1-1,4 1-91,1 0 0,-5-3 0,4-1 0,-2 0-83,0 0 1,0 0 0,-5 0-1020,0 0-851,0 0 31,-6 0 2090,-2 0 0,-12-6 0,-2-2 0</inkml:trace>
  <inkml:trace contextRef="#ctx0" brushRef="#br0" timeOffset="112">16920 15396 7694,'0'-14'123,"0"5"1,0-1 0,1 1 0,2-1 368,2 1 1,1 6 0,-2-1 1038,0 8-1230,1 4 1,1-1-144,4-2 1,2-3 0,3-2 0,-1-2-48,0-3 1,5-1 0,2-5 0,1 2 0,3-1 25,2 2 0,1-3 0,-1 6 0,-2 2-36,-1 2 1,-2 1 0,3 0-1,-1 0-37,1 0 1,2 0 0,2 1-12,-1 4 0,1-3 1,-1 2-1,2-2 1,2-4 30,1-2 0,6-4 0,-1-7 0,5 0-49,4-4 1,2 3 0,3-3-1,-4 3-31,-4 2 1,-3 1 0,-3 4 0,-5 4-2,-3 3 1,-3 2 0,-3 0 0,-4 0-5,1 0 1,-10 5 0,3 2 0,-1-1 10,-1 0 0,3 4 0,-1-6 0,2 0-15,3-3 0,-4-1 0,4 0 0,-1 0-70,1 0 1,-4 0 0,6 0 0,-2 0 74,0 0 0,5 0 0,-5 0 1,0 0-6,1 0 0,-4 0 0,3-1 1,-3-3-7,-2 0 0,0-1 1,0 5-1,0 0-144,1 0 0,-1 0 0,-1-2 0,-2-1-446,-2-2 1,-4 1-780,4 4 773,-6 0 1,-7-2 14,-11-3 1,-2 4 0,3-4 591,0 3 0,-1-4 0,1-2 0</inkml:trace>
  <inkml:trace contextRef="#ctx0" brushRef="#br0" timeOffset="113">17033 8132 7809,'0'-14'-31,"0"-1"140,0 7 1,0 1 4,0 2 1,0 10-1,0-1 1,0 9-1,0 6 1,0 3-63,0 0 0,0 3 0,0-4 1,0 1-1,-1 3-17,-4 2 1,3 3-1,-2 2 1,2 3 0,2 2 106,0 8 1,-5 4-1,-1 9-4,-2 4 0,5 2 1,-3 8-1,1-1 14,0 0 1,0 5-1,5-1 1,0 0-168,0-3 1,0-5 0,2-3-1,1-2 1,3-7-27,2-6 0,-4-1 1,2-4-1,-1-3 30,-1 0 1,1-5 0,-5 2-1,0 2 10,0 1 1,0-3 0,0-2 19,0-1 1,-5 4 0,1-2 0,-1-1-1,0-1 95,0-1 0,1-2 0,4 4-26,0-1 0,0 5 1,0-3-1,0 5-3,0 0 0,0-4 0,0-2 0,0-1 0,0-3-32,0-2 0,0-7 1,0 0-1,1-3-100,4-2 0,-3-7 1,2-2-204,-2 2 0,-2 2 212,0 1 1,0 5-1,0 1 1,0 1 93,0 0 1,0 5 0,0 1-1,0 5 1,0 1-50,0 2 0,0 1 0,-2 5-53,-2-3 1,2 2 0,-3-9-57,4-4 0,1 0 1,0-8-68,0-2 0,0-1 0,0-2 70,0 0 0,0 1 1,0-1 129,0 0 1,-2 5 0,-1 2 0,-2-1 6,2 1 0,1 2 0,2-2 1,0 1-5,0 3 1,0 2 0,0 2-1,0-1 1,0-1 0,0-2-17,0-1 0,0-7 1,0 2-145,0-3 1,0-7-166,0 1 298,0-7 1,0 5-1,0-3 25,0 4 1,0-1 0,0 2 0,0 1 19,0 1 1,0 2-174,0 1-129,0-1 1,0-8-9,0-6 0,0-6 1,0-10-1,0-3-320,0-5 0,0-4 578,0-5 0,-6-10 0,-2-7 0</inkml:trace>
  <inkml:trace contextRef="#ctx0" brushRef="#br0" timeOffset="114">16991 8601 7895,'0'-14'-103,"0"0"0,0-1 205,0 1 1,0 14 0,0 10-1,-2 10 1,-1 9 0,-2 5 155,2 9 0,1 7 0,2 12 0,2 8-91,3 9 1,-4-38-1,-1 1 1,3 6-1,-1 1 1,0 1 0,-1 1-157,2 2 0,-1 0 0,-1-4 0,0 1 0,1 4 0,0-1 0,-1-3 1,0-2-174,-1-2 0,0-2 1,0 32-1,0-6 0,0-9-388,0-10 0,0-5 1,0-16-74,0-3 0,-6-12 429,-4-5 0,4-7 0,-1-17 1,3-7 117,-1-4 1,-6-5-1,3-3 1,-1-5 75,-1-3 0,1-8 0,-12-8 0,-1-8 0</inkml:trace>
  <inkml:trace contextRef="#ctx0" brushRef="#br0" timeOffset="115">16749 9468 7895,'-14'-6'480,"0"4"-423,6-4 0,1 7-33,7 4 1,2-2 0,1 7 0,3 1 137,2 2 1,2 2 0,4 3 46,0 1 1,0 12-1,1 2 679,-1 7-725,0 9 0,-1 6 1,-2 7-1,-3-2-20,-2-2 0,0-1 0,-3-2 0,4-4-37,1-8 1,-4-7 0,6-9 0,1-5-52,2-8 0,1-6 0,0-8 0,0-2-302,0-2 0,2-12 1,2-13-1,2-8 1,2-9 147,4-6 1,0-5 0,3-5 0,-1-3 87,1 1 1,-2-3 0,-2 9 0,-3 4 13,-2 4 1,-2 9-1,-7 9 1,-3 7-145,-2 6 1,-1 8-198,-5 1 0,0 9 1,-2 1-1,-1 7-724,-2 6 1,-1-3 1061,1-1 0,4 1 0,-6 4 0</inkml:trace>
  <inkml:trace contextRef="#ctx0" brushRef="#br0" timeOffset="116">17545 9596 7053,'0'0'0</inkml:trace>
  <inkml:trace contextRef="#ctx0" brushRef="#br0" timeOffset="117">17616 8885 7783,'0'-8'-431,"-1"0"1104,-4 4 0,2 2 977,-7-3-1479,7 4 1,-2 1 0,9-2 90,0-2 1,6 4 0,-6 0-35,0 7 1,-3 19 0,-1 7 0,0 8-67,0 6 1,0 5-1,-1 10 1,-3 4 0,-2 4-153,-2 1 0,5 0 0,-3 0 0,1-1-493,0-4 1,-1-4 0,3-12 0,-2-7-31,2-8 1,1-7-1,1-4 200,-4-5 1,2-10 0,-7-6 142,-1-6 0,0-6 1,0-9-1,2-2 25,-2-2 0,3-2 0,0-5 1,0 1 66,0 0 1,0-1-1,-3-1 1,2-1-1,-2-1 42,-2 5 0,3 0 0,1 8 1,-2 2 258,-2 1 1,-1 7 0,0 1 207,0 1 1,4 4 0,1 8 40,-2 4 0,4 4 1,3 1-182,2 1 0,8-1 1,4 2-1,2 1-129,3 2 0,5 1 0,2-2 0,2 2-117,0 2 1,-5-3 0,3 4 0,-2-1-127,-2 0 1,1-3-1,-4 3 1,-2-2-87,0-2 1,-7-2-1,0-2-136,1 0 218,-6 0 0,7-6 53,-3-3 0,-2-5 0,7-6 66,1-9 1,3-5-1,3-9 1,5-1-37,5-3 1,-2-5 0,10-9 0,-2-4-130,1 1 0,5-6 0,-1 4 1,1-1-407,-1 1 0,-3 4 1,-8 10 536,-3 5 0,-4 9 0,-6 4 0</inkml:trace>
  <inkml:trace contextRef="#ctx0" brushRef="#br0" timeOffset="118">17303 7847 7737,'-14'0'-312,"0"0"0,-2 2 171,-3 3 0,3-2 0,-3 6 0,4 2 0,-1 1 0,-1-1 0,-2-2 0,1 1 167,2-3 0,7 1 0,-1-5 160,-1 2 0,0-2-98,2-7 0,3 1 1,4-5-84,-3 1 1,4 1 0,-6 3 23,1-2 1,-2 0 43,-6 5 0,6 2 0,2 3 42,-1 4 0,6-1 64,-4 2 97,3-7 343,2 3 206,0-6-486,0 0-272,0 6 0,-4 2 0,-3 6 0,1 1-145,0-1 0,-5 2 0,1 1 69,-2 2 0,-1 0 587,3-5 484,4-6-166,6-2-586,0-6 1,2 0-132,2 0 1,0 0-318,5 0 0,-4 0 32,4 0 0,-4 0 174,5 0 19,-7 0 0,5 0 184,-4 0 55,-2 0-281,4 0-610,-6 0-379,0 0 1,-6 0 0,-2 0 0</inkml:trace>
  <inkml:trace contextRef="#ctx0" brushRef="#br0" timeOffset="119">17033 6483 7723,'-14'0'-28,"1"1"0,2 2 90,2 2 0,4 5 1,-3-4-1,0 2 0,2 3 1,0 2-1,3 2 0,1 3 167,2 1 1,0 8 0,0 1 0,0 10 0,0 8-41,0 6 0,0 2 0,2-1 0,1-2 0,5-2-95,4-3 1,1-9 0,12-3-1,5-4-147,7-2 0,15-6 0,6-4 0,5-7 0,4-7-71,-3-2 1,4-2 0,-4-2-1,0-2 34,4-6 0,0-10 1,0-9-1,-3-9 80,-2-8 0,-3-4 0,-8-7 1,-6 0 108,-6 0 0,-12 0 0,-9 1 0,-5-1-42,-4 0 0,-4 6 0,-8 4 0,-4 3-117,-8 1 0,-7 5 0,-9 3 0,-3 5 37,-5 8 1,-9 5 0,-7 3-1,-4 1-4,-4 4 0,0 2 1,6 7-1,0 0 16,4 0 1,8-1 0,8-3 0,-1 0 8,1 1 0,6 1 0,0 2 0,5 0-117,-1 0 1,4 8 0,0 5 0,2 5-254,2 5 0,4-1 0,4 3 372,6-1 0,2-1 0,2 6 0</inkml:trace>
  <inkml:trace contextRef="#ctx0" brushRef="#br0" timeOffset="120">16863 7919 8014,'0'9'-115,"0"1"0,0 1 1,0 1-1,0 2 0,0 1 1,1-1-1,4 0 0,4-1 1,4-4 116,1-4 1,2-4 0,3-1 0,3 0 0,2-1 19,0-4 0,-2 2 1,3-5-1,-3 2 56,-1 3 0,2-4 1,-2 3-1,1 0 56,3 3 1,-1 1-1,3 1 1,4 3-129,4 0 0,8 1 0,4-5 0,1-2-77,1-2 1,-2-6-1,8-7 1,4-4-19,-1-1 0,1 0 0,-4-3 1,-3 3 100,-5 1 1,-9 2-1,-4 7 1,-6 1 268,-4 1 0,-9 7-144,-5-2 1,-5 4-49,4 1 1,-6-2-60,2-3 0,-2-3 1,0-6-1,4 0-8,1 0 1,-5 0 0,3-1 0,-1 1 48,0 0 1,-1-5 0,-2 0-1,1 2 10,2 1 1,-1 2 0,-5-1 0,-4 1-46,-4 0 1,-6 0 0,-3 1 0,-9 2-109,-10 2 1,-2 5 0,-15 0 0,-3 2-2,-3 2 0,-6 0 0,4 2 1,1 1 98,-3 2 1,4 4 0,-6-3 0,0 2 131,1 3 0,2 0 0,6 2 0,2 0-18,2 2 0,6 3 0,9-4-66,5 0 0,3 5 1,3 2-1,3-1-30,5 1 1,8-1 0,4-2 0,0 1-210,4-2 1,8 4-1,6-2 1,6-2-232,7-1 1,11-2-1,6 0 63,5 0 1,14-1 332,1-4 0,1 4 0,1-5 0</inkml:trace>
  <inkml:trace contextRef="#ctx0" brushRef="#br0" timeOffset="121">17019 8032 17045,'-6'-9'-4343,"-4"-1"2842,-2-1 1448,4 5 0,3 0 288,10 6 0,-2 1 0,6 2-176,2 2 0,-3 1 0,2-2 0,1 2 1,2 0-1,1 1 0,6 2 0,2-3 0,2 1 1,0-1 1,-1 3 0,6-4 0,-1 0-100,1 1 1,-1-4 0,1 3 221,-1-4 0,1-1 0,-1 0 1,0 0-71,1 0 0,-5 0 1,-1 0-1,2 0 1,1 0-6,-3 0 1,4 0 0,-1 0-110,5 0 0,-1 0 1,5 0-1,0 0 35,3 0 0,-2 0 1,0 0-1,1 0-26,-1 0 1,-3 0 0,3 0 0,-1 0 0,-3 0-60,-2 0 1,-2 0-1,2 0 1,2-1-3,1-4 0,7 3 0,-3-2 47,5 2 1,5-3 0,2 0 0,1 1 0,3-1 14,-3 0 1,4-1-1,-5 3 1,0-2 46,0 2 0,4 1 0,-2 2 0,1 0-15,0 0 0,-1 0 0,1 0 0,-3 2-79,0 3 0,-10 1 1,2 5-11,-4-2 0,1-1 1,-4 3-1,4-3 19,7-1 0,4-3 0,7-4 0,3 0 0,3 0-65,4 0 1,-3-1-1,-1-4 1,-2-3 79,1 0 1,-2-3 0,2 5 0,-2 0 0,-2-1 90,0 4 1,-1 1 0,0 2 0,-6 2-90,-7 3 0,-2 1 1,-6 5-21,1-1 1,2-2-1,6 3 1,4-3 0,4-1-289,3 1 291,2-5 1,5 4 0,-1-7-50,-1 0 1,-1 0-1,-2-2 1,1-3 53,4-4 0,-4 3 1,4-1-1,-4 3 65,-1-1 0,-2-5 0,-3 6 1,-4 1-23,-4 1 0,-8 2 0,-1 2 0,-2 1-32,0 1 1,2 6 0,-2-4 0,4 1-5,-1-1 1,5 3 0,-3-4-1,3-2-22,2-1 0,4-2 1,1 0-1,-3 0 1,1 0-27,2 0 1,4-2 0,8-1 0,3-3-1,2-2 0,-4 3 0,4-3 1,-2 0 4,-3 0 0,-6 5 0,-2-3 0,2 1 16,1 0 1,2 1 0,0 4 0,-2 0-7,-3 0 0,2 0 0,-7 0 1,1 0 19,1 0 0,-5 0 1,5 0-1,-2 0 1,2 0-151,2 0 0,-1 0 1,4 0-1,-3-2-272,-2-3 0,-4 4 451,-7-4 1,3-3 0,-4 0-1</inkml:trace>
  <inkml:trace contextRef="#ctx0" brushRef="#br0" timeOffset="122">23517 7876 8018,'-23'-6'-21,"5"-2"1,2-2 0,1 1 0,1-2-1,0-2 1210,0-1-1054,6 6 1,3 2 0,12 6 0,5 0-121,6 0 0,8 0 0,3-2 0,6-1 0,4-3 10,4-2 1,4 3 0,15-3 0,4 2 36,4 3 0,1 1 1,0 4-1,-2 2-29,-2 6 1,-10 9 0,-12 6 0,-7 8 31,-9 10 1,-9 14 0,-10 14 0,-9 9 27,-4-36 0,-2 1 0,1 2 0,-3 1 0,-4 5 0,-3 1 0,0 3 0,0 1-67,-2 3 1,0 0-1,-1 4 1,1-1-1,2-3 1,1 0 0,0 1-1,1 1 43,-1 1 0,2 0 0,1-7 0,1 0 0,-2 1 0,0 0 0,0-3 0,1-1 60,2-2 1,-1-1 0,-2-3 0,0-1 0,0-3 0,0 0-1,0-2 1,0-2 0,-21 33 0,2-10 0,-3-4-539,-2-9 0,2-5 0,3-9 0,-2-9-24,-1-12 0,-5-7 1,5-9-1,3-6 316,5-7 1,-1-6-1,9-10 1,4-2 0,7-1-58,5 1 1,1 7-1,0 3 1,0 1-99,0 4 1,6-3 258,3 1 0,-2 0 0,-3 4-2,-2 1 0,-2-5 0,0 0 213,0 2 0,-5 1 0,-1 3 0,0 2 1269,-1 2-1171,3 6 0,4 0 0,0 12 0,0 12-69,0 9 1,4 8 0,3 7 0,-1 4-253,0 2 0,-1-5 1,-3 1-1,1-4 1,1-5-167,0-5 0,2-9 0,-1-6-306,-2-2 418,-2-2 0,1-7 0,3-7 116,4-8 0,5-5 1,5-3 83,5-2 1,5-9-1,2-8 1,5 0-250,6 0 1,3-3-1,11 5 1,-4 2-175,-5 1 0,-4 1 0,-7 2 0,-6 4-798,-5 4 0,-12 8 1100,1 1 0,-9 1 0,1-5 0</inkml:trace>
  <inkml:trace contextRef="#ctx0" brushRef="#br0" timeOffset="123">23573 9994 8100,'-14'-12'-324,"2"0"1,1 3 0,3-2 137,1-2 0,4 5 276,8 4 0,-4 4 0,6 4 61,-1 6 1,-4-2-1,2 1-19,-2 2 0,-2 2 1,0 3-1,0 3 42,0 4 1,0 9-1,0 3-70,0 1 0,0-3 1,0 4-1,2-3-98,2-2 1,-1-4 0,5-4 0,0-5-61,0-3 1,2-4 0,4-2 0,0-7 47,0-6 0,7-11 0,1-12 0,3-5 14,4-7 0,2-9 0,12-4 1,0-1-41,-1 0 1,6 6-1,-1-1 1,-1 4-144,-2 5 0,-3 3 0,-3 8 0,-5 4-134,-3 4 1,-8 9 0,-3 5 308,-3 4 0,-2 1 0,1 0 0</inkml:trace>
  <inkml:trace contextRef="#ctx0" brushRef="#br0" timeOffset="124">17275 6625 7991,'-2'-22'-470,"-2"3"1,2 3 360,-3 2 1,-1 0-1,1-1 1,1 1-1,-3 1 1,-2 4 417,-4 4 1,-1-1 0,0 3 0,-1 3-90,1 3 1,0 8 0,0 0-1,0 6 1,-2 7-56,-3 3 1,3 8 0,-3 4-98,3 7 1,-1 5 0,3 5 0,6 1 82,5 0 1,3-2 0,3-2-1,6-6-97,10-3 0,16-7 1,12-6-1,13-6 1,10-7-61,6-7 0,1-8 1,-35-6-1,0-3 0,0-4 1,0-1-74,1-3 1,0-2 0,0 0 0,-2-1 0,-1-4 0,-1-1 28,1-2 0,-2-1 1,-3-1-1,-2-2 0,-4 0 1,-2-2-1,19-28 177,-11 1 0,-10-3 0,-15 9 0,-9-1 1,-9 1-51,-11 3 0,-9 0 0,-10 7 0,-9 3-247,-7 5 0,-8 9 0,1 7 0,2 6-128,6 6 0,0 4 0,9 2 23,3 4 0,10 7 1,2 9-1,9 1 275,4 3 0,2 2 0,-1 2 0</inkml:trace>
  <inkml:trace contextRef="#ctx0" brushRef="#br0" timeOffset="125">24028 10222 7903,'-14'0'-103,"2"-2"0,1-1 0,3-3 0,0-2 0,1-3 0,-1 0 69,1 1 1,-3-1-1,-4 5 1,0-1 252,-1 1 0,-5 1 0,-4 5 1,-1 2 95,1 3 1,-1 7-1,4 9 1,1 1 3,-1 3 1,4 7 0,6 3-1,3 1-175,2 3 0,1 1 0,5-1 0,2-2-81,2-3 0,11 4 0,8-5 0,6 1-32,4 0 0,9-4 0,12 4 0,5-4 22,2-2 1,7 0 0,-1-1 0,4-3-67,4-5 1,-32-11 0,1-2 0,5 0 0,0-2 0,3-1-1,1-2-70,0 1 0,1-2 0,2 0 1,0-2-1,4 1 0,0-2 0,3-2 1,-1-1-1,-1-2 0,0-2-11,-2-1 0,-1-1 1,-3-2-1,-1-1 1,-6-1-1,-2-3 1,-1 0-1,-1-3 58,-2 0 0,-2-2 1,-4 0-1,-3 0 1,23-22-1,-12-3 37,-9-2 0,-13-1 0,-8-6 0,-11-4 11,-11-4 1,-7 1 0,-16-3-1,-2-3-22,15 34 1,-2 0-1,-1-3 1,-2 1-1,1 3 1,-2 2-1,-20-27 1,-2 8 117,2 9 1,-6 5 0,-4 12 0,-9 5 22,-13 8 0,34 9 0,-2 3 0,-5 4 0,-1 1-191,0 1 1,0 1 0,-3 5 0,-1 1 0,-2 2 0,0 1 0,-3 2 0,-1 1 0,2 0 0,-1 1 26,4-1 0,0 1 0,2-1 1,2 0-1,7-1 0,2 0 0,1 0 1,0 1-21,3-1 0,2 0 1,-19 14-1,7-2 1,13 0-435,10 1 0,11-1 487,9 1 0,4-1 0,1 1 0</inkml:trace>
  <inkml:trace contextRef="#ctx0" brushRef="#br0" timeOffset="126">29502 15411 7767,'-14'0'-15,"0"0"0,1 1 0,4 4 273,4 4 1,10 2 194,4-1 1,-2-1-293,-3-9 0,-1-3 0,1-13 0,0-3-69,-1-4 0,-1-12 0,-4-6 0,-1-6-104,-1-4 1,-7 4-1,3-4 1,-2 4-13,1 6 1,5 0 0,0 7 0,2 4-1,2 5 62,0 6 0,0 3 0,0 2 0,2 0-11,2 0 1,0 0-1,5-1-99,2 1 1,-4 5 0,-1 1-104,0 1 344,-4-4 57,4 3 1,-8 1 0,-1 3-128,-1 8 0,-7-1 0,1 8 0,-3 3-35,-1 3 1,0 9-1,-2-3 1,-1 4 56,-2 2 0,-5-1 1,4 0-1,-3 1-79,-2-1 0,0 1 0,0-1 1,3 1-229,1-1 0,-1-1 0,6-3 0,3-5-920,1-4 1,4 0 153,-2-1 0,7-8 665,-1-6 0,8-8 1,6-11-1,2-4 287,3-4 0,-6-3 0,1-2 0,1-1-31,1 1 1,2 2 0,1 2-1,-1-1 66,0 1 1,5 4 0,0 2 0,0 0 220,2 0 1,-6 5-1,6-1 1,-2 6-59,0 2 0,0 7 1,-5-2-1,0 4-33,0 1 1,1 0-1,0 1 1,3 4 65,1 4 0,4 4 0,-2 3 0,0 1-53,-1 2 1,5 5 0,-1-4 0,3 3-130,1 2 0,-4-3 0,0 0 0,1 0-308,2 0 0,1-4 0,1 1 0,-1-4-635,1 0 1,-3-3 893,-2-2 0,-3 2 0,-7-4 0</inkml:trace>
  <inkml:trace contextRef="#ctx0" brushRef="#br0" timeOffset="127">28763 16420 7812,'6'-14'-245,"2"0"1,5-1 0,-2 1 0,-2 1 1195,2 4-341,-4-4 1,-3 12-458,-8-4 1,1-1-1,-7-1-137,-1-1 0,-6 4 0,-4-4 0,-1 0-15,-3 0 0,-2 5 1,-2-2-1,1 4-60,0 1 1,-6 1 0,1 4 0,3 3 0,5 1 132,6 1 1,3-6-302,2 6 0,8-7-96,6 2 0,6-4 0,8-2 174,0-4 1,-1 2 0,-2-5 0,-3 0-39,-2 0 488,5 5 1,-11-2-77,0 10 0,-1 5 0,-7 7 0,0 4 0,0 1-17,-3 3 1,3-3 0,0 2 0,2 1-162,3 2 0,-5 8 1,0 1-99,0 0 0,-5 10 0,4-3 0,-4 1-125,-1 0 1,0-3 0,0 0-1,-1-3 125,1-3 1,5 4-1,1-13 1,1-3 47,4 0 0,2-5 0,2-3 0,4-3 0,5-1-80,2-1 1,9-7 0,2 2-1,4-4-296,2-1 0,1-4 0,1-1 379,2 2 0,7-5 0,-4 0 0</inkml:trace>
  <inkml:trace contextRef="#ctx0" brushRef="#br0" timeOffset="128">32630 16377 7086,'0'10'44,"0"1"1,0 3 0,0 5 0,0 3 0,0 2-1,0 0 1,0-1 0,0 2 149,0 2 1,0 2 0,0-2-1,0-1 1,0 1-1,0 3 0,0 4 1,0-1-1,0 3-83,0 0 0,-1 10 0,-4-2 0,-3 4 25,0 1 0,-5-7 0,4-4 0,-4 0-16,-1-1 0,0-3 0,1-7 0,2-3-24,2-5 1,4-10 0,-5-4-310,-1-3 1,4-4 0,-5-3 0,-2-6-351,-3-6 0,-10-5 1,0-8-282,-4-3 0,-9 3 844,2-4 0,-9-2 0,-4 0 0</inkml:trace>
  <inkml:trace contextRef="#ctx0" brushRef="#br0" timeOffset="129">30313 16448 7859,'-15'-8'177,"1"4"1,2 4-11,2 4 1,4 0-1,6 7 1,0 3-1,1 5-170,4 3 1,1 2 0,4 3 0,-4-1 114,1 3 1,-1-9-1,5 9 1,-3-1-31,-2 4 0,-1-2 1,-5 3-1,0-1-28,0 1 1,0-3 0,0 3 0,-2-5-6,-2-4 0,0-3 0,-3-7-77,0 0 1,1-1-149,1-4 1,2-3 78,-7-6 0,1-6 1,-7-3-1,-3-2-342,-4 1 0,-15-2 0,-5 4 0,-3-2 69,-3 1 1,5 6 0,-3-2 0,4 2 369,5-2 0,5-3 0,9-6 0,5 0 0,3-7 0,2-1 0</inkml:trace>
  <inkml:trace contextRef="#ctx0" brushRef="#br0" timeOffset="130">30043 16534 7868,'15'-22'0,"3"3"3,1 3 0,0 2 0,-5 1 0,0 3 0,0 6 158,0 2 0,7 1 0,1-3 0,3 0-131,4 1 1,-4 1-1,8 2 1,-1 0-203,1 0 0,-1 0 0,4 0 0,0 0 172,1 0 0,-12 6 0,2 2 0</inkml:trace>
  <inkml:trace contextRef="#ctx0" brushRef="#br0" timeOffset="131">30910 16491 7840,'-8'16'-486,"2"1"625,-1 2 0,6 6 0,-6-1 0,3 3 0,-1 1-9,2 1 0,1-1 1,2 1-1,0-2-145,0-4 0,0-1 1,0-4-295,0 1 1,0 0 308,0-5 0,0 0 0,0 0 0</inkml:trace>
  <inkml:trace contextRef="#ctx0" brushRef="#br0" timeOffset="132">31180 16491 7918,'6'-8'205,"-3"0"97,7 4 1,-1 2 0,7-3 0,2 4-169,1 1 1,-1 1 0,-2 4-157,3 4 1,-3 6 0,3 2 0,-5 2 15,-4-2 0,-4 5 0,-6 2 1,-2 3-1,-2 1 82,-6 1 0,-4 1 1,-5 1 98,-5 3 0,-4 0 0,-2-2 0,0 0 44,3-6 0,5 1 0,1-8 0,7-3 416,2-5 1,8 0-728,9-6 1,6-2-1,16-8 1,6-4 18,7-4 1,-1-6 0,10-1 0,-1-2-104,-1-4 0,-4 6 0,-7 1 0,-1 3-196,-4 2 1,-5 1 0,-4 4-1299,-2 4 564,-1-3 1,-17 5 1105,-7-7 0,-6 1 0,-3-5 0</inkml:trace>
  <inkml:trace contextRef="#ctx0" brushRef="#br0" timeOffset="133">31706 16804 7918,'14'0'1923,"-6"0"-2087,5 0 0,-10 0 1,6-2-175,2-3 0,2-1 338,1-3 0,7-10 0,1 3 0</inkml:trace>
  <inkml:trace contextRef="#ctx0" brushRef="#br0" timeOffset="134">24156 10051 8177,'0'-9'-319,"0"-1"1,0 1-1,0-6 1</inkml:trace>
  <inkml:trace contextRef="#ctx0" brushRef="#br0" timeOffset="135">23986 9809 7163,'-10'0'-1218,"1"0"1743,12 0-448,-1 0 1,-6 2 0,-5 1-21,-5 2 1,3 0 0,1-4 0,-1 2 132,-2 2 0,-1-2-137,0-8 1,6 2-68,3-6 1,5 1 0,4-3 0,-1 3 81,-5 2 1,1 1 54,-9 5 1,1 1-83,-6 4 0,3 5 0,1 7 0,1 2-1,-1-2 1,5-1-1,1-2 1,2 1-1,0-1 3,-2 0 1,0 0 0,4 0 0,-4 1 0,3 1 0,-2 2 0,0 6 0,0 5 81,-6 4 1,-2 3-1,-3 8 1,1 4-22,0 4 1,0 8-1,0 3-43,-1 2 1,1-5 0,1 1 0,2-2-45,2-2 0,6-11 1,-4-4-1,3-4-9,-1-6 1,0-1 0,5-12 0,0-1-69,0-3 0,7-5 1,2-2-1,4 0 34,1 0 0,2-5 0,1 1 0,5-2 90,5-2 0,6 0 0,15 0 1,5 0-163,7 0 1,5-5 0,6-1 0,-1-2 97,-4-3 0,-3-8 0,-6-3 0</inkml:trace>
  <inkml:trace contextRef="#ctx0" brushRef="#br0" timeOffset="136">25564 9795 8266,'0'-14'-131,"0"0"0,0-1 0,2 3-43,2 2 0,6-1 0,9 5 1,4 0-1,4-1 201,2 4 1,-1 2-1,-1 1 1,-2 0-38,-1 0 0,-5 0 0,3 1 1,-1 2 71,-4 2 0,-6 0 0,-2-5 133,3 0 1,-5 0 50,3 0 0,-5 0-192,4 0 0,-6 1 62,2 4 0,-3 3 0,-2 8 0,0 4 0,-2 9 44,-3 7 0,-3 12 0,-6 5 0,-2 6-77,-3 2 0,2 4 0,-5 0 1,-2 7-117,11-33 0,-1 0 0,-6 35 0,6-36 1,-1 0-1,-11 35 8,-1-2 1,3-8 0,2-5 0,1-7 97,4-7 0,6-4 0,1-12 1,1-1 4,1-3 0,2-4-85,6-6 0,-2-6 0,-3-3-267,-4-3 1,-4-9 0,-3-2 0,-2-6-45,-6-3 0,-3 0 0,-1-4 0,-2 2 35,-4 2 0,0 4 0,-6 4 0,4 6 283,1 2 0,-4 2 0,9-6 0,-5-2 0</inkml:trace>
  <inkml:trace contextRef="#ctx0" brushRef="#br0" timeOffset="137">25422 10705 7108,'14'14'0</inkml:trace>
  <inkml:trace contextRef="#ctx0" brushRef="#br0" timeOffset="138">23303 1592 7740,'0'-9'3020,"0"-1"-2852,0 7 1,0-2 0,0 10 0,0 5 0,0 2 193,0 2 0,0 2 1,0 3-1,0 5-168,0 3 1,0 1 0,-1 2-1,-2 2-98,-2 1 0,-1 6 0,2 1 0,-2 4-150,-2 4 0,0 4 1,-3-3-1,3 0-365,2 0 1,0-2 0,2-6 0,0-3-463,1-5 0,-1-9 0,1-5-1401,-1-3 2282,-1-9 0,-2 6 0,0-5 0</inkml:trace>
  <inkml:trace contextRef="#ctx0" brushRef="#br0" timeOffset="139">23417 1535 7743,'-13'-1'-246,"2"-2"490,2-2 1,4 0 1241,-4 5-411,-1 0-786,2 0 1,4 0 0,8-1 0,6-3 40,2 0 1,9-6 0,3 4 0,4-2 0,5-3-146,5-2 0,3 4 1,2-1-1,1 1 1,5-1 29,8 1 1,8 4 0,11-3-1,-36 5 1,2 0-130,2 1 1,0 1 0,0-2 0,1-1 0,2 1 0,0 0-1,2 0 1,-1 0-132,1 0 1,0 0 0,3-1 0,0 1 0,0 2 0,-1-1 0,-2 0 0,0-1-190,-3 1 0,-1 1 1,-3 1-1,-2 0 1,38 3-1,-4 5-119,-4 5 0,-10-5 1,-4 9-1,-8 0-182,-9-1 1,-1-5 0,-8-1 0,-4-1-1,-4-1-323,-5-3 0,-1-3 1,-2-2 857,0 0 0,-6 0 0,-1 0 0</inkml:trace>
  <inkml:trace contextRef="#ctx0" brushRef="#br0" timeOffset="140">25507 1422 10688,'0'9'262,"0"1"1,0 1-1,0 1 1,0 3 0,0 0-1,2 4 146,2 5 0,-2 3 1,3 4-1,-4 6 1,-1 5-1,0 6-101,0 5 1,-4 3 0,-3 15 0,-1 5-106,-3 1 0,3 2 0,-1-6 0,-1-2-388,3-6 0,0-5 1,7-5-1,0-5-731,0-7 0,2-7 0,1-7 0,3-2-2570,2-4 3487,-5-2 0,10-7 0,-5 0 0</inkml:trace>
  <inkml:trace contextRef="#ctx0" brushRef="#br0" timeOffset="141">23047 2715 7707,'-1'-8'906,"-4"4"-214,-4 2 1,4 2 0,6 0-408,12 0 1,3 0 0,8 0 0,1-1-69,2-4 0,6 3 0,2-3 0,1 2-75,3-1 1,3 2 0,0-4 0,2 1 17,4 0 1,4 0 0,10 5 0,7-1-16,10-4 1,-36 2 0,1 0 0,6-3-1,1 1 1,0 0 0,1 0-138,0 0 0,0-1 0,4 0 0,0 0 0,1-2 0,0 1 0,3 1 0,2 0-206,1 1 0,0 0 1,-6 0-1,0-1 1,-3 3-1,-1 0 0,-2 0 1,-1 0 57,1 0 1,-1-1 0,-1-1 0,-1 1 0,-4 1 0,-1 1 0,32-1-131,-13 1 1,-11 2-1,-14 0 1,-5 0-451,-7 0 0,-6 2 104,-9 3 1,-6 1 91,-8 3 1,-4-4 0,-6-10 135,-1-4 0,1-4 0,0-1 388,0 0 0,0 0 0,-1-1 0</inkml:trace>
  <inkml:trace contextRef="#ctx0" brushRef="#br0" timeOffset="142">25408 2531 7996,'0'14'-307,"0"0"0,-7-6 0,-1-2 0</inkml:trace>
  <inkml:trace contextRef="#ctx0" brushRef="#br0" timeOffset="143">24597 2744 7839,'-1'-8'547,"-3"5"0,-2 4 1,0 6-12,-1 1 1,-2 1 0,3 5 0,-1 0 0,1 2-303,3 3 1,-3 3 0,-1 8 0,1 3-127,0 5 1,-4 8-1,4 3 1,-2 3-62,-3 7 0,-3-2 0,-4 4 0,-1-2-210,2-2 0,1-7 0,2-4 0,0-7 0,1-7-1226,4-7 902,2-4 0,9-17 1,3-8-1,6-15-287,6-11 1,0-8 0,5-11 773,-1-8 0,4-6 0,-3-8 0</inkml:trace>
  <inkml:trace contextRef="#ctx0" brushRef="#br0" timeOffset="144">24583 2573 9051,'-14'0'494,"4"0"1,2 2-225,2 2 0,-5 4 0,1 8 0,-2 2 0,-4 4-33,-3 5 1,2-1 0,-7 11 0,-1-1-335,-2 0 0,-2 1 0,1 4 0,1-3-458,3-4 0,1 3 0,7-15-272,3 0 0,9-5 827,-1-12 0,10-13 0,2-14 0</inkml:trace>
  <inkml:trace contextRef="#ctx0" brushRef="#br0" timeOffset="145">24569 2616 7839,'0'14'303,"0"0"0,0 0 89,0 1 1,1 5 0,4 4 0,4 4 0,6 6 236,4 3 1,-2-2-1,5 0 1,0-2-332,0 0 1,-4-1 0,1-7 0,-3-3-140,-2-1 0,0-2 0,0-5-456,0 0 0,-4-1-1820,-1-4-721,-5-2 2838,2-7 0,-12-13 0,-2-3 0</inkml:trace>
  <inkml:trace contextRef="#ctx0" brushRef="#br0" timeOffset="146">25038 3725 8013,'-2'-8'-29,"-2"3"1,-4 2-1,-2 0 1,-1-2 57,-5 2 1,2 3 0,-6 3 0,-1 3 0,-1 2 0,-2 3 0,1 2-1,-1 3 164,2 3 1,-5 0-1,2 7 1,-5 4-345,-4 1 0,6-3 1,6-3-1,1-3-517,4-1 0,3-7 668,4-4 0,4-7 0,6 3 0</inkml:trace>
  <inkml:trace contextRef="#ctx0" brushRef="#br0" timeOffset="147">24697 3895 8013,'8'-6'38,"-2"3"1,-5-5 335,4 2 1,-3 2-112,3 9 0,-4 5 1,-1 9-1,0 4-28,0 4 0,0 2 0,0 1 0,0 1 0,0 2 0,0 1 0,0-4 0,0 1-525,0 2 1,0-4-1,0-6 1,0 1-628,0-2 1,0-1-962,0-7 1878,-6-6 0,-2-14 0,-6-10 0</inkml:trace>
  <inkml:trace contextRef="#ctx0" brushRef="#br0" timeOffset="148">24796 4066 8013,'0'-10'0,"2"3"184,3 0 0,-1-4 0,9 3 1,4-1-1,4 1 45,4 2 0,8-4 1,5 4-1,5-1-354,4 1 0,-4-3 1,1 4-1,-6 2 0,-3 1 1,-5 2-777,-5 0 0,-6 2 901,-10 2 0,-2 4 0,-7 7 0</inkml:trace>
  <inkml:trace contextRef="#ctx0" brushRef="#br0" timeOffset="149">24896 4052 8013,'8'0'832,"4"6"0,-10-1-760,3 9 0,-4-1 0,-2 10-73,-4 3 0,-1-1 0,-6 0 0,5-3 0,0-1-265,4-4 0,-3-1 0,1-2-178,2 0 259,1 1 0,4-8 0,1-3 1,5-9-96,5-9 0,-2-1 0,8-5 0,-4 1 140,0 0 1,4-5 0,-1 5 0,0 4 345,-2 4 0,-2-2 0,0 5 1,0 0 49,1 3 0,-1 4 0,2 1-96,3 0 0,-4 0 0,4 0 1,-3 0-98,-2 0 1,-4 5 0,-2 1 0,-2 2-83,-3 3 0,-1-3 0,-2 1 1,-2 2 151,-3 2 0,-3 1 1,-6 0-1,0 0 7,0 1 0,-5-3 0,0-1 0,0-1 0,0-1-16,0-1 1,5-1-212,4-7 0,7-7 1,-2-2-581,4-4 0,9-9 667,6-6 0,13-13 0,9-10 0</inkml:trace>
  <inkml:trace contextRef="#ctx0" brushRef="#br0" timeOffset="150">25493 3568 8013,'9'-4'391,"1"-3"0,2-1-181,6-3 0,10 0 1,10 2-1,2 4-171,-2 3 1,3 2 0,-5 0 0,0 0-328,-2 0 0,-6 2 1,-4 1-1,-7 4-383,-6 0 0,-5 3 0,-7 3 671,-4-4 0,-9 4 0,-8-5 0</inkml:trace>
  <inkml:trace contextRef="#ctx0" brushRef="#br0" timeOffset="151">25493 3583 8013,'0'14'129,"-2"0"0,-1 2 0,-2 3 276,2 4 0,-3 4 1,1 3-132,2 3 0,1 9 0,2 6 0,0 3 127,0 3 1,0 3-1,0 3 1,-1 1 51,-4-1 1,2 3-1,-5-1 1,0-4-266,0-4 0,0-2 0,-3-7 0,2-6 0,-1-3 188,2-4 0,-3-8 1,7-5-182,0-4-420,-3-7 220,5-1-40,-4-7-118,6 0-1539,0 0-934,0 6 1124,0-4 1,1 4 1511,4-6 0,3-6 0,6-2 0</inkml:trace>
  <inkml:trace contextRef="#ctx0" brushRef="#br0" timeOffset="152">26929 3725 7890,'5'-15'57,"1"3"0,0 1 2286,1 1-2219,-3 7 0,-5-3 1,-4 6-1,-5 0 1,-2 1-222,-2 4 1,-5-2-1,-2 7 1,1-1-134,-1-1 1,-3 3 0,4-4 0,-1-1-496,1 0 1,1 4-415,5-6 608,6 1 1,3-5 530,10 0-67,3 0 67,6 0 0,-6 2-4,-4 2 1,-2 0-1,-2 5 1,0 4 220,0 4 0,-5 5 0,-1 8 1,-2 3 644,-3 5 0,-2 3 1,-1 4-1,0 0-613,0 3 0,-1 2 0,3-5 0,2-6-177,6-3 1,2-2 0,4-8 0,2 0-106,6-3 0,9-10 0,5 0 0,2-5-283,3-5 0,-1-2 1,2-2-1,2-6-434,1-7 0,0-2 750,-4-7 0,-1-1 0,0-4 0</inkml:trace>
  <inkml:trace contextRef="#ctx0" brushRef="#br0" timeOffset="153">27441 3654 8277,'-7'14'557,"-2"2"1,-4 3-252,-1 4 0,0 4 0,0 3 0,1 2 20,3 1 0,4 5 1,6-3-1,0-1-45,0 1 0,6-2 0,6-4 0,3-1 0,6-1-106,1-3 1,-3-2 0,3-5 0,-1 1-25,-4-6 0,-1 2 0,-2-6-114,0 0 1,-6 5-240,-3-4 0,-11-1 0,-9 2 130,-7 1 1,-5 0 0,-1 0 0,-1-2-87,1 2 0,-5 0 0,0 0 0,3-3-42,4-1 0,1-1 0,6-3 1,2 2-402,1-2 0,2-1 1,1-4-1984,4-3 2584,2-9 0,14-8 0,1-6 0</inkml:trace>
  <inkml:trace contextRef="#ctx0" brushRef="#br0" timeOffset="154">27398 3824 7914,'8'-14'0,"-2"0"0,-4 1 667,3 4 0,-1-4 0,9 5 0,4-1-187,4-1 0,9 1 0,6-6-668,1 1 0,4 2 1,-5 1-1,-1 3 1,-7 1-1100,-7 4-722,-6 2 2009,-7 7 0,-8 2 0,-8 6 0</inkml:trace>
  <inkml:trace contextRef="#ctx0" brushRef="#br0" timeOffset="155">27881 3938 8995,'13'6'779,"-3"4"-471,2 9 1,-10-4 0,3 4 0,-4-1 0,-1-1 19,0 2 0,0 5 1,0-5-1,0 0-252,0 1 1,0-4 0,-1 3-305,-4-3 1,3-2-27,-3 0 0,4-4-435,1-1 0,0-4-549,0 4 0,5-7 1238,-1-2 0,7-13 0,-3-9 0</inkml:trace>
  <inkml:trace contextRef="#ctx0" brushRef="#br0" timeOffset="156">28237 3853 7846,'14'-13'486,"0"4"13,1 4 1,-1 2 0,0-1 0,2 0 0,1 1-464,2 1 0,0 8 1,-5 4-1,0 2-116,1 3 0,-6 0 0,-1 3 0,-2 2 24,-2 2 1,-9 7-1,-6 4 1,-7 0 86,-5 2 1,-4-5 0,-2 3-1,1-3 180,0-1 0,5-6 0,4-1 0,4-1 218,0-4 0,8-1 0,3-3-282,8-4 1,8-2 0,10-7-1,4 0-123,4 0 0,8-8 1,-1-5-1,4-6-356,2-3 0,-7 3 1,-2-3-1,-4 1-226,-2 4 0,-1 1 0,-3 2 0,-5 0 0,-4 0-1228,0-1 1786,-1 1 0,-6-6 0,-2-3 0</inkml:trace>
  <inkml:trace contextRef="#ctx0" brushRef="#br0" timeOffset="157">29104 3526 7864,'0'-15'102,"2"1"0,2 2 0,6 2 11,3 5 0,1 4 0,0 1 0,0 0 68,0 0 1,2 1 0,2 3-89,1 0 1,4 7 0,-4-3 0,0 2 0,0-1 184,0 2 0,-1 2 0,-9 1-89,-4 0 0,1 7 0,-1 3 8,-2 2 0,-8 4 0,-4 4 1,-4 5 61,-1 7 1,0-2-1,1 5 1,4-2-229,4 1 1,-2 4 0,3-6 0,1-4-65,1-2 1,2-4-1,0 4 1,2-5 45,2-5 0,-2 1 0,3-9 0,-4 0 90,-1-3 1,-6 2-1,-4-4 1,-2-3-130,-2-3 1,-7-3-1,-1 2 1,-2-5-109,1-4 0,-1-1 0,-5 0 0,1 0-37,0 0 1,-1 0-1,1-1 1,-1-3-1395,1 0 1565,6-7 0,-5 3 0,5-6 0</inkml:trace>
  <inkml:trace contextRef="#ctx0" brushRef="#br0" timeOffset="158">26644 4649 7835,'-28'0'-2,"0"5"0,1 1 0,1 0-122,3 0 0,1 6 1,-4-5-1,4 3 1,2-1-1,2 1-155,3-2 1,0 3-1,1-6 493,0-2 1,4 0 0,1 0 850,-2 2-746,5 6 1,1-5 0,10 4 0,4-6-23,4-2 1,7-2-1,6 0 1,5 0-88,7 0 0,9-6 0,6-4 1,3-4-114,6-5 0,11 2 1,-31 6-1,3-1 0,3 1 1,2 0 54,3 0 1,1 0 0,2 2 0,2 1 0,1-2 0,2 1-1,3 1 1,1 0-161,5 1 1,1 0 0,-2 0 0,1 1 0,3 1 0,1-1 59,1 1 0,0 1 1,3 1-1,0 1 0,1-2 1,-1 0-1,-2 0 0,-1 0 1,0 1-1,0 0-10,1 0 0,0 0 0,-2-2 0,-1 0 0,-1 2 0,0 0 0,-3 0 1,-1-1 33,0 1 1,-2 0 0,-2 0 0,-1 0 0,-5 1 0,-1 1 0,-3-2 0,0 1 49,-4 0 1,-1 1 0,-6 0 0,-2 0 0,38 1 128,-10 0 1,-7 5 0,-11 1 0,-9 2-31,-7 3 0,-11-3 0,-7 2 300,-6 1-114,2-5-154,-12 0 1464,6-6-963,-7 0 2125,0 0-2701,0 7-52,-7-6-149,6 5 0,-7-4-391,3 3-255,3-4 214,-4 6-185,6-7-613,0 0 0,-6-2 99,-4-3 1,2-3-1,-1-7 1,-2-4-3154,-2-5 4303,5-3 0,-4-14 0,4-3 0</inkml:trace>
  <inkml:trace contextRef="#ctx0" brushRef="#br0" timeOffset="159">24597 1109 7810,'0'14'0,"-6"0"0,-2 1 0</inkml:trace>
  <inkml:trace contextRef="#ctx0" brushRef="#br0" timeOffset="160">24597 1166 7281,'-14'9'-166,"0"1"1,-1-1 0,1 5 0,0 1 0,0 0 200,0 4 1,-1-3 0,1 3 195,0-3 1,1-2 721,4 0-426,3-6 0,6-3 0,0-10 33,0-4 0,4 1 1,1-2-1,-2-1-196,-1-1 0,-1-3 0,2 1 0,2 0-126,-2 0 1,-1-5 0,-2-2-1,0-1-127,0-3 1,5-3-1,-1-4 1,1-4-63,1-5 1,1 1 0,4-7 0,-3 2 10,-2 3 0,4 4 0,-4 2 1,0 2-42,1 8 1,-1-1 0,-3 8 18,2 1 33,-1 3 1,-4 5-160,0 1 115,0 5 1,0-8 124,0 2 336,0 4-399,0 0-202,0 6 524,0 0-508,-6 0 1,3 0 0,-6 0-1,-3 0-130,0 0 0,-2 1 0,-1 4 0,0 4 26,-4 4 0,3 0 0,-3-2 0,5-2-60,4 2 0,-1-3 0,5 0-55,-2-2 1,5 5-1,-4-3 1,3 2 0,-3-1-253,-1 2 1,4-3 0,-6 2-1,-1 1-71,-1 1 1,-1-2 0,2-1-274,1 2 912,1-4 0,1 5 0,2-4 0</inkml:trace>
  <inkml:trace contextRef="#ctx0" brushRef="#br0" timeOffset="161">24668 398 7946,'8'-14'-262,"-3"0"1270,-4-1 191,-1 1 0,0 8-614,0 6 0,0 6 0,0 8-191,0 1 0,0-1 0,2 0 1,3 0-154,4 0 0,4-4 0,1-1 1,2 1-150,3-2 0,-3 4 0,3-4 1,-4 2-1,0-2-57,-1-2 1,0 5 0,-1-1-154,-4 2 1,2-2 0,-4-1-117,0 2 1,-3-3-346,0 2-337,-2-7 432,4 3 0,-3-6 1,5-1-2045,-1-4 1423,-3 3 1,-10-4 1104,-3 6 0,-4 0 0,-1 0 0</inkml:trace>
  <inkml:trace contextRef="#ctx0" brushRef="#br0" timeOffset="162">24554 426 7948,'5'-14'-1169,"2"0"960,0 0 0,1 0 0,3 1 960,-1 4 0,-9 4-447,-1 10 1,-12 4 0,-12 10 0,-3 6-124,-1 7 0,-5-1 0,-1 7 0,3 2-20,1 1 1,3-3 0,2-2 0,3-1-49,1-4 1,4 3 0,6-4-382,1-4 1,5-7-1,-2 0 1,0-3-952,4-2 0,1-7 911,2-7 0,0-11 0,2-10 0,1-3 308,2-6 0,6-3 0,-2-6 0,4 1 0,6 0 0,0-3 0,0 3 0,2 5 0,1 3 0,6 3 0,-1 2 33,-3 1 0,-4 7 0,-6-1 1,1 6 367,-1 2 1,0 7 0,2-2-61,3 4 0,-3 1 0,4 1 0,-1 2 1,2 4-35,1 1 1,1 1 0,6 5 0,-2 2-166,-4 3 1,4-2 0,-5 6 0,2-1-384,0 0 0,-7-3 0,2 4 0,-5 3-2148,-4 1 2389,2 1 0,-10 0 0,4 1 0</inkml:trace>
  <inkml:trace contextRef="#ctx0" brushRef="#br0" timeOffset="163">25948 796 7883,'0'-14'529,"5"4"0,-2 3-437,-5 0 0,1 7 1,-10 7-1,-4-1 0,-2 0 1,-2-1-154,-2 1 1,4-4 0,-5 3 0,1-4 15,4-1 1,1 0 0,2 0-116,0 0 0,6-1-130,3-4 1,5 3 0,3-4 305,2 0 0,6 4 246,-1-3 0,2-1 513,2 1-92,-6 0-439,-1 5 1,-7 7-1,-2 4 1,-3 6-146,-4 7 1,-2 4-1,0 4 1,1 3-50,-1 1 0,-1 7 0,-1 2 0,3-2-1,6-3 0,2-9 0,2 1 0,0-5 0,2-7-207,2-4 0,4 0 1,7-11-102,-1-2 1,5-2 0,1-2-1,1-6 1,1-5-293,0-6 0,2-7 0,3 1 0,-2-1 0,-1 0 551,1 1 0,2-6 0,1-6 0</inkml:trace>
  <inkml:trace contextRef="#ctx0" brushRef="#br0" timeOffset="164">26573 569 7883,'-14'0'716,"0"0"-239,0 0 1,4 4 0,2 3 0,0 2-302,1 7 0,2-2 0,-3 5 0,2-3 54,2-2 0,3 0 0,1 2 1,0 2 10,0 1 1,1 1 0,4-3 0,3 4-39,0 1 0,5 0 1,-4 3-1,4-2-181,1-3 0,-1 1 0,-2-4 0,-3 2-223,-2-2 1,3-1 0,-4-2-110,-2 1 0,-1-6 289,-2 1 1,0-6-1,-2 4 1,-2-2-1,-6-2-39,-3-3 1,-6 4-1,-3 1-132,-5 2 1,2-3 0,-8 3 0,3-2-162,2-3 0,1 4 1,3-3-1,5 0-121,3-3 0,4-2 1,2-4-1,7-6 155,6-7 0,7-4 1,9-8-1,6-1 72,6-3 1,-1-5 0,4 4 0,-4 2 229,-2 5 1,-1 4 0,-3-1 0,-5 3-93,-4 1 0,-5 7 1,-2 4 297,-2-1 69,-1 5 1,-4-5 0,4 6 0,6 2 125,7 1 0,-1 1 0,7-2 0,1-2-457,2 2 0,0 1 0,-2 2 0,-5 2 73,-4 2 0,2 4 0,-10 7 0</inkml:trace>
  <inkml:trace contextRef="#ctx0" brushRef="#br0" timeOffset="165">26943 825 7883,'13'-2'0,"-2"-1"433,-2-2 0,-4 0 1063,4 5-1211,-5 0 1,2 7-1,-6 2-127,0 4 0,-2 1 0,-1 0 0,-3 2-153,-2 3 0,3-3 1,-3 3-1,2-4-246,3 0 1,-3-1 0,1 0-507,2 0 1,1-4 0,4-2-1297,2-2 2043,11-1 0,0-12 0,6 0 0</inkml:trace>
  <inkml:trace contextRef="#ctx0" brushRef="#br0" timeOffset="166">27455 697 7883,'1'-8'0,"4"3"1969,-3 3-2014,4 2 1,0 5 0,4 1-1,3 2-169,1 3 1,-5 2-1,1 0 1,-1-2 145,-1-2 0,-2 2 1,-6 7-1,0 1 0,0-2 251,0-1 0,-6 3 0,-3 1 1,-4 1 24,-1-1 0,0-1 0,1-5 71,3 1 1,3-1 0,3 0-227,0 0 0,4-4 1,8-2-1,3-2-255,4-3 1,9-3 0,0-5 0,3-2-51,1-1 0,5-5 1,-1 4-1,-4-2-237,-2 1 1,-7-3 0,3 5-642,-2 1 1130,-7-6 0,-1 5 0,-4-6 0</inkml:trace>
  <inkml:trace contextRef="#ctx0" brushRef="#br0" timeOffset="167">27910 469 7780,'-5'-9'1775,"0"-1"-1580,1 7 1,12-3-220,6 6 0,0 0 0,7 0 1,-1 0 16,4 0 0,-2 0 1,0 0 132,-1 0 0,-3 0 0,-3 0 1,-1 0-1,-1 1 65,-4 4 0,-3 3 0,-6 6-24,0 0 0,0 2 1,0 2-1,0 2 1,0 1 38,0-1 1,-4 5-1,-1-1 1,0 3-117,-1 1 1,4 6 0,-4 0 0,1 4-114,0 6 1,-4-1-1,3 4 1,-1-2 13,1-3 1,-5-1-1,3-3 1,-1-4-1,1-6-3,1-4 0,-4-4 0,2-6-39,-4 1 1,4-7 0,-1-4-378,-1-2 0,-1-2 1,-3 0-90,1 0 1,0 0 0,0 0-1,-2-2 517,-3-2 0,3-4 0,-4-7 0</inkml:trace>
  <inkml:trace contextRef="#ctx0" brushRef="#br0" timeOffset="168">25948 1649 7578,'-11'0'458,"6"0"0,11 0-80,10 0 1,8-6-1,11-4 1,7-4-1,10-3 1,12-4-293,11-1 0,-34 12 0,1 1 0,5-2 0,2 0 0,0 0 0,0 0-6,-1 0 1,0 0 0,1 2 0,0 0 0,2 0 0,1-1 0,0 2 0,0 1-1,-1-1 1,-1 1-100,-1 0 0,-1 0 1,-2 0-1,-1 0 1,-3 1-1,0-1 1,-1 2-1,0-1-80,0 2 0,-1-1 0,32-5 1,-1-2-1,-9 1 74,-8 1 0,-7 7 0,-11-2 0,-7 2-578,-9-2 224,-4 4 0,-9-6 0,-9 9 109,-11 3 1,-1-2 0,-6 5 0,1-2 0,-2-1-339,-1 1 1,3-4-1,-5 3-59,-1-4 667,-2-1 0,-14 6 0,-3 2 0</inkml:trace>
  <inkml:trace contextRef="#ctx0" brushRef="#br0" timeOffset="169">25948 1734 7748,'-43'15'0,"1"-1"0,-1-2 55,0-2 0,12 3 0,4-4 0,5 2-33,4-1 0,10 1 1,10-7 6,11 0 0,13-9 1,16-5-1,6-2 208,9-3 0,5-3 0,1-3 0,10 0-75,-32 11 0,2 0 0,2 0 0,3 1 0,3 1 0,2 2 0,1-1 0,1 0-71,1-1 0,0 1 0,4 0 0,0 0 0,2 0 0,-1 0 0,2 0 0,-1 0 68,0-1 1,-1 1 0,-2 1 0,-1 0 0,-1 0 0,0-1-71,3 0 1,0 0 0,-3 4 0,0 0-1,-1-4 1,-1-1 0,-4 2 0,0 0-216,-3 0 1,-3-1 0,-4 0-1,-1 0 1,29-6 0,-10 4-4833,-10 4 4958,-11 4 0,-7 1 0,-12 0 0,-6 0 0</inkml:trace>
  <inkml:trace contextRef="#ctx0" brushRef="#br0" timeOffset="170">26147 1606 7860,'-6'-7'-23,"4"-1"1,-1 5-1,6-4 1,6-1 0,7-3-1,10-3 1,11-3 0,14-4-1,9-1-6,6-3 0,4 3 1,3-2-1,2 0 1,-34 12-1,1 1 0,1-1 1,2 1 35,2 1 1,1 0 0,-1 0-1,1 1 1,-1 2 0,0 1-1,0 1 1,0-1-15,-4 1 0,0 1 0,2 1 0,0 1 0,2-2 0,0 0 0,-1 1 0,-1 0-36,-2 1 1,0 1 0,34-1 0,-11 0 0,-7-1-121,-10-1 1,-3-1-1,-15 5 1,-4 0-388,-6 0 550,-6 0 0,-13 0 0,-4 0 0</inkml:trace>
  <inkml:trace contextRef="#ctx0" brushRef="#br0" timeOffset="171">25635 1720 8009,'2'-19'-68,"4"-1"1,7-1-194,4 1 1,13 2 0,0 7 0,5 2 0,7-1 207,9 2 1,7-4 0,13 4 0,4-2 96,-35 6 1,0-1 0,4 0 0,1 0 0,6-1 0,0 0 0,2 0 0,0 1 19,1 0 1,0 0 0,-2 3 0,2-1 0,1 0 0,2-1 0,1 0 0,1 0-106,1 0 1,0 0 0,-4 1 0,0 1 0,0-2 0,0 0 0,-1 0 0,1 0 61,0 0 0,0 0 0,-4 0 0,0-1 0,1-1 0,0-1 0,-5 2 0,-1-1-5,-4 1 0,-1 1 1,29-1-1,-3-5 0,-8 1-23,-9 1 0,-12 2 1,-7 6-1,-9-2-231,-8-3 1,-9 4-1,-11-4 238,-4 4 0,-10 7 0,-3 2 0</inkml:trace>
  <inkml:trace contextRef="#ctx0" brushRef="#br0" timeOffset="172">23133 10307 7967,'0'-14'-243,"0"-1"-27,0 1 1,0 0 0,1 0 0,2 0 0,4-1 127,1 1 0,1 0 0,5 1 363,1 4 1,-8 1 91,-2 3 0,-3 2 16,-2-6 1,-5-1 0,-1-3 174,-2 4 0,5 1 413,-2 3-818,3 4 0,4-6 0,4 7-51,8 0 1,9 2 0,8 1 0,6 2-88,4-2 1,-3 3 0,6 1 0,-8-1-72,-6 0 1,-5 4 0,-10-4 0,-3 2 110,-2 3 1,-4-1-1,-9 2 1,-7 6 196,-9 2 1,-12 7-1,-9 9 1,-5 7-110,-8 1 0,3 7 0,-1 1 0,4 0-64,6-5 1,6-1 0,11-13 0,7-3-84,6-4 0,5-6 1,7-7-1,6-4-146,7-4 0,8-3 0,11-4 0,5-3-98,3-4 1,-3-4 0,0-3-1,0-1 103,-2-2 0,-6 2 1,-9 6-1,-4 3-841,-4 1 609,-9-4 0,-4 10 431,-9-4 0,-10 3 0,-3 2 0</inkml:trace>
  <inkml:trace contextRef="#ctx0" brushRef="#br0" timeOffset="173">23133 10236 8412,'0'14'1468,"0"0"-1432,6 0 0,4 1 0,8-1 0,6 0-153,3 0 0,1-4 1,1-1-1,-1 2-362,1 2 1,-2-4 0,-4 1 0,-4 1 478,-3 2 0,-2 7 0,0 2 0</inkml:trace>
  <inkml:trace contextRef="#ctx0" brushRef="#br0" timeOffset="174">20957 7350 7895,'-23'-13'-408,"1"4"0,-1 4 478,1 3 0,-1 2 1,-6 0-1,1 0 1,-1 2-1,2 1 1,4 4-1,2 0 0,2 4 1,0 2 7,2 1 0,1 8 0,0 5 0,-1 6 0,-4 5 56,-1 7 0,0 5 1,-3 10-1,3 3 79,1 2 0,2 3 0,7 8 1,2 3-18,5 0 0,7-38 1,3 0-1,9 35 0,11-2-185,-8-37 0,3-1 0,25 22 1,-14-31-1,2-2 0,2-1 0,2-2 1,4-1-1,2-2-99,3-2 1,1-1-1,2-2 1,0-1 0,1-6-1,0-2 1,-1 0 0,1-2-20,0-2 1,0-2 0,1-2-1,0-2 1,0-4 0,0-2 0,-4-2-1,0-3 102,-2-1 1,-1-2 0,-3-1 0,-2-1 0,26-23 0,-10-4 115,-10-4 1,-17 2 0,-14-4 0,-9-5-1,-10-5-98,-9-6 1,-10-3 0,7 36 0,-2-1 0,-3-3 0,0 0-96,-2-4 0,-1 1 0,-4-1 0,-1 0 0,-2-2 0,-2-1 0,-1 1 0,-1 1 0,-1 3 0,0 1 25,-1 1 1,0 1 0,3 7 0,0 1 0,4 5 0,-1 1 0,-31-19 167,-3 14 1,-10 14 0,35 13 0,0 4 0,-3 2 0,1 3-69,-2 3 0,0 3 0,-1 0 0,0 3 0,1 6 0,2 4 0,-2 2 0,1 2-43,2 3 0,0 1 0,-1 1 0,0 0 0,4 2 0,2 1 0,0 2 0,1-1 0</inkml:trace>
  <inkml:trace contextRef="#ctx0" brushRef="#br0" timeOffset="175">32133 12653 8100,'0'-15'436,"0"1"2122,0 0-2475,0 6 0,0 3 0,0 10 0,0 5 0,-2 4 115,-3 5 0,2 4 0,-6 11 1,-2 3-41,-2 5 0,0 0 1,2-1-68,2-3 0,1 2 0,-3-9 0,3-2-60,2-4 1,1-8-1,5 2-298,0-3 1,6-6-1,4-3 1,2 0-224,2-4 1,2-1 0,2-4 0,1-1-106,-2-2 1,3-6 0,-1 2 0,-1-4 289,-2-1 0,-2-1 1,0 1-1,0 0 0,0 0 305,1 0 0,-1-7 0,0-1 0</inkml:trace>
  <inkml:trace contextRef="#ctx0" brushRef="#br0" timeOffset="176">32204 12553 8269,'-7'-8'665,"6"-4"83,-6 10-611,7-4 1,0 4-1,2-1-252,3-2 1,4 0-1,9 5 1,1 0-248,-2 0 0,0 0 1,1 0-1,1 0-525,-2 0 1,-1 0 886,-2 0 0,0 7 0,0 1 0</inkml:trace>
  <inkml:trace contextRef="#ctx0" brushRef="#br0" timeOffset="177">32161 12809 8298,'6'-9'-315,"4"1"100,2 1 1,3 1-1,-1 3 1,2-2-66,3 2 1,-4-3 0,4-1 279,-3-1 0,-2 4 0,1-6 0,-8 7 0,0-3 0</inkml:trace>
  <inkml:trace contextRef="#ctx0" brushRef="#br0" timeOffset="178">32388 12894 8102,'0'-6'403,"0"6"0,0 8-295,0 5 0,-4 1 1,-1 0-1,0 0 0,0 2-57,1 3 0,-1-3 0,5 3-712,0-4 50,0 0 540,0-7 0,0-4 1,0-8-1,0-6 73,0-3 0,2-1 0,1 0 0,3 0 0,0 0 10,1-1 1,4 3 0,-3 1-1,1 1 56,1-1 0,-2 3 0,3 0-48,-2 2 0,1-3-163,4 4 136,-6 0 1,-2 11-1,-6 4 89,0 3 0,0 1 0,0 0 0,0 0-131,0 0 0,0 1 1,0-1-1,2-2-261,2-2 1,-1 1 0,7-6-293,1-2 602,2-2 0,7 6 0,2 1 0</inkml:trace>
  <inkml:trace contextRef="#ctx0" brushRef="#br0" timeOffset="179">32787 12866 8102,'0'-14'-51,"0"-1"0,0 1 89,0 0 1,0 5-1,-2 1 1,-3 1 125,-4 4 1,-4 3-1,-1 5-101,0 4 1,-1 4-1,1 1 1,2 0 0,1 1 31,1-1 1,5 0 0,-3 0 0,1 1-121,-1-1 0,4 0 0,0 0 0,2 0-214,2 1 1,0-1-1,2 0-30,2 0 0,0-4 0,5-2-300,2-2 0,2-1 228,1-5 0,0 0 341,0 0 0,7-7 0,1-1 0</inkml:trace>
  <inkml:trace contextRef="#ctx0" brushRef="#br0" timeOffset="180">32843 12937 8102,'2'-8'-213,"3"3"437,-4 4 103,6-6-231,-7 6 0,-7-4 1,-1 10 72,1 4 1,-5-1 0,8 2-1,-1-1-75,-1-1 0,4 5-228,-3-4 1,4 4-123,1 1 1,6-1-118,4-4 1,2-3 196,2-6 1,-4 0-1,-1-1 66,2-4 1,-4-3 0,-3-6 77,-2 0 0,-2 4 1,0 1 62,0-2-274,0 4 107,-6 1 0,4 8 0,-3 2-385,4 6 521,1-4 0,0 7 0,0-5 0</inkml:trace>
  <inkml:trace contextRef="#ctx0" brushRef="#br0" timeOffset="181">33071 12994 8102,'5'-10'-358,"-1"1"185,1 6 0,-5-5 84,0 3 0,0-3 1,0-6-157,0 0 1,-1 0 225,-4-1 0,-3 7 1,-6 4 130,-1 2 1,6 2 0,1 2 0,0 2 135,0 6 0,4 3 1,-4 1-1,1 2-165,4 2 0,2-2 0,1 5 0,0-2-377,0 0-13,0 0 0,6-11 1,3-4-1,4-4 93,1-4 1,0-4 0,1-8-1,-1-1 214,0-2 0,-1-7 0,-2 3 0,-2-4 0,2-2 0,-3-1 0,0-1 0,0-2 0,0 1 0,-5-3 0,3 2 0,-1 1 0,0 2 0,-2 2 0,-1 6 0,-2 3-45,0 3 1,0 2 95,0 0 163,0 6-94,0 1 1,0 9 0,0 3 47,0 4 0,4 5 1,1 5-1,-2 5-23,-1 3 1,-2 3 0,-2 3-1,-1 3 1,-3 2 32,-2 0 0,0-1 0,-3 2-224,1-1 1,3-8-1,-3 0 1,4-6-1,1-4-458,0-2 0,1-7 104,4-2 1,1-6 0,2 1 399,2-8 0,12 3 0,-1-6 0</inkml:trace>
  <inkml:trace contextRef="#ctx0" brushRef="#br0" timeOffset="182">33242 12923 8865,'0'9'-653,"0"1"519,6-7 0,2 3 1,6-6 33,0 0 1,-4 0 0,-2-1-1,-1-3-70,1 0 1,-4-3 41,0 3 0,-2 0 180,-2-5 0,-2 0 25,-2-6 0,0 3 263,-5 2-229,6-2-79,-4 10 1,6-4 0,-2 7 0,-4 4 67,-1 4 1,5 4 0,-3 0 0,1-2 56,0-2 0,-4 1 0,4 4-44,2 0 1,-3 0 0,1 1 0,2-1-115,1 0 0,2 0-216,0 0 1,2-1 0,3-2-231,4-1 1,4-7-1,1 2-610,0-4 1057,0-1 0,1-6 0,-1-2 0</inkml:trace>
  <inkml:trace contextRef="#ctx0" brushRef="#br0" timeOffset="183">33426 12894 8102,'0'-8'1134,"0"2"-1230,0 6 0,0 6 99,0 4 1,0 7 0,-1 2 0,-2-1-29,-2-3 1,0 0 0,5-1 0,-1 0 64,-4 0 1,3 0-1,-3 1 0,4-6-194,1 1 107,0-7 1,5 2-1,1-10 1,2-6-1,3-5-156,2-3 1,7-6 0,2 1 0,2-3-330,0-1 0,-2 1 532,1 3 0,-2-3 0,-7 5 0</inkml:trace>
  <inkml:trace contextRef="#ctx0" brushRef="#br0" timeOffset="184">27796 11601 8152,'-14'0'-5,"0"1"0,-1 2 0,1 2 0,2 0 0,1 0 1,1-1 4,-1-1 0,3-1 0,-1 0 146,-2 2 1,-2-2 0,0 4 0,2-1 52,2 0 1,6 1 0,-4-1-48,1 4 1,0 5 0,-5 4 0,1 2 50,-1 3 1,0-5 0,0 6 0,1 1-1,-1 2-2,-1 2 0,-2-1 0,-1 1-79,1-1 1,0-1-1,1-3 1,2-4 46,2 1 0,4-7 0,-3 2 0,2-5 0,3 0 0,1 1 1,4 3-1,1-1 24,2 0 0,6 0 0,-2 0 1,4 1-53,1-1 0,-5 5 0,1 0-117,1-2 0,-3 4 0,1-1 0,1 1 1,-1 1 116,1 0 0,-1-3 0,4 3-37,-4-1 0,7-1 0,-3-2 0,1 0 18,3 0 0,5-2 0,-1-2 0,0 0 11,-1 0 1,5-1-1,-1-2 1,3-2-72,1 3 1,-1-5-1,-2 1 1,-1 0 0,1 0-97,2 3 1,2-3-1,-1 2 1,1 1-58,-1 1 1,7-2 0,1-1 59,0 2 1,4 2 0,-5 0 0,1-2 92,4-2 1,-4-6 0,0 4 0,-1-3 0,-2 1 35,2-2 0,-4-1 0,6-2 0,-1 0-58,0 0 0,2 0 0,3 0 0,-1 0-16,-2 0 1,-2 0 0,2 0 40,-5 0 1,2 0 0,-2 1 0,-3 3-34,-4 0 1,0 7-1,-3-3 1,0 2-1,1-1-18,1 2 1,-3-3 0,2 0 0,1-2-17,2-3 1,2-1-1,1-2 1,3 0 41,5 0 0,3-2 0,1-2 0,3-4-4,2 0 0,-4-5 0,1 5-25,-5 1 1,-2-5-1,2 8 1,-2 1-1,-1-1 78,0 0 1,-3 2 0,5-3 0,2 4-20,1 1 1,-3 0 0,0 0 0,1 0-81,2 0 0,-3-5 0,0-1 0,0-2-50,-2-3 1,4-2 0,-5-1 7,1 0 1,-3 3-1,5 0 1,0-2 63,-2 2 0,4 0 0,-7-3 0,-1-1 0,-2 3 70,-2 2 0,-1-2 1,-2 4-1,-3-2-26,-1 1 0,-2 6 0,-5-4-42,0 1 1,2 4 0,1-4-1,2 1 1,-1-1-64,-3-2 0,1-1 0,2-6 5,1 1 1,7-6 0,1-4 0,6-3 0,2-1-20,0-1 1,4 1 0,-2-1-1,-1 1 181,-3 0 0,-3 4 0,-3 2 0,-3 1-2,-5 4 0,-3 3 0,-2 3 0,-1 1 12,-4-1 0,2 3 0,-6-1-49,-2-2 0,0-4 1,0-2-1,2-4-165,-2-1 0,-1-6 0,-2-7 1,0-3-187,0-6 1,0 6-1,0-5 1,0 2 118,0 0 1,0 3-1,-2 2 1,-3 3 178,-4 6 1,-4 0 0,-1 8 83,0 2 0,-2 1 0,-1 2 1,-4 0-1,-1 1 42,-3 4 0,-2-4 0,-2 5 1,-1-1-7,-3-1 0,3 5 1,-3-4-1,3-2-240,2-2 1,4 0-1,2 2 1,0 2-26,0-2 1,-2 0 0,-5 0 0,3 3 97,2 2 0,-8-1 0,4 4 0,-4-2 67,-2 2 1,-3 6 0,-5 4 54,-1 1 0,0 1 0,1 4 0,-1-2 1,2-2 150,3 2 1,-3 2-1,5 0-182,-1-4 1,1 2 0,4-5 0,-1 1-69,2-1 1,-1-1 0,0-5 0,-1 0-72,2 0 1,-1-5 0,0-1 0,-1-2 0,2-2 49,1 2 0,6 1 0,2 3 0,0-2 7,0-2 1,3 5 0,-5-2 0,0 4-35,2 1 1,-5 0 0,4 0-1,-4 0 0,-2 0 0,-1 0 0,-1 0 0,-3 0-79,3 0 0,-4 0 1,0 0-1,1 0 55,-1 0 1,-3-2 0,5-1 185,1-2 1,1 0 0,1 4 0,0-2 0,3-2 61,0 2 1,0 1 0,-1 4 0,-1 1 5,1 2 0,-1 1 0,1-3 0,-1 2-102,1-2 0,-1-1 0,1-2 0,0 0-89,-1 0 1,1 0 0,-1 0 0,1 0-183,-1 0 1,1-5 0,0-1 43,-1-2 1,-1 0-1,-2-3 1,-2 3 90,-3 2 1,1 1 0,-3 5 0,1 0 0,0 1 130,1 4 0,-2-2 1,4 7 73,-1 1 0,4 1 0,1 3 0,4-1-64,3 0 0,7 0 1,-2 1-1,3-1 1,2-2-45,0-2 0,-1 3 0,1-4 0,0 2-90,0-1 1,-1 2-1,0-2 1,-3 2-12,-1 3 0,-1 3 1,2 1-1,-2 0 63,-2 2 1,3 1 0,-3 5 0,1-2 106,4-1 1,1-2 0,2 3-61,0-1 1,4-5 0,2 3 0,2-1 0,3-3-22,1 3 1,2-4 0,0 6-112,0-3 0,5 1 1,1-2-1,2 3 53,3 0 1,2 3-1,1-4 1,0 1 44,0 3 0,1-3 0,-1 0 0,0 0 0,0-1 34,0-1 0,1 1 0,-1-4-84,0 2 0,5 2 1,0-4-1,-2 2 13,-1-2 1,-2-1-1,2-1 1,2-1-1,1 0 23,-2 0 0,0 0 0,1-1 0,1-4 0,1 4 0,-2-3 1,2 2 30,2 2 1,2 1 0,4-1 0,1-1 0,-1-2 10,1-2 1,-1-1-1,1 3-76,-1-2 0,0-1 0,-1 3 0,-1-3 0,-4 0 29,-2 0 0,4 0 1,-5 3-1,0-3 87,1-2 1,-4 5 0,5-3 71,-1 0 0,-2 5 0,5-5 0,1 1 0,0 1 50,-1 1 0,6-3 1,6 0-1,-1-1-138,1 1 0,3-3 0,-3 3-49,1-2 1,-4 4 0,2-4 0,0 0 32,-1 1 1,0-1-1,-3-3 1,2 2 0,2-2-53,3-1 1,1 2 0,4 1 0,1-2-16,0-1 1,-1-7 0,1-1-1,-1-2 130,1-3 1,0 3 0,-1-2-1,1 1-75,0 1 0,-5-5 0,0 6 0,-1-1-21,0 3 1,4 3 0,-5 2 1,1 0 1,2 0 0,-6-1 0,0-2 0,1-2 138,-1 2 0,6 0 0,-1-2-177,3-5 1,-3-2 0,0-3 0,2 3 0,1 1-18,1 1 0,-1 2 1,-3-1 28,-5 4 1,2-1 0,-2 1 0,-1 2 1,-2 1 0,-2 2 0,-1 0 0,-1-1 12,-3-4 1,1 2 0,4-7 0,1-1-78,-1-1 1,1-2 0,-1-2 0,1-2 0,-1-2 58,0-2 0,1 4 0,-2-1 0,-2 4 12,-1 0 1,-7 3 0,4 1 0,-2 1 52,0-1 0,-4-1 1,-2-3-1,3-1 8,0-2 0,1-5 0,0-5 0,4-2-200,1-3 0,-3-2 1,3-4-1,-1 2 16,-4 2 1,3-2 0,-2 2 75,-6-2 0,1 6 0,-8-2 0,-2 3 1,-1 1 131,-2 1 0,0-1 0,0 1-104,0 0 0,-7-1 0,-2 1 0,-4-1 0,-3 2-156,-3 4 1,2-4 0,-7 5-7,-1 0 0,-7-4 1,-2 6-1,-3-1-42,-2 1 1,1-4 0,-3 4 0,-3-1 82,-1 0 1,3 2-1,2 5 1,2 0 0,-1 0 177,-2 0 1,3 1 0,-2 2 109,-4 1 0,2 6 1,-7-4-1,1 1 0,-1 4-17,-1 2 1,4 1 0,-2 0 0,3 0-178,-3 0 0,2 0 0,-6 0 34,-1 0 0,-3 0 0,1 0 1,1 0-1,2-2 8,-2-3 0,10 2 0,3-5-96,5 2 0,-2-3 0,5 2 1,1 1 58,2 0 1,2-4 0,-2 5 0,-4 2 0,-5 2-43,-7 1 0,0 1 0,-6 2 0,-1 4 110,-3 1 1,-1 1 0,0 7 0,2 1 23,3 2 1,-2 0 0,7-6 0,0-2 4,-2-2 0,4-4 1,-2 3-42,3-2 1,1 4-1,2-5 1,1-2-1,4 0 0,1 2 1,-3-4-1,5 5 1,0-1-107,-2 0 1,1 1-1,-6-3 1,2 4-31,-1 1-1,-2 0 1,0 3 0,1-2 87,2 2 1,7 2 0,-3 1 0,6 0-44,4 0 0,-1 1 1,6-1-1,2 0 45,1 0 0,2 1 0,-2 0 0,-2 3 36,0 1 1,-1 1 0,3-2 0,-2 1-9,-1-2 0,0-1 0,4-1 0,-3 3 4,-1 1 1,-1 5 0,2-4 0,-1 2 42,2 3 1,1 2 0,2 2 0,0-1 7,0 1 1,4-1 0,2 0-53,2 1 0,1-1 0,5-1 0,0-2-79,0-1 0,2 0 0,3 4 1,2-1 26,1-3 0,5 3 1,-4-4-1,4 4 83,1 2 0,5-6 1,2 1-1,1 1 106,3 2 0,2 2 0,3-3 1,3 0-1,5-4 51,3-2 1,3 4 0,4-5 0,4-2-181,3-1 1,7-2 0,-1 1-42,0-1 1,2 2 0,-2 1 0,-2 2 0,-2 0-27,0 1 0,-2-4 0,11 3 0,2-3 90,2-2 0,1-4 0,-2-2 0,1-2-15,1-3 1,-3-1 0,9-2 0,-1 0-23,0 0 1,0 4-1,-5 1 1,-2 0-1,-2 0 41,-6-1 1,-2 6-1,-1-5 1,2-2-13,2-2 0,2-1 1,-5 0-1,-4 0-213,1 0 0,-1-6 0,0-4 36,-3-2 0,8-4 1,-4-3-1,0-3 146,3 0 0,-10-5 0,6 3 0,-4-1 1,-6 0 26,0 1 1,-9 2-1,-3-3 1,-4 1 6,-6-1 0,-2-1 0,-7 1 1,0 1 32,1-1 0,-1-2 0,0-3 0,0-1 0,0-4-55,1-1 0,-1-2 0,2-5 0,1 0-149,2 1 0,2-2 1,-4-2-1,2-2 96,-2 3 1,-3 0 0,-2 4 0,-5 2 26,0 1 1,-3 5 0,-5-4 0,-2 3-37,-2 2 1,-11 2 0,0 2 0,-4-1 43,-5 1 0,-2-1 0,-2 2 0,1 2 53,-1 1 1,1 7 0,0-3 0,-1 1-239,1 0 1,-1-2-1,1 4 1,-1-4 128,1-1 0,-5 3 1,0-3-1,-1 1 0,0 4-14,-4 1 0,1 2 0,0 0 1,-5 1-39,-3 4 1,0-2 0,-4 6 0,2 2 133,0 1 0,-9 2 0,1 0 1,-7 0-1,-1 0 106,0 0 1,1 0 0,6 0 0,-1 0-105,0 0 0,5 0 0,1 0-36,2 0 1,0 0 0,2-1 0,-5-2-42,-4-2 0,0 0 0,0 5 0,3 0 40,0 0 1,6 6 0,-5 4-1,-2 2 1,-1 3 21,-2-1 1,-9 5 0,-2 1-1,3 1 118,5-1 0,3-1 0,13-6 0,3-2-101,0-1 0,1-3 0,1 3 0,2-5-14,3-4 0,-6 4 0,2 0 0,-4-1-33,-6 3 0,4 1 0,-4 6 0,4 0-69,2 0 1,5 2 0,3 3 0,0 5 36,1 3 0,-5 1 0,4 1 0,-3-1 67,-2 0 1,4 1 0,2-1-1,3-1 84,1-3 0,2-2 1,2-6-1,3 0 1,0-4 91,0 1 1,4-1 0,-2 3-1,1-1 4,0 0 1,5-1 0,4-1 0,1 1-146,1 3 0,-3 3 0,6 0 0,2 4-49,1 4 0,2 2 0,0 1 0,0 1-127,0 2 1,2 2 0,1-3-1,3 3 1,2-1 50,3 1 0,2-2 1,1-4-1,0-1 154,1 1 0,5 4 1,4 0-1,4 0 160,6 2 0,2-5 1,8 3-1,3-1 0,4-2-64,0-2 1,9 4 0,-4-9-1,5 4-185,2 2 0,6-1 0,-30-14 0,0-1 1,-1 0-1,1-1-65,0 0 1,-1 0-1,34 7 1,-8 3-1,-1 0 1,-1-1 60,1-1 1,2-1 0,6-5-1,0 0 159,0 1 0,-4-7 0,-1-4 1,2-2-75,1-2 0,9 0 0,1-2 0,-39 0 0,0 0 2,1-3 1,-1 0 0,36-6-1,3-2 1,-2 2-11,-3 0 0,-1-5 0,-2 7-132,0-4 1,-6 4-1,-3 1 1,-5 0 33,-5 0 1,-3 3-1,-5-2 1,2-1 0,1 0-14,-1-3 0,4-4 0,1-2 0,1-3-120,0-3 1,-4 0-1,1-4 1,-4 2 139,-3 1 1,-8 2-1,3-3 1,-3 2 96,-2 3 0,-7-5 1,-3 3 15,-1-1 1,3-2 0,-5 5 0,-4-1 0,-2-1-7,-4 0 1,-4-3 0,3-9 0,-2-4-225,-2-3 0,2-3 1,-1-2-1,-1-3-117,3-1 1,-6-1-1,4-1 1,-3 5 205,-2 3 0,-2 6 1,-3 1-1,-4 3 78,-4 2 0,-3 4 1,-1 2 37,-2 3 1,-5 5 0,4-2 0,-2 1 0,-4 0-83,0 1 1,-8-2 0,0 1-1,-1 2-109,0 1 1,-9-3 0,1-2 0,-1-1 0,-2-2-115,-1 2 1,3-5-1,-4 5 1,4-1 132,1-1 0,7 7 0,1-2 0,2 3 0,-2 2 242,-1-1 1,-4 8 0,-7 2 0,-5 3-66,-3 2 0,-9 5 0,0 1 0,-1 2 5,3 3 0,4 0 1,1 0-1,0-3 62,0-1 0,0-3 0,0-4 0,2 0 34,3 0 0,-2 0 1,7 0-1,3 0-56,4 0 1,1-4 0,6-1 0,1 0-94,2-1 0,2 4 0,-1-3 0,-1 4-103,-3 1 1,-3 5-1,-7 1 1,-1 2-16,-4 3 0,-1 6 1,-3 2-1,3-1 0,2-1 43,-1 2 1,1-3 0,6 1 0,3-4 209,5-4 1,-2-4-1,2 3 1,1-2 0,2-3-83,2-1 1,4 3-1,2-1 1,2 0-61,2-3 1,2 1-1,2 1 1,0 3-6,0 2 1,-5 0 0,0 5 0,1-1-130,3 4 0,-4 1 0,0-2 1,1 0 105,3 4 0,-1-3 0,-2 3 0,-1-3 86,2-2 1,1 0 0,2 1 0,0-1 10,0 0 0,-2 0 0,-2 0 0,-1 2 31,2 3 0,0-1 1,-1 5-1,-1 3 4,2 0 0,-4 8 1,2-1-1,2 0 1,1 0-81,2 0 0,6 5 0,3-5 0,4-1-125,1-2 1,0-2-1,1 1 8,4-1 0,8 1 1,7 1-1,2 1 74,4 2 1,2 2 0,5-3 0,4 3-1,1-1 162,0 1 1,4 3 0,7-3 0,3 1-171,7 3 1,7-2-1,-29-19 1,0 0-1,36 17-48,-36-19 1,0-1 0,1 1 0,0-1 0,0-1 0,0 0 0,2 0 0,0-1 0,3-1 0,0-1 2,2 0 0,0-3 0,0-1 0,1-2 0,2-1 0,-1-1 0,-2 1 0,0-1-28,-1-1 0,-1-1 0,0 0 0,1-1 0,1 1 0,0-2 1,2 1-1,-1 0 0,1 0 0,0 0 25,-2 0 0,0 0 0,-4 0 0,0 0 0,38 0-7,-2 0 0,-34 0 0,-1 0 0,0 1 0,-1-2 0,39 0-27,-1-4 1,-8 0 0,-6-7 0,-2-4 0,-4 0 55,-6 0 1,3 2-1,-6-2 1,1-1 87,-4-2 0,2-6 1,-3 1-1,-3-3 8,-4-1 1,-3-7 0,4-1 0,-4-2-47,-1 0 0,-2 0 1,-4-5-1,-1 1 1,-1-1-4,-3 0 1,1 5 0,-8 2 0,-3 0-1,-3-1 0,-3 6 1,2-4-1,-5 2-38,-4 0 1,-1-5-1,-1 3 1,-4-1-145,-5-4 1,-2 1 0,-4-2 0,-1 0-29,-2-4 1,-7-2 0,3 0 0,-4-4 0,-2-3-192,1-2 0,-7 8 0,-1-4 177,-1 6 0,-5 5 0,-1 3 1,-7 5 241,-6 3 0,-2 6 0,-1 2 1,1 3 189,3 7 1,-4-1 0,-4 8-109,-2 2 0,-3 2 0,-6 1 0,-3 0-58,-2 0 1,4 4-1,-2 3 1,3-1 0,1 0-61,4-3 1,-4-1 0,-1-2-1,4 0 11,7 0 1,6 0 0,3-2-1,4-1 50,1-2 0,6-1 1,5 3-1,0-2 92,2 2 1,-5 2 0,3 1 0,-3 0 46,-2 0 0,-1 6 1,-2 5-1,-1 6-120,1 7 1,0 3-1,0 1 1,-2 1-62,-3-1 0,5 1 0,-1-3-27,3-2 0,1 1 1,2-6-1,3-1 1,5-2-9,3-2 0,3 0 1,3 0-1,5 0-1,3 1 0,-3 4 0,0 1 0,2 2 57,1 3 0,-3 7 1,-1 3-1,-2 1 66,-4 4 1,4 1 0,0 1-1,2 1-64,2 0 0,2-1 0,4 1 0,1 0-58,1-1 1,7-4 0,-2-2 0,4-1-121,1-3 0,0 3 1,0-2 170,0-2 1,6-1 0,4-1-1,4-1 1,5 1 136,4-1 1,4 4 0,3-2 0,4-3-1,3-2 6,5-3 0,8 3 0,7-6 0,8 0-125,4 2 0,2-6 1,0 4-1,0-4-13,1-6 1,2 4-1,5-4 1,-36-3 0,1 1-26,1 0 1,1 0-1,-1-2 1,-1 0 0,0-1-1,0-1 1,-1 1 0,0 0-1,-1 0 1,1-1-65,2 0 1,1 0-1,3 0 1,-1-1-1,0-2 1,0 0 0,-1-1-1,-1 0 20,0-1 1,-2-1 0,-3 2 0,-1-1 0,4-2 0,1-1 0,-2 0 0,0 0 55,-1 1 0,-1 0 0,-1-1 0,0-1 0,33 2 0,-2 0 0,-8 3 37,-8 1 1,-3-2 0,-6-2 0,-1-4-99,0 0 0,0-10 0,-6 3 1,-1-8-94,1-7 1,1 0 0,-1-7 0,-2-5 0,-1-2-69,0-3 0,-4-2 0,1 3 0,-3-3 126,-1-1 0,-6 4 0,-1-2 1,-1 4 225,-4 1 0,-2 6 1,-6 0-1,-3 2 110,1 4 1,-6 6 0,4 1 0,-3-1-163,-2-2 0,-7-2 0,-2 1 0,-2-1-158,1 1 0,-7 0 0,3-2 1,-2-4-222,0-3 0,-4 0 0,-3 1 0,0 0-36,-1-1 0,-1-1 1,-7-3-1,-1 2 239,1 1 0,-2 1 0,-1 0 1,-1 3 85,-4 4 0,2 4 1,-3 0-1,-3 4 127,0 2 0,-1 5 0,1 8 0,-3 0-104,-5 4 1,-5 1-1,-6 2 1,-7 2-27,-4 3 0,-2-4 0,5 6 20,0-1 1,0-4 0,-2 2 0,-1-1-1,-4 1-17,-1 0 0,5 1 1,-2-5-1,5 0 5,5 0 0,-4 0 0,4 0 0,-5 0 22,-5 0 1,5 5 0,-2 1 0,5 0 29,1 1 0,-3 4 1,-1-2-1,0 6 0,-2 4-80,-3 4 0,4 4 0,34-12 0,0 0 0,-35 17-36,2 1 1,2 6-1,1-2 1,3 1 35,2-1 1,1 0 0,7 1-1,3-4 1,6 0-107,6-1 0,6-5 1,5-4-1,2 1-161,4 2 1,-3 1 0,6 3-1,-1 2-399,1 5 1,2 4 0,9 7-1,4 6 695,4 6 0,7 6 0,2-2 0</inkml:trace>
  <inkml:trace contextRef="#ctx0" brushRef="#br0" timeOffset="185">29431 14970 8394,'-6'16'-91,"-2"1"0,0 2 1,3-2-1,4-1 1,1-2 272,0 1 1,0-6 229,0 1 1,0-9 0,0-2 0,0-12-382,0-9 1,0-5 0,0-3-65,0-3 0,0-4 0,0-5 0,1-2 59,4-4 0,1 2 0,4-4 0,-4-1-49,0 1 1,-2 9 0,4-2 0,-2 4 36,-3 2 0,-1 7 0,-2 8 0,0 2 184,0 2 0,-7 4-187,-2 4 1,1-1 27,-2 7 1,6-1-65,-6 5 10,7 0 0,-3 2 1,4 1 65,-3 1 1,-2 7-1,-6-1 1,2 1 125,1-2 0,6 4 1,-6-3-51,-1 2 1,0 2-1,0 1-76,1-1 0,3 6 1,-4 4-1,1 3 0,1 1-231,1 1 1,-5 4 0,5 0 0,-1-3-231,-1-5 1,7-4-1,-2-7 1,4 0-458,1 1 1,1-7-1,4-5 867,4-6 0,4-5 0,1-7 0,1-11 0,-1-4 0</inkml:trace>
  <inkml:trace contextRef="#ctx0" brushRef="#br0" timeOffset="186">29374 14387 8394,'0'-21'-99,"0"6"83,0-4 0,5 8 0,1 3 1,2 1-16,3 4 0,4 2 0,2 1 0,2 0-193,-2 0 0,4 1 0,-2 4 224,-2 5 0,5-4 0,0 0 0</inkml:trace>
  <inkml:trace contextRef="#ctx0" brushRef="#br0" timeOffset="187">29275 13577 8564,'-8'-15'-658,"-5"8"1,5 0-663,0 1 1320,-4 4 0,4-4 0,-6 6 0</inkml:trace>
  <inkml:trace contextRef="#ctx0" brushRef="#br0" timeOffset="188">29303 13761 8506,'8'-1'-1103,"-3"-4"1145,-4-3 0,-1-1 0,0-1 0,0-1 239,0-1 1,0-3 0,0 0 0,0-3-70,0-1 1,2-1 0,1 2 0,2-2 0,-2-2 35,-1-4 0,-1 0 0,2-4-169,2-4 0,6 3 0,-1-7 0,2 0-50,3 2 1,-3-5 0,-1 4 0,-1 1-109,1 3 0,0 9 0,-2 5 1,-2 3-214,-1 2-26,-4 6 17,4 2 0,-12 12-372,-4 4 102,4-4 438,-1 0 0,6-6 173,-4 0 0,-1 2 0,-5 1 397,1 2 0,1 1-163,-5-1 1,4-4 0,2 6 0,0-3-227,0 1 0,-1 6 0,-5-1-229,-1 2 0,1 3 0,0-1-201,0 0 1,1 0-1,4 0-1306,4 1 1688,-3-7 0,13-8 0,-4-8 0</inkml:trace>
  <inkml:trace contextRef="#ctx0" brushRef="#br0" timeOffset="189">29460 12894 8470,'1'-8'-631,"2"5"878,2 6 0,6 5 1,-1 7-1,4 0-128,5 4 0,-2 2 1,5 4-1,-1-1-165,-4 1 1,-1-4 0,-2-1-1,0-1-308,1 0 0,-1 0 1,-1-5-873,-4 0 1226,4 1 0,-12-1 0,6 0 0</inkml:trace>
  <inkml:trace contextRef="#ctx0" brushRef="#br0" timeOffset="190">28336 13420 8183,'7'8'-960,"2"-3"1,4-5 1036,1-5 1,0-1 0,0-5 0,1 1-11,-1-1 0,0 0 0,-1 0 1,-2 3 135,-2 2 0,-4 1 643,5 5-618,-7 0 0,1-1 0,-8-3 0,-6 0 0,-2 1-9,-3 1 1,1 0-1,-2-1 1,-1-3 36,-2-2 1,-2-1 0,4-6 0,-2 1-3,2 0 0,-4-2 1,2-3-1,3-5-356,5-2 1,0-3 0,7 1 0,0-1 15,3 1 0,1 4 0,0 2 0,0 0 80,0 0 1,0 4 0,0 0-1,0 2-113,0 2 0,0 4 0,-2 2-98,-2 2 0,0-1 1,-5 4-1,-2-1-472,-2 0 135,-1 3 0,8 2-1046,6 4 1600,12 3 0,10 6 0,7 1 0</inkml:trace>
  <inkml:trace contextRef="#ctx0" brushRef="#br0" timeOffset="191">30554 13264 8146,'-14'0'20,"0"0"0,0 0 0,1 1 0,2 3 0,3 2 144,2 2 0,3-5 0,7 3 0,6-1 0,4 0-142,5-2 1,3-1 0,7-6 0,1-3 0,1-9-68,2-5 1,5-9-1,-5-8 1,-1-3 10,-2-1 0,-3-1 0,-3-1 0,-5-1 85,-4 3 1,-7-4 0,-3 10 0,-3-1-31,-2 4 1,-2 5 0,-3 4 0,-3 5 5,0 3 1,-4 7 0,2 1 0,-2 2-100,-2 2 0,4 4 1,1 5-164,-3 5 1,6 2-1,1 2 1,4 1-511,1-1 0,0 0 745,0 0 0,0-6 0,6 5 0,2-5 0</inkml:trace>
  <inkml:trace contextRef="#ctx0" brushRef="#br0" timeOffset="192">29346 11430 8424,'1'8'-210,"4"-3"1,3-4 0,6-1 0</inkml:trace>
  <inkml:trace contextRef="#ctx0" brushRef="#br0" timeOffset="193">29531 11302 8320,'-7'8'-519,"-2"-3"-257,-4-4 1200,5-7-288,2 4 90,6-4-39,0 6 0,-2-2 0,-1-2-128,-1-6 0,-1-2 1,3-3-1,-1 1 35,-2 0 1,1-2 0,4-1-27,0-2 0,0-5 0,0 4 0,0-1-8,0 1 1,0-1-1,0 4 1,0-2-1,0 1-79,0 3 1,0 5-1,0 1-127,0-3 1,0 5 193,0-3 24,0 7-60,0-3 0,0 7-7,0 4 0,0-2 0,0 7 16,0 1 0,0 1 0,0 4 0,0 1 23,0 2 1,0 5 0,0-3 0,0 1 8,0 3 0,-2-3 1,-1 2-1,-2 0-3,2-2 0,-3 0 0,1-5 1,2 2-1,0-2-63,-2-1-423,3-2 420,-4-6 0,6-4-47,0-14 0,0-1 0,0-13 0,2-1-34,2-2 1,-2 0 0,3 0-1,-4 1 82,-1-4 1,0 3 0,0 5 0,0 1 159,0 4 0,0 1 153,0 2-381,0 6 0,2 3 152,2 10 0,-2 3 0,3 6 0,-4 2 50,-1 3 1,0-2 0,0 5 0,0-1-61,0-4 0,0 0 0,0 1 1,0 1-17,0-2 0,0-1 1,0-2 18,0 0 0,0 1 0,-1-3-148,-4-2 163,3 2 1,-4-12-134,6 0 1,0-8-1,0-9 1,0-2-6,0 2 1,0-4 0,0 1-1,0-2 1,0-2 44,0 2 1,2-3 0,1 6 134,2 1 1,-1 2 379,-4 2-445,0 6 0,0 4 1,0 8-23,0 6 0,0 4 0,0 3 0,0 4 51,0 1 0,0-3 1,0 3-1,0 0-51,0 0 1,0-4-1,0 1 1,0-4-9,0 0 1,0-1 0,0 0 0,0 0 6,0 0 0,0-4-17,0-1 78,-6-5 1,4 0 0,-2-8 0,2-6-198,2-3 1,0-2 0,0-3 0,0-2 56,0-2 0,5-2 1,0-3-1,-1 2 1,1 3-2,0 1 1,0 2 295,-5 5 66,0 6 1,0 3-301,0 10 0,0 3 0,0 8 1,0 1 21,0 2 1,-5 5 0,0-4-1,2 1-47,1-1 0,2 4 0,0-5 0,0-2 0,0-1 22,0-2 1,0 1 0,0-1 62,0 0 50,0-6-65,0-2 0,0-7 0,0-4 0,0-6-170,0-6 0,5-6 1,0-7-1,0-1-26,1-2 0,-3-5 0,5 5 170,-2 1 0,-1 4 0,-5 4 490,0 5-486,0 9 1,0 6 0,0 8 0,0 6-33,0 3 0,0 6 0,0 1 0,0 1 15,0-1 1,0 5-1,0-2 1,0 0-52,0 1 1,0 0 0,0 4 0,0-1-24,0-3 1,-2 2-1,-1-3 1,-1-1 0,0-3-259,3-4 0,1 0-203,0-1 1,0-8 160,0-6 0,1-8 1,4-12 203,5-9 1,2-2-1,4-10 1,1-4 85,2 1 0,-1 0 1,-7 1-1,-3 2 136,-2 3 0,-1 5 1,-5 9 124,0 6 1,-2 3 11,-3 6 1,-1 15 0,-5 15 0,0 9-18,-5 8 1,2 4-1,-5 4-122,3 1 0,4 6 0,1-4 1,3 0-553,1-1 1,3 5 0,4-3 0,0 4 482,0 4 0,-7 9 0,-1-3 0</inkml:trace>
  <inkml:trace contextRef="#ctx0" brushRef="#br0" timeOffset="194">31507 6952 8250,'-10'-14'106,"3"-1"0,0 1 0,3 2 0,-1 0 16,0 3 1,2 1 0,8-1 0,4 4-286,4 3 1,1 2 0,0 2-1,0 1 4,1 2 1,-1 6 0,2-2 0,1 4 0,4 1 52,1 0 0,-5 1 1,2-1-1,-2 2 81,2 3 1,-8-4-1,2 6 1,-5-1 48,-5 4 1,-4 3 0,-9 3 111,-9 3 1,-1 4 0,-6 5 0,-2 2-65,-4 4 0,-3-2 1,4 4-1,-2 1 1,1-2 13,2 0 1,3 3-1,4-5 1,4-1-33,3-2 0,3-1 0,4-2 0,4-2-84,3-1 0,9-1 0,2 1 0,5-5 2,5-3 1,-3-2-1,3 1 9,-3-1 0,-2 0 0,0-1 0,1-1 0,-1-3 11,0 3 1,-5 0 0,-1 3 0,-1-1 26,-4 1 0,-2 4 0,-1 2 0,0 1 52,0 3 1,-6 3 0,-2 0-6,0 1 0,-4-1 1,4 1-1,-2 0 35,1-1 1,4-4 0,-4 0 0,-1 2 0,2 1 66,3 1 1,4 1 0,1-2-112,0-3 1,0 3-1,0-3 1,0 3-57,0 2 1,0-5 0,0 0 0,0 1 10,0 2 0,1 2 0,3 1 0,0 3 92,0 6 0,2 8 1,-1 5-1,-1 6-65,3 3 0,-6-34 0,-1 1 0,3 1 0,-1 0 0,-1-1 1,0-1-1,0 39-112,4-1 1,-4-8 0,4-3 25,-3-9 1,-2-12 0,0-1-1,0-5 1,-2-5 64,-3-1 1,2-2 0,-6-5 0,-2 1-41,-2-1 1,-1-1-1,0-2 1,-1-2 0,1-3 1,0 4 0,0-5 0,0 0-240,-1 1 0,6-6 0,1 2 260,2-5 0,1-1 0,5 4 0</inkml:trace>
  <inkml:trace contextRef="#ctx0" brushRef="#br0" timeOffset="195">31507 6710 8316,'-14'0'-361,"0"2"0,-1 1 1,1 2 358,0-2 1,4-2 0,2-2 486,2-4 1,1 2-121,5-7-197,0 7 0,7-1 0,2 7 0,5 3 1,5 3 77,5 7 0,3 0 0,1 6 1,1 0-335,-1 0 0,1 1 0,-1 0 0,1-2-13,-1-1 1,-1-2 0,-3 4 51,-5-2 1,-10 6 0,-4-1-1,-5 5 102,-5 3 1,-8 7-1,-7-1 1,-2 5 99,-4 4 0,-5 5 0,-2-1 0,3 4 20,4 1 0,0 4 1,2 1-1,-1-2-127,1-2 0,-1-1 0,6 0 0,1-2-64,2-3 1,-1 2-1,1-6 1,4-4 0,1-5 7,3-6 1,-3-3-1,6-1 1,2-1 62,1 1 1,2-2 0,2-2 0,2-1 15,6 1 0,3-3 1,1 2-1,2 1-22,3 2 0,-4 1 0,4 2 0,-3 3-53,-2 5 1,1-1-1,-1 1 1,-2 3-1,-2 4 0,1 1 0,-6 5 0,-2-1-62,-2 1 1,-2 1-1,-2 6 1,-4 2 82,-1 2 0,-1 1 0,-4-3 41,4 2 0,-4-1 0,5-4 0,0 0 27,4 0 1,2-5 0,2 0 0,0 2-80,0 1 0,2 2 0,1-2 0,3-1-22,2-2 0,0-4 1,3 2-1,-2-1-132,3-3 0,-6 5 1,-1 1-1,-4 3 8,-1 2 0,-1 0 1,-4 0-1,-5-1 92,-2 1 0,-7-5 0,-2-1 1,1-2 4,-1-3 1,-4-4-1,3-2 1,-2-4-143,0-1 0,7-2 0,0-6 0,4-3 187,4-5 0,-1-4 0,-4 0 0</inkml:trace>
  <inkml:trace contextRef="#ctx0" brushRef="#br0" timeOffset="196">19493 5416 8181,'-14'-6'4,"0"5"0,-1-4 0,1 5 0,1 5 0,2 6 0,3 8 0,1 9 293,-1 8 0,0 12 1,-3 5-1,1 7 0,1 7 1,1 1-198,3-2 1,-1 2 0,1-6-1,2-4-186,1-4 1,7-7-1,3-9 1,3-6 13,5-7 0,1-9 0,-1-8 1,1-2-1,2-6-167,-1-8 0,2-3 0,-1-13 0,0-1 127,2-2 0,-5-3 1,1-1 98,-6-3 1,0-4 0,-6 5 0,-2 2 12,-2 1 0,-7 3 0,-2 3 0,-1 7 65,-1 6 1,1 3-1,-5 5 1,-1-2-5,1 2 0,5 7 0,1 6-158,1 3 0,-2 1 1,4 0-285,2 0 1,2 0 0,2-1-537,4-3 917,3-4 0,6 0 0,0 2 0</inkml:trace>
  <inkml:trace contextRef="#ctx0" brushRef="#br0" timeOffset="197">19735 5715 8102,'8'0'163,"-2"0"0,-6 6-422,0 4 0,0 2 0,0 3 326,0-1 0,0 2 1,0 1-1,0 2-27,0-2 0,1-1 0,4-2 0,5-1-39,2-4 1,3 3-1,-1-8 1,2 1-158,3 1 0,-2-4 0,7 3 0,-1-4-90,-1-1 0,4-6 0,-7-4 0,-2-2 246,-1-2 0,-8-1 0,4-5 0,-4-2 0</inkml:trace>
  <inkml:trace contextRef="#ctx0" brushRef="#br0" timeOffset="198">19962 5672 8052,'-8'-8'877,"2"2"-778,6 6 0,0 2-209,0 2 1,0 9 0,0 8 0,0 1 33,0 3 1,-5 2 0,-1 0-1,0-2 1,-1-1-100,4 1 0,-3-5 1,1 1-1,2-2-191,1 0 1,9-5-1,2-6 366,4-2 0,1 5 0,0-3 0</inkml:trace>
  <inkml:trace contextRef="#ctx0" brushRef="#br0" timeOffset="199">20360 5687 7927,'8'-7'-262,"0"4"545,-3-6 1,-4 7-264,4 2 1,-8 6 0,-3 10-31,-2 3 0,-3 3 0,-7 5 1,-1-2-1,0-1-224,-1 1 0,2 2 0,-4 0 6,2-3 1,1-2 0,5-6 0,-1-1 0,1-2 227,0 0 0,6-7 0,-5 0 0,6-6 0</inkml:trace>
  <inkml:trace contextRef="#ctx0" brushRef="#br0" timeOffset="200">20119 5758 8033,'7'-7'1374,"0"6"-1697,-7-6 1,1 7 0,4 2 200,5 3 0,2 1 0,1 5 0,-2-1 4,-2 1 1,-1 1 0,3 3 0,-1-1-75,1 0 1,0 0 0,2 0-6,1 1 0,-3-3 197,8-2 0,-3 2 0,-2-4 0</inkml:trace>
  <inkml:trace contextRef="#ctx0" brushRef="#br0" timeOffset="201">19479 6198 7938,'14'-6'0,"7"4"4,2-2 0,10-3 0,5 1 0,7-2 79,7-3 1,5-6 9,9-2 1,2-8-495,-7-1 1,14-2 380,-38 11 0,1 0 1,3 0-1,-1 1-150,1 0 0,-1-2 1,-2 1-1,-1-1 1,28-13-1,-9 3-738,-12 4 908,-8 6 0,-14 6 0,-1-1 0</inkml:trace>
  <inkml:trace contextRef="#ctx0" brushRef="#br0" timeOffset="202">19848 6227 7938,'-42'28'-112,"-1"1"0,2-2 112,3-4 0,5 1 778,9-10-457,4 3 1,13-15-396,7 3 0,15-5 93,13-5 79,13-9-268,10-8 0,6-13 1,-1-3-1,3-3-137,2-2 1,4-4 191,-30 23 1,1 1 0,0 1 0,-1 1-225,37-17 1,-8 6 20,-2-1-900,-4 3 1082,-13 8 1,-1 2 135,-16 5 0,5 4 0,-14-3 0,-3-3 0</inkml:trace>
  <inkml:trace contextRef="#ctx0" brushRef="#br0" timeOffset="203">19436 5999 8057,'-27'0'0,"4"2"0,4 3 0,4-2 719,6 6 0,3-4 65,6 5-1191,6-7 410,2 3 0,12-6-42,4 0 0,11-6-85,7-4 0,9-4 0,11-5 1,6-5 86,6-3 1,-2-6 50,-34 17 1,0-1-1,-1-2 1,-1 0-55,35-14 0,2 0 1,1 4-1,0 3-177,-4 2 1,-12 3 0,-12 9 0,-8 2-512,-10 5 728,-6-2 0,-14 5 0,-1-4 0</inkml:trace>
  <inkml:trace contextRef="#ctx0" brushRef="#br0" timeOffset="204">19806 5971 8699,'6'-21'1843,"5"6"-2345,7 4 0,10-1 0,11-5 0,7-3 502,6-3 0,23-7 0,-35 12 0,0 0 0</inkml:trace>
  <inkml:trace contextRef="#ctx0" brushRef="#br0" timeOffset="205">24213 8416 7819,'0'-14'-54,"0"0"0,0-1 1,0 1-1,0 0 0,0 0 745,0 0 1,0 7-1,2 9-202,3 11 1,-2 2 0,5 11 0,0 4 0,-2 7-224,0 9 0,0 6 0,-2 12 0,0 5-92,0 5 1,-3 7 0,-1-4 0,0 2-136,1-38 0,-2 0 0,-1 1 0,-2-1 0,-6 38-223,-2-8 1,-1-2 0,2-9-10,2-5 0,1-10 0,-2-14 0,4-5-629,0-7 582,4-10 1,-4-4 0,4-10-45,-3-4 1,2-10 0,-6-5-1,-2-5 94,-2-4 1,-1-2 0,0-2 0,-1 5 253,1 7 1,0 1 0,0 8 0,1 4 1046,4-1 190,-4 7-734,11-1-364,-4 7 1,8 2 0,2 4 122,6 8 0,-2 2 0,0 10 0,-1 4-70,1 6 0,-4 0 0,0 2 0,-2 0-133,-2-2 1,0 1-1,1-6 1,3 2-173,0-1 0,3-8 0,-4-5 1,3-4-200,2 0 0,-3-7 0,4-4 1,2-2 107,2-2 0,1-6 0,0-7 0,2-9 0,3-13 76,5-9 0,3-7 1,1-6-34,1 1 0,-1 3 0,-1 3 0,-2 3-185,-1 5 1,-12 8 0,3 12-1112,-3 7 726,-5 1 0,-1 14 0,-8-1-1217,-2 4 1884,2 8 0,-11-3 0,6 6 0</inkml:trace>
  <inkml:trace contextRef="#ctx0" brushRef="#br0" timeOffset="206">24270 8601 7849,'0'-22'229,"0"3"0,0 3 0,0 2 0,0 0 2861,0-1-2815,0 8 1,2 2-1,1 10 1,2 6-89,-2 6 0,-2 2 0,1 9 0,1 9 131,2 7 0,0 5 0,-5 11 1,0 8-170,0 3 1,-7 5 0,-2 3 0,2-36 0,0 1-32,-3 1 0,1 1 0,0 1 0,0-1 0,-2 1 0,0 0-27,1-4 1,0-1 0,-9 35-1,6-10 1,3-7-413,6-7 1,2-10 0,2-11-418,0-7 0,6-11 0,4-9 1,3-7 64,1-7 1,-5-7 0,-1-14-1,-1-3 236,-4-5 0,3-3 1,-1-3-1,-2-2-36,-2-2 0,-1 1 0,-1 6 0,-2 3 336,-2 5 1,-6 9 0,1 5 0,-2 5 0,-2 3 148,-1 1 1,1 7 0,-2-1-13,-3 2 0,4 2 0,-4 0 0,3 0-12,2 0 0,-1 0 1,1 0 1053,0 0 0,5-5 1740,-1 0-2475,7 1 1,-2 10 0,8 5 0,4 7 53,1 5 1,-5 10 0,3 4-1,-1 1-153,-1 0 0,1-5 0,-5 5 0,2 0-19,3-2 1,-2-1 0,5-7 0,-1-1-1,0-2-136,-1-1 1,5-8 0,-1-1 0,2-5-199,3-4 0,-1-3 0,0-7 1,2-7 0,3-7 0,-2-10 0,5-9 0,0-2-138,0-4 1,-3 2 0,5-9 95,1 1 0,2-3 0,0 6 0,-2 5-72,-1 6 1,-7 7-1,1 4-657,-7 5-270,1 9-517,-10 4 1702,4 6 0,-12 0 0,-2 0 0</inkml:trace>
  <inkml:trace contextRef="#ctx0" brushRef="#br0" timeOffset="207">24569 9226 7862,'0'-7'236,"0"0"-607,0 7-479,0 0 850,-7 0 0,-1-6 0,-6-2 0</inkml:trace>
  <inkml:trace contextRef="#ctx0" brushRef="#br0" timeOffset="208">24100 9937 7884,'-23'0'100,"-2"0"0,5 2 1,-1 1-1,-1 3 0,1 1 1,1-1-1,4-1 0,3-1 414,4 1 1,7-2-1,2-6 1,10-5-144,7-4 1,5-1-1,7-9 1,1 0-214,3 0 0,3-4 1,7-5-1,1-2-143,4 1 1,2 2 0,5 2-1,1-1-145,1 1 1,-8 1-1,6 2 1,-6 2-739,-8 3 0,-6 6 1,-12 6 148,-4 2 0,-11 2 0,-8 9 0,-9 5 719,-9 2 0,-4 9 0,-6 1 0</inkml:trace>
  <inkml:trace contextRef="#ctx0" brushRef="#br0" timeOffset="209">24156 10051 7884,'-20'8'474,"4"-2"0,-4-4 127,-1 3 0,10-2 0,-2 6-258,5 2 0,4-3 1,5 0-194,4-2 0,9-1 0,11-5-46,7 0 1,0-11-1,6-6 1,3-7-81,4-6 0,6-8 1,6 0-1,0-3-562,0-2 1,-2 2 0,-5 5 0,-7 6-542,-8 5 1,-7 7 1078,-4-1 0,-10 10 0,-7 3 0</inkml:trace>
  <inkml:trace contextRef="#ctx0" brushRef="#br0" timeOffset="210">24284 10193 7820,'-14'0'1256,"6"0"0,3 0-1492,10 0 1,0-5-1,8-1-21,2-2 0,4-1 1,0-7-1,5-3 83,3-5 0,1-3 1,2-3-1,2-1-399,1-2 435,0 6 16,-4 0 0,5 5 1,3-7-1</inkml:trace>
  <inkml:trace contextRef="#ctx0" brushRef="#br0" timeOffset="211">24156 8942 7909,'-15'-8'-25,"-3"3"1,-2 4 0,-4 2 0,-4 6 0,-6 7 0,0 10-1,-3 9 1,3 8 0,-3 6 61,1 4 1,6-4-1,0 4 1,6-2-1,5-3 188,7-2 1,-1-3 0,8-2 0,2-1-12,1 2 1,15 1 0,6 0 0,8 0 0,8-2 97,7 1 1,3 3-1,8-10-256,6-2 1,-2-7 0,4-7 0,-1-5 0,0-8-136,2-2 0,10-10 1,0-8-1,0-9 3,1-7 0,-4-7 0,-2-1 1,-7-4 92,-6-3 1,-7-7 0,-9 2 0,-7-3-38,-5-2 1,-7-5 0,-10 0 0,-4 1-21,-4-2 0,-12 4 1,-6-6-1,-7-1-58,-6-5 0,15 34 1,-1 0-1,-14-33 0,-2 6 30,-1 7 0,0 8 0,4 12 0,-1 9 181,-3 7 0,-3 12 0,-8 7 1,-4 10-50,-4 11 1,-2 14 0,1 10 0,2 8-67,2 4 1,23-25-1,0 1 1,-23 31 0,0-2-1,0-1-116,3-3 0,7 0 0,2-4 0,6-6-183,9-7 1,3-6 0,14-9 0,5-7 300,8-6 0,8-11 0,12-7 0</inkml:trace>
  <inkml:trace contextRef="#ctx0" brushRef="#br0" timeOffset="212">11545 1777 7894,'0'-14'190,"0"0"0,2 1 0,3 4 0,4 4 43,4 3 0,-4 2 0,1 0 0,1 0 0,1 2 0,3 1-206,-1 2 0,0 4 0,0-3 0,0 2-344,1 3 1,-1-3 0,0 0 0,0 0 0,1-2-1178,-1 1 1494,0-3 0,0-4 0,0 0 0</inkml:trace>
  <inkml:trace contextRef="#ctx0" brushRef="#br0" timeOffset="213">11616 1933 7894,'-6'15'287,"-2"-1"101,0 0 0,2-4 0,6-1-545,0 2 1,1-5 0,4-1 100,5-3 1,7-2 0,4 0 0,1 0-44,3 0 0,2-5 0,0-1 0,-2-1-291,-1 1 1,-5 1 389,4 5 0,1 0 0,4 0 0</inkml:trace>
  <inkml:trace contextRef="#ctx0" brushRef="#br0" timeOffset="214">12640 1919 7808,'8'-28'131,"3"6"0,-5 3 149,2 3 1,-3 0-1,3-1 1,-2-2 0,-1 0-281,1-2 1,-4 1-1,3-6 1,-4 3-34,-1-2 0,0-7 0,-1-1 1,-4 1 207,-5 2 0,-2 2 1,-1 1-1,2 3 1,1 5-56,-1 3 0,-1 4 0,-4 2 0,-1 6-63,-2 2 1,0 2 0,3 2 0,-1 2-43,-2 6 0,-2 7 1,4 2-1,-2-2 1,1 1 119,3 1 1,7-3 0,3 3 0,3-2 2,2 2 0,0-2 0,2 5 0,4 1-67,8-1 1,1-3 0,5 4-1,-1 1 7,0-2 0,6 3 0,-3-4 0,1-1-98,-4 1 1,1-2-1,-1-3 1,-3 1 22,-5 2 0,0 0 0,-5-3 0,1 1-33,-1 2 1,-1 5-1,-7-4 1,-3 2-5,-4 4 0,-4 1 0,-1 1 0,-2 0-63,-3 1 1,3-7 0,-4-3 0,1-3 100,0-2 0,-5-6 0,5-3 0,2-4 140,1-1 0,4-6 0,0-5 0,5-8-148,0-10 0,3-2 0,4-10 0,1-5-81,4-3 0,4 3 0,10-1 1,5 3-160,3 1 0,3 5 0,0 3 0,0 4-341,-3 4 0,-7 8 0,2 0 585,-1 3 0,-2 2 0,-5 0 0</inkml:trace>
  <inkml:trace contextRef="#ctx0" brushRef="#br0" timeOffset="215">15341 1948 8183,'0'-15'572,"-1"3"0,-2 1-130,-2 1 1,0 13 0,5 2 0,0 6 0,0 5-161,0 3 1,0 5 0,0 7 0,-1 4-245,-4 1 0,3 7 1,-4 6-1,1 0-448,0 0 1,-4-2 0,4-6 0,2-1-294,2-2 1,1-8 0,0 0 0,1-7-839,4-2 1541,-4-8 0,12-7 0,-5-6 0</inkml:trace>
  <inkml:trace contextRef="#ctx0" brushRef="#br0" timeOffset="216">15711 1791 8153,'10'-47'-1,"-1"1"296,2 5 0,-5 6 0,-1 12 249,-3 4 0,-4 11 0,-4 8-429,-8 8 1,-2 15 0,-6 7 0,0 7-1,1 5 112,0 4 0,-2 13 1,4-1-1,1 5-62,3 5 0,2 0 0,2 0 0,3-5-316,2-4 0,3-1 0,6-12 1,5-5-304,4-6 0,-1-7 1,10-6-1,-2-6 180,0-5 0,4-8 1,-4 0-1,-1-6 195,-2-6 0,-7-5 0,-1-4 0,0-2 13,0-3 0,-5 5 0,2-5 0,-5 3-22,-5 3 0,-3 1 0,-8 3 0,-3 2-53,-4 2 0,0 5 0,1 0 0,0 2-94,0 2 1,3 5 0,-3 1 234,2 2 0,1 1 0,4 6 0</inkml:trace>
  <inkml:trace contextRef="#ctx0" brushRef="#br0" timeOffset="217">17389 1777 7893,'-29'0'594,"2"-5"1,5-1-1,10 1-549,10 4 1,13-1-1,10 12 1,2 1-1,6 1 1,2 2-154,1 1 1,-2-1-1,-2-1 1,1-2 59,-1-2 0,-4 1 0,-2 4 0,-3 0-87,-6 0 1,-1 2 0,-7 3 0,-3 5 0,-5 3 59,-7 1 0,-4 0 1,-4-1-1,-2-1 189,-2-3 1,0-1 0,-4 2 0,4-5 273,2-3 1,6-4-203,4-2 0,9-4 0,1-6 0,9 0-171,8 0 1,4 0 0,4 0-1,-1 0 1,1 0-33,2 0 1,-3-5 0,-2 1-74,-2 1 1,4 1-1,-5 2 1,-2 0 36,-1 0 0,-8 2 1,-3 2-1,-4 6 104,-1 2 0,0 3 0,-1 0-14,-4 4 1,-4 2 0,-9 6-1,-2 0-26,-2 3 0,4 1 0,-2-2 0,1-1-46,0 1 0,0-1 0,5 0 0,-1-1-174,1-3 1,0 1-1,1-6-662,4-1 0,4-12 76,10-11 0,3-6 795,6-17 0,6-4 0,3-11 0</inkml:trace>
  <inkml:trace contextRef="#ctx0" brushRef="#br0" timeOffset="218">17886 2175 7893,'15'-20'489,"-1"4"-111,0-3 1,0 5 0,0 3 0,1 3-215,-1 1 0,5 3 0,1 4 0,1 0-189,-1 0 1,-1 6 0,-6 3 0,-2 4-238,-1 1 0,-7 7 0,1 1 0,-4 2 258,-4-1 0,-3 3 0,-5 5 0,-1 2 98,-3-1 0,-1 0 0,3-1 1,0 2 31,-1-1 1,6-7 0,1-3 0,2-1 155,2-4 0,4-6 1,5-3-1,5-2-245,2-2 0,9-4 0,3-7 0,2-7-380,3-8 0,1-5 0,1-3 0,4-2-163,2-1 1,0 0 0,5 5-1,-5 1-633,-3 3 1139,-4 10 0,-2-5 0,1 3 0</inkml:trace>
  <inkml:trace contextRef="#ctx0" brushRef="#br0" timeOffset="219">17076 3170 8475,'-6'5'1300,"6"1"-1411,8 2 0,7-3 1,7 3-1,8-2 1,8-3 348,11-1 1,3-10-249,15-6 0,2-7-38,-29 8 0,1-2 0,0-2 1,2 1-1,6-2 0,1 1 1,2-1-1,0 1 0,1 0 0,0-1 12,-1 2 0,1 1 1,-1 0-1,1 0 1,0 1-1,-1-1 1,-2 1-1,1 0-294,-2-1 0,-2 2 1,-6 1-1,-3 1 330,28-8 0,-12 4 0,-5 0 0</inkml:trace>
  <inkml:trace contextRef="#ctx0" brushRef="#br0" timeOffset="220">14801 3327 8051,'-20'-7'280,"5"-1"0,3-6 0,13 0 1,20 0-1,20 1 0,21 1 1,15-1-51,-33 5 1,2 0-310,8-3 1,1-2 0,3 0 0,1-2 0,6-3 0,1-2 0,2 0 0,0-1 0,1-1-1,1 0-1152,2-2 1,0 0 0,0 2 0,1 0 1230,-1-1 0,-2-1 0,-8 2 0,-1 0 0,-1 0 0,-1 1 0</inkml:trace>
  <inkml:trace contextRef="#ctx0" brushRef="#br0" timeOffset="221">12114 2886 7936,'0'-10'877,"0"1"-772,0 6 1,8-3 0,4 6 0,7 0 0,7 0 0,7 0 0,11 0 64,10 0 1,1-7-1,11-2 1,2-4 0,-1-1-308,-6 0 1,-1-5 0,-11 0 0,-1 1 0,-4 3-229,-8 0 1,-12 6-1,-8 1-136,-5 2 0,-16 2 0,-4 9 501,-12 5 0,-18 9 0,-6 3 0</inkml:trace>
  <inkml:trace contextRef="#ctx0" brushRef="#br0" timeOffset="222">12285 3113 7936,'-10'8'843,"1"-3"-289,5 3 0,0-6 1,8 1-163,6-6 0,10 1 0,9-4-363,7-1 0,7 4 0,4-8 0,5-3 0,4-4-419,1 1 0,4-3 1,1-1-1,-2 1-404,-2-1 1,-2 0 793,-4 2 0,3 4 0,-4-6 0</inkml:trace>
  <inkml:trace contextRef="#ctx0" brushRef="#br0" timeOffset="223">19720 1095 8070,'0'-19'-21,"0"0"1,-1 1 0,-4 3-1,-4 2 1,-4 3 0,-1 6 181,0 2 0,-1-3 0,1 1 0,-2 1 0,-1 1 0,-2 2 0,2 0 190,1 0 0,0 0 0,-1 0-225,-2 0 1,0 5 0,6 1 0,2 0-108,2 1 1,4 4 0,-3-2-1,2 4-42,2 1 0,3 0 0,1 0 0,0 2-128,0 3 1,0-3-1,0 3 87,0-3 1,5-2 0,1 0 0,2-1-1,1-2-19,-1-2 1,5-1-1,-4 3 1,4-3 18,1-1 0,-4-3 0,-1-2 53,2 3 1,-4-2 29,-3 6 0,-4-4 0,-6 4-9,-8 2 0,-2 8 0,-8 5 1,-1 3-1,-2 1-105,-1 1 0,4-1 0,2-1 0,1-3-372,4-5 1,7-8-919,6-2 1385,8-6 0,11-9 0,7-10 0</inkml:trace>
  <inkml:trace contextRef="#ctx0" brushRef="#br0" timeOffset="224">19834 1009 8070,'-14'0'-419,"1"2"283,4 3 0,-4 4 0,5 9 1,-1 2 222,-1 2 0,1 2 0,-4 4 1,2 2-1,2 2 174,-2 1 1,0 0 0,0-4-1,3-2-53,1-4 1,3 3 0,4-8 0,0 0-156,0-2 1,1-4-113,4-2 1,-2-4 0,7-8-1,-1-4-146,-1-8 1,5-7 0,-4-7-1,4 0 96,1-1 0,-1-4 1,-2 0-1,-2 1 150,2 2 1,2 8-1,-1 3 1,-1 3 119,-1 2 0,-5 5 53,4-1 1,-4 7-144,4-2 1,-5 5 0,0 5-1,-2 4 13,-2 4 1,0 6 0,0 0-1,-2 0 18,-2 1 1,2-2 0,-4 6 0,1-1-27,0-1 1,0-1 0,5-7-132,0 0 1,2-4 0,3-2 0,4-2-72,4-3 1,-4-8 0,1-4 0,1-4-6,1-1 1,3-5 0,-1-1-1,0-1 37,0 1 1,-4 1-1,-2 4 24,-2 1 62,-1 0 93,1 6-38,-4 2 1,4 7 0,-4 2 0,1 4-37,2 1 0,-1 1 1,-4 5-1,0 1-11,0-1 1,0 2 0,0 1 0,0 2-48,0-2 0,0-1 0,0-2 0,2 1-297,3-1 1,-2-2-1,6-1 1,2-3 64,2-1 1,1-3 0,0-4 0,2 0 278,3 0 0,-2-1 0,6-4 0,-3-3 0,-3 0 0,4-4 0,-4 2 0,-2-2-27,-4-3 1,-7 6-1,4-1 1,-1-1-1,-4-1 367,-2-3 1,-1 1 0,0 0 139,0 0 1,0 0-387,0-1 1,-1 1-1,-4 0 1,-4 1 50,-4 4 1,-1 3-1,0 6-146,-1 0 1,1 6-1,0 3 7,0 4 1,6 6 0,3 0 0,3-2-5,2-1 1,0-2 0,0 0 0,0 1-57,0-1 1,2-5-1,3-1-113,4-1 0,4-3 1,1-4-17,0 0 0,1-1 0,-1-4 0,0-4 122,0-4 0,0-1 0,1 1 0,-3 2 0,-2 2-9,-6-3 0,3 5 72,-2-3 163,-1 7 0,-4 3 0,-1 9 0,-2 4 9,-2 1 1,-5 0 0,6 1 0,0 0-230,3 4 1,1-7 0,0 2-224,0-2 1,6-1 0,4-1 32,2-5 1,2-5 0,1-5-1,-3-5-396,-2-2 641,2-2 0,-4-1 0,7 1 0</inkml:trace>
  <inkml:trace contextRef="#ctx0" brushRef="#br0" timeOffset="225">20517 825 8027,'-7'-8'40,"4"1"21,-6 7 1,6 8 0,-2 5-51,3 4 0,2 9 1,0-1-1,0 5-23,0 3 0,-5 0 0,1-4 0,1-1 30,1 0 1,-3 6 0,1-1 0,0-3-72,3-5 0,-4 2 0,0-5 1,2 2-1,2-2-416,1-2 0,0-1-45,0-4 0,6-8 514,3-2 0,4-16 0,1-5 0</inkml:trace>
  <inkml:trace contextRef="#ctx0" brushRef="#br0" timeOffset="226">20701 825 8027,'0'-21'249,"0"10"-73,0-3 1,-1 9-94,-4 0 0,4 5-162,-4 5 0,2 8 139,-2 6 0,3 11 0,-2-2 0,0 4 28,0 2 0,2 1 0,-3 5-80,4-2 0,1-5 0,0 3 0,0 0-259,0 1 0,0-6 0,0 1 0,0-5 251,0-4 0,0-5 0,0 2 0</inkml:trace>
  <inkml:trace contextRef="#ctx0" brushRef="#br0" timeOffset="227">22095 469 7933,'-7'-14'-47,"4"1"1,-6 4 0,-2 4 0,-2 5 0,1 5 0,0 4 12,3 4 0,-2 9 0,-6 5 0,-2 8 1,0 4-1,0 7 193,0 3 1,0 1-1,5 4 1,-1-2-72,1 2 1,6 0 0,3-2-1,4-5-256,1-3 0,0-7 0,1-6 0,4-4-504,5-3 1,2-8 671,3-2 0,5-6 0,2-8 0</inkml:trace>
  <inkml:trace contextRef="#ctx0" brushRef="#br0" timeOffset="228">22265 1137 7933,'15'-28'271,"-7"-1"1,-4 1-20,-2 0 0,3-2 1,1-2-1,0-1-168,1 1 0,2 4 0,-3 4-197,2 5 0,-5-1 0,1 2-29,-8 6 1,-3 4 0,-8 8 0,1 0 264,0 0 1,-5 6 0,0 3-45,2 4 1,1 1 0,2 1-1,-1 0-60,1 4 0,6 3 1,2 5-1,1-1-47,0-3 0,1-1 1,4 2-1,1-3-179,4-1 1,-2-6-1,7 2 1,1-5 18,1 0 1,3-4 0,-1-3 0,0-2-60,0-2 0,0-2 0,1-2 129,-1-6 0,0-3 0,-1-1 0,-2 0 64,-2 0 0,-4 0 0,3-1 0,-2 1 12,-3 0 0,4 4 0,-3 1 332,0-2 62,-3 5 0,-1 1-208,0 10 1,0 2 0,0 8 0,0-1-83,0 0 0,0 0 1,0 1-298,0-1 0,6-6 0,2-2 1,2-1-319,-1-1 1,1 1 552,4-5 0,0-6 0,0-2 0</inkml:trace>
  <inkml:trace contextRef="#ctx0" brushRef="#br0" timeOffset="229">22536 924 7933,'0'-8'493,"0"-4"-425,0 10 1,0-3-53,0 10 0,0 3 1,0 6-1,0 0-199,0 0 0,-5 1 0,0-1-330,2 0 308,-5 0 88,6-6 98,-4-1 0,6-9 1,2-3 5,2-4 1,4-4 0,7-1 0,-3 0 34,-2-1 1,2 1-1,-2 2 1,2 1-36,3 1 0,-3 5 0,-1-3 0,-1 1 0,1 0-441,2 1 0,1 1 454,0 5 0,0 0 0,0 0 0</inkml:trace>
  <inkml:trace contextRef="#ctx0" brushRef="#br0" timeOffset="230">22934 981 7921,'-8'-2'90,"3"-2"131,3-6 0,2-3 0,0-1 1,2 0-212,3 0 0,1-5 1,5 0-1,-3 0-172,-2-2 1,-1 6 0,-5-4 232,0 3 1,-1 2 0,-4 1-53,-5 4 0,-2 2 1,-3 9-1,0 3 1,-3 2 69,-1 1 0,0 5 1,5-4-1,0 4-60,0 1 0,1 1 1,4-1-1,4 0-144,3 0 0,2 0 0,0 1-49,0-1 1,2-5-1,3-1 1,2 0-42,1 0 1,3-3 0,-4 3-86,1-2 0,-4 3 301,6-4 1,-7 2-1,3-4 79,1 1 0,-6 9 1,4 0-1,-3 6 62,-2 3 0,0 8 0,0 9-70,0 7 1,-7 0-1,-2 4 1,-4 1-1,-1 0-98,0 2 1,-1 1 0,1-4-1,0-7 14,0-8 0,0-7 0,-1-4 0,1-5 61,0-3 0,0-2 0,0-1 0,-1-4-14,1-4 1,0-4 0,0-1-38,-1 0 1,3-1 0,1-5-181,1-9 1,7-1-1,-2-9 1,5-5 0,5-8-605,5-8 1,4-4 775,5-7 0,3 0 0,6 0 0</inkml:trace>
  <inkml:trace contextRef="#ctx0" brushRef="#br0" timeOffset="231">22976 938 7921,'15'-14'179,"-8"5"0,0 1 182,-1 1 1,-3-2-1,7 4-78,1 2 1,1 1 0,4 4-208,3 3 0,-1 1 0,5 4 0,1-4 0,-2-1-324,-3-1 1,3 1-1,0-5 173,0 0 1,-1-6 0,-7-4 0,0-4 80,1-5 1,-6 2-1,-1-7 1,-2-1 0,-3-1 2,-1 3 1,-2-2 0,-2 6 0,-2 1 10,-6 2 0,-4 4 0,-3 2 0,-4 6 36,-1 2 1,0 2-1,-3 2 1,2 4 71,3 8 1,1 2 0,5 8 0,-1 2 118,1 6 1,5-2 0,1 5-1,2-2-126,2 0 0,3 0 1,1-4-1,0-2-217,0-4 0,6-2 1,4-7-1,2-1-240,2-4 0,1-3 0,1-6 0,1 0 336,2 0 0,6-6 0,-3-2 0</inkml:trace>
  <inkml:trace contextRef="#ctx0" brushRef="#br0" timeOffset="232">12327 1521 8329,'0'-28'24,"0"4"0,0 0 0,0 1 0,0 1 1,0 3-1,0 1 0,0 1 0,0-2 0,0 1 1,-1 3 2,-4 0 0,2 6 0,-7 1 1,-1 0-1,-1 2 180,-3 0 1,0 9 0,-3 11 0,-2 10-141,-2 7 0,-2 18 0,-3 14 1,2 10-1,13-33 0,2 1-21,-1 0 0,1 1 0,0 6 1,1 1-1,2 1 0,0 1-68,-1 2 0,2 0 1,1-2-1,2 0 0,0 1 1,1-1-1,1-2 0,2-2-16,0-1 0,3-2 0,10 35 0,11-8 0,8-11-73,10-11 0,12-8 0,13-14 0,5-3 81,3-5 1,-36-13 0,0-3 0,36 2 0,0-5 52,1-5 1,-37-3 0,-1-4-1,4-3 1,0-3 0,-1-2-1,-1-1 1,-1-2 0,-2-2-17,-4 0 0,-2-2 0,1-1 0,-3-1 0,19-31-2,-3-1 1,-25 25 0,-2-1 0,6-34 0,-5-3-8,-4-4 1,-5 6 0,-11-6 0,-3 1-56,-1 37 1,-1-1-1,-3 1 1,-2 0-1,-4-2 1,-3 0 0,-1-1-1,-1 1-12,-1 0 1,-1 2-1,2 2 1,-3 1-1,-2 5 1,-2 1-1,-26-27 116,-4 7 0,4 8 0,-6 10 0,4 10 295,0 5 1,8 10 0,1 4 0,0 2-166,6 2 0,-2 6 0,8 4 0,3 4-80,4 5 1,1-2 0,6 5 0,2-1-344,1-4 0,8 4 1,3-2-388,4-2 0,1-1-141,0-2 716,0-6 17,0-2 1,1-6-20,4 0 0,-3 2 4,2 3 0,4-4-49,2 4 0,-2-3-85,1-2 0,-4 0-674,4 0 508,-5 0 1,3 0 355,-2 0 0,-3 0 0,10-7 0,-4-1 0</inkml:trace>
  <inkml:trace contextRef="#ctx0" brushRef="#br0" timeOffset="233">26218 7847 8148,'13'-64'-164,"-2"2"0,-2 4 0,1 2 0,-1 6 0,-1 6 0,-2 6 1,-3 5 119,-1 6 1,-4 0 0,-2 8-1,-6 3 1,-2 5 0,-4 5 206,-3-1 1,-3 6 0,-5-4 0,2 3-27,1 2 1,0 0 0,-4 2 0,-1 1-102,1 2 0,-1 0 0,3-5 0,0 0 0,4 0 25,2 0 1,-4 1-1,5 4 37,2 4 0,6 4 0,3 4 0,1 6 1,4 8 27,2 9 0,1 1 0,0 9 0,1 1-72,4-1 1,3 1 0,6 3-110,0-2 0,4-6 0,-3 1 0,-2-3 0,0-1-24,-1-1 1,1 1-1,-2 0 70,-1-1 0,-7 6 0,1 1 0,0 0 72,0 0 0,-2 9 0,3 1 0,-4 4 0,-1 6-4,0 6 1,-1-1-1,-1-34 1,1 0-72,-1 1 0,-1 0 0,-2 1 0,0 0 0,2 1 0,0 0 0,-1-1 0,0-1-44,-1 0 1,-1-1 0,0 0 0,-1 0 0,-7 33 0,-2-5-1,-1-3 3,-2-5 0,-2-8 0,4-6 79,-2-7 1,0 1-1,5-9 1,0-2 36,0-4 0,1-8 0,3 2-30,6-3 0,2-2 0,4-1-66,2-4 1,4-2 0,7-7 0,0 0-100,4 0 0,-1-2 1,5-1-1,1-2 108,-2 2 1,0 1 0,-4 2 0,1 2 14,-2 3 1,-7 3-1,-4 8 1,-1 2 122,-1 6 0,-1 3 0,-6 3 0,-3 2-13,-2 1 1,0 2 0,-3-2 0,3 5 1,2 3 1,-5 3 0,3 5 0,0 6-10,3 5 1,-1 8 0,1 2 0,2 7-78,2-35 0,1 1 0,-1 5 0,2 1 0,-1 0 0,1 1 0,0 3 1,1 2-101,0 0 1,1 2 0,2 5-1,1 1 1,-2 0 0,0 0-1,1 0 1,-1-1 71,2-2 0,-2 0 0,-2-3 0,-1-1 0,2 0 0,-1-1 1,-1 0-1,-1-1-42,1 1 0,-2 1 0,1-3 0,-1-1 0,-1 1 0,-1-1 0,-1-1 0,0 0 19,1 2 0,-2-1 0,-1-1 0,0 0 0,1 3 0,0 0 0,0-1 0,-1 0 77,1-2 1,1 0-1,-3-3 1,1-1 0,2-2-1,0 0 1,-1-2-1,1-1-27,-1-1 1,0-1 0,0 36 0,-3-12 0,2-7 0,1-8-50,-1-4 0,5-14 0,-4-4-372,3-5 102,2-9 1,0-1 0,2-4 168,3 0 1,2 5-1,6-4 1,-2 4-910,-1 1 1166,5 0 1,1 1-1,5-1 1</inkml:trace>
  <inkml:trace contextRef="#ctx0" brushRef="#br0" timeOffset="234">22137 12383 7775,'-6'-8'-14,"-3"3"84,-4 3 0,4 2 0,1-1 1,0-2 1358,0-2-621,5 0-529,-4 5 0,9 2 0,3 2 24,4 6 1,-1 3-1,2 1 1,1 2-65,1 2 1,2 3-162,1 3 0,-6-2 1,1-5-1,-1 2-179,-1-1 1,5-3 0,-4-2 15,4-4 0,1 2 25,0-6 1,2 0-1,1-7 93,2-2 1,2-6 0,-4-7 0,4-2 60,1 1 1,2 3 0,4 0 0,0 0 37,1-4 0,4 3 0,2-1 94,1 5 1,2 0 0,5 4-68,-1 0 0,1-5 1,0 6-1,-2-3-45,-3 1 1,3 5 0,-5 0 0,2 2-8,0 2 0,-6 0 0,2 2-84,1 2 0,-5 4 1,3 7-53,-3-1 1,-3 0-1,-2 0 1,-1 0-45,1 1 0,-3-1 0,1-2 46,-3-2 0,1 3 1,-4-6-1,4 1-13,1-3 1,-5-3 0,4-2-23,-1 0 1,-3 0 0,7 0 0,1-2 91,2-3 1,2-4 0,-1-9 44,1 0 1,5-3 0,3 4 0,1-2 241,0 1 0,-2 7 0,3 2-241,-1-2 0,-5 3 0,2 0 0,-2 2-58,-1 2 1,-10-2 0,7 0 0,-4-2 31,-3-3 1,0 3 0,-5-2 0,2 1-416,-1 1 0,-2 0 344,-2 3 0,0 4 0,0-4 135,0 4 1,-4 1-1,-1 0 1,1 1-10,-2 4 1,4-2 0,-2 7 0,3-1-108,1-1 1,2 5-1,1-6 1,3 1-237,3-3 0,-4 1 1,4-1-1,2-2-20,2-1 0,-3-8 0,0-4 0,1-4-89,2-5 0,-3 3 0,-4-4 56,-4-1 1,1 5 0,-9-3 0,0 3 0,-3 2-979,-4 0 0,-7 5 1269,-3-1 0,-10 1 0,-3-6 0</inkml:trace>
  <inkml:trace contextRef="#ctx0" brushRef="#br0" timeOffset="235">20801 7321 7789,'-6'-7'72,"-1"-1"0,-4 4 0,2 0 1,-2 1-1,-2 1 0,-1 2 1,0 2-1,-1 1 268,1 1 0,0 3 0,0-2 0,0 2 0,-1 5 37,1 2 0,0-2 0,-2 12 0,-3 4 0,-3 7 38,0 8 0,-3 11 1,4 1-1,1 5-74,-1 0 1,2 5 0,6 3 0,4 4-91,4 4 1,4 5-1,1-6 1,1 0 0,6-4-100,7-5 1,6 0-1,10-7-181,4-4 0,3-7 0,11-3 0,4-5-140,3-7 0,8-4 1,4-6-1,2-5 43,2-7 1,0-5-1,-1-8 1,-2-2 86,-2-6 0,5-15 1,-32 9-1,0-1 1,0-3-1,-1-1 18,1-2 1,0-2-1,-4 1 1,-2-2-1,-3-3 1,-2-2 0,-2-2-1,-1-1 2,-2-3 0,-2-1 0,-1-3 0,-2-1 0,-5-1 0,-3-2 0,0-1 0,-2-1-156,-2-2 0,-1-2 0,-2-4 1,-1 0-1,-4-2 0,-1 0 0,-2-3 1,-1 0 76,-2-1 0,-2 0 1,0 6-1,-3 1 0,-3 6 1,-2 1-1,0 5 1,-1 1 112,-1 5 0,-2 2 0,-28-21 1,-5 11-1,-7 9 230,-3 11 0,1 13 1,-4 6-1,1 5 6,-1 5 0,-1 5 0,-2 7 1,0 4-271,0 1 1,6-3 0,5 3 0,6 0-25,7 0 0,-2 2 1,3 4-1,3 2-1,4 3 0,7 10 0,-1 11 0,3 6 39,1 6 1,3 8 0,13-35 0,0 0-1,2 1 1,0 0 28,1 4 1,0-1 0,-1-2 0,1 0 0,2 3 0,0 1-1,0-2 1,1 1-179,0-3 1,1 0-1,1 38 1,0-10-1,5-4-71,5-8 0,9-7 0,10-9 1,6-3 175,8-4 0,2-4 0,12-4 0,0-3-263,-2-9 0,7-2 0,0-7 0,6-2-31,2-1 0,5-4 0,-7-4 0,-2-7 0,-5-4 0,-6 0-576,-4 1 0,-10 2 919,-7-1 0,-1-5 0,-6-2 0</inkml:trace>
  <inkml:trace contextRef="#ctx0" brushRef="#br0" timeOffset="236">17133 7393 7913,'-11'-7'127,"-2"-1"1,-3-1 0,1 1-1,-1 2 1,2 2 220,-1 3 0,1 1 1,0 0-1,0 0-46,-1 0 0,8-2-215,2-2 0,10-4 0,6-7 1,4 0-1,6-3 40,1-1 0,3 0 1,7 5-1,1 0 0,-1 1-86,-2 4 1,3-2 0,0 4 0,-1 1-94,-2 0 1,-2-4 0,-1 4 4,-3-2 0,2 0 1,-3-3-1,-1 3 54,-3 2 1,-4 0 0,0 2 0,-1 0 25,0 1 0,-4 3 1,-2 6 82,-2 8 1,-1 2-1,-4 8 83,4 1 1,-4 0-1,4 0 1,-3-1-169,-2 1 0,0-4 1,0-2-1,1-5-20,4-4 0,3-4 0,6-6 1,0-3 27,1-7 0,5-6 1,4-12-1,4-2 31,6-3 1,-4-2 0,3-1 0,-3 6 63,-2 4 0,-1 9 0,-3 0-369,-5 6 1,-4 0 0,0 6 1,-3 2 0,-1 6-158,-1 2 1,-5-1-160,4-4 1,-4 0-198,4 0 1,-6 2 0,4 1 746,-1 2 0,-4 6 0,4-3 0</inkml:trace>
  <inkml:trace contextRef="#ctx0" brushRef="#br0" timeOffset="237">18654 7122 7716,'-1'8'1429,"-4"-3"1,5 1-1148,0-1 0,0 6 1,6-1-146,0 2 1,2 3-1,5-1 1,-2-2-137,-1-2 0,-6 1 15,6-6 1,-6-1 0,6-4 0,1 0-19,2 0 1,1-1-1,0-2 1,0-4-5,1-1 0,-1-1 0,0-4 0,0 2-14,0 2 0,-4 6 0,-1-2 0,1 2-30,-2-2 0,0 3 0,-4-2 58,6 2 0,-2 4 1,1 2-23,2 6 1,2 3-1,1 1 37,0 0 0,-4-5 0,-1-1-41,2-1 0,-3-3 0,2-4 0,1 0 25,1 0 1,3 0 0,-1 0 0,0-1 0,0-2-5,1-2 1,3-6 0,1 3-7,-1 0 1,4 0 0,0 5 0,2-2-18,-1 2 20,7-5 0,0 0 0,5-6 0</inkml:trace>
  <inkml:trace contextRef="#ctx0" brushRef="#br0" timeOffset="238">24000 10947 7715,'-14'-22'-34,"1"-4"0,2 7 0,3 2 1,0 3-1,2 3 0,0 1 805,2-1 608,3 5-1046,1-1 1,0 9-1,1 4-112,4 9 1,-2 0 0,5 8 0,0-1-124,0 0 1,0 1 0,3 4-1,-1-1-109,1-3 0,-4-5 0,3 1 0,-1-4-53,-1 0 1,7-8 0,-3-2-1,9-5 80,6-5 0,-1-10 0,12-12 42,2-5 0,7-12 1,5 1-1,5-1 0,5 0 92,4 1 1,-1 2 0,0 3 0,-4 7-102,-5 5 0,-7 6 0,-11 7 0,-7 4-55,-6 4 0,1 5 0,-7 5-153,-2 4 0,-8 4 1,-4 1-1,-2 2 99,2 3 1,-3-3-1,2 3 1,-2-4-22,-2 0 1,0-1 0,0 0-1,0 0-32,0 0 1,5 1-1,1-1 1,4 0 61,5 0 0,1-1 0,9-2 0,5-3-128,7-2 1,10-1 0,5-7 0,5-4-815,5-8 0,-7-3 993,7-12 0,-1 4 0,10-10 0</inkml:trace>
  <inkml:trace contextRef="#ctx0" brushRef="#br0" timeOffset="239">20502 7819 8048,'2'-33'-76,"3"0"0,-4 1 1,4 7-1,-3 3 1,-2 1-1,0 4 1,0 1 471,0 2 0,-2 12 0,-3 10 0,-3 11 0,-1 13 0,-1 7 42,-1 10 1,0 6 0,0 9 0,2 7-367,-2 8 0,7-36 1,0 2-1,0 0 0,0 0 1,1-1-1,0 1 0,1-2 1,0 0 58,1 0 1,1 0 0,3-1 0,2 1 0,1-1 0,0 0-105,2-2 0,2 0 1,4 0-1,2-2 0,14 30 1,6-7-133,8-9 0,7-15 1,11-14-1,7-12 1,8-11 8,-34-3 0,0-3 0,1-1 1,0-3-1,-1-6 0,0-3 0,-1-2 1,1-2-14,0-4 0,-1-2 1,1-1-1,-1-3 1,1-2-1,-2-1 5,0 1 0,-1-1 1,-2-2-1,-2-1 1,-4 0-1,-2-1 1,-4 0-1,-2 1 91,-2 1 0,-3 0 1,-3-1-1,-3 0 1,-4 0-1,-1-1 0,-2 0 1,-1-2-5,-1-1 0,-3-1 0,-3 2 0,-2-1 0,-3 2 1,-2 0-1,-3-1 0,-3 0-7,-2 1 0,-2 0 1,-2 3-1,-1 0 1,-1 1-1,-1 0 1,-2 3-1,-1 2 57,-28-25 1,-7 8 0,1 13-1,1 9 170,1 11 1,-4 8 0,-3 10-1,-4 2 12,-1 6 0,-3 15 0,1 7 0,5 6-192,4 4 1,2 4 0,33-18-1,1 2 1,0 1 0,1 0-129,0 2 0,2 0 0,-18 32 0,10 2 0,4 0-372,6 3 0,9-4 0,9-1 1,5-2-1,6-4 477,8-6 0,2 3 0,11-7 0,8-4 0,7-3 0</inkml:trace>
  <inkml:trace contextRef="#ctx0" brushRef="#br0" timeOffset="240">20488 14330 7669,'-14'2'71,"1"2"12,4 6 0,-4 4 1,4 4-1,-2 2 1,0 1-1,3 1 1,1 0-1,3 2 263,-3-2 0,6-2 0,-4-6-318,3 1 0,7-6 0,2-1 1,0 0 133,4 0-72,8 1 1,-3 5 0,5 2 0,-2 2 115,0 1 0,6 0-190,-1-5 1,-2 3 25,1-3 0,1 2-109,5-11 0,-1-2 71,0-8 1,2-4 0,4-10-85,4-5 0,-2-9 1,2-3-1,0-2 122,-2 0 1,0 2 0,-4-1 0,1 7 69,-1 5 0,-7 8 1,-3-2-1,-1 4 0,-4 6-48,-1 4 1,-2 4-1,0 2 1,1 4-34,-1 4 1,-5 12-1,1 7 1,-1 9-27,-1 4 1,3 3 0,-5 2-1,1 0-13,-1-5 1,4 0 0,-4-8-1,2-3-15,3-5 0,1-6 0,3-9 1,1-6-6,2-2 1,0-10-1,6-8 1,1-12-8,2-13 0,1-7 0,2-7 6,3-2 0,-3 5 1,5-6-1,-2 7-141,0 7 1,1 4 0,-8 14 0,0 2 0,-4 5-374,-2 3 1,1 7 0,-4 1 0,4 1 542,1 4 0,2-5 0,4 0 0</inkml:trace>
  <inkml:trace contextRef="#ctx0" brushRef="#br0" timeOffset="241">20801 7549 7866,'-19'-17'25,"0"1"0,2 5 0,-1 3 0,1 5 0,-4 1 0,-1 2 111,-3 0 1,3 6-1,-2 5 1,-1 7-1,-2 5 1,0 4 31,4 2 0,-3 6 0,7 2-29,2 5 1,3 8-1,4 5 1,5 9-1,4 3 0,1 6 0,1 6 0,4-3 0,6-2-194,7-1 0,5-13 1,11-3-1,3-4-51,5-2 1,2-4 0,5-9 0,9-6 53,12-7 0,7-11 0,-34-11 0,1-2 0,0-3 1,0-1-1,2-4 0,0-2 11,1-3 1,-1-3-1,4-4 1,0-3-1,1-3 1,0-2-1,-2-1 1,-1-3 36,-4-1 1,-1-2 0,-5 2-1,-2-2 1,-5-5 0,-4-3-1,-3 1 1,-3-1 38,-3-3 0,-3-1 0,-2-1 0,-2 0 0,-6 2 0,-3 1 0,-1 0 0,-3 0 0,-4 0 0,-4 1-39,-4-1 0,-4 1 0,-2 0 0,-4 1 0,-5-4 0,-3 2 0,-1 3 1,-1 3-36,0 1 1,-1 4 0,0 7 0,-1 3 0,-35-10 243,-1 11 1,3 14 0,3 8 0,4 8-1,4 8-18,1 7 0,1 1 0,4 9-186,5-3 1,4 3 0,5 4 0,7 1-339,5 1 0,7 4 1,10-8 336,4 1 0,2-1 0,5 4 0,4 1 0,2-2 0</inkml:trace>
  <inkml:trace contextRef="#ctx0" brushRef="#br0" timeOffset="242">20901 9340 8111,'-10'0'0,"1"0"17,-2 0 1,3 2-1,0 3 1,0 2-1,1 3 1,1-1-1,3 2 1,0 4-1,0 2 1,-2 2-1,2 0 1,1 0-10,2 0 0,-5 6 0,1-3 1,1 2-1,-1-2-85,0-1 0,2 2 0,-3-4 0,4-1 0,1-3-57,0 0 1,1-3-1,4-2 78,5-6 0,4-8 0,5-7 0,3-7-2,0-5 0,5-3 0,-5 1 0,0 3 1,-5 1 44,-5 4 1,-5 8 0,-5 4 145,-2 3 0,0 4 0,-13 4 0,-2 7-93,-1 4 1,0 8 0,2-2 0,0 0 62,-1 1 1,3-2-1,2 2 1,5-4-84,4 1 1,1-5 0,1 3-1,3-2-466,0 2 1,6-2 0,-5 9 0,-2 2 445,-2 4 0,-1 7 0,-6 4 0,-2 7 0</inkml:trace>
  <inkml:trace contextRef="#ctx0" brushRef="#br0" timeOffset="243">20829 10591 8191,'-7'-8'602,"0"2"1,7 8-781,0 2 0,0 6 0,0 9-1,0 4 0,0 4 0,-1 3 0,-4 2-37,-5 1 1,-2 7 0,-1-4 214,4 0 1,-4 5 0,5-4 0,0 1-159,3-1 0,4-5 0,1 0 159,0-7 0,0 2 0,0-5 0</inkml:trace>
  <inkml:trace contextRef="#ctx0" brushRef="#br0" timeOffset="244">21128 10861 8055,'-17'0'-206,"2"4"-69,3 5 1,-1 7 0,-1 14 0,0 3 373,-1 5 0,-3 14 0,-3 6 0,-1 4-158,-3 1 0,-2 4 1,-2-6-1,2-1-63,4-1 0,2-4 0,9-3 0,2-6 122,5-7 0,4-4 0,1-6 0</inkml:trace>
  <inkml:trace contextRef="#ctx0" brushRef="#br0" timeOffset="245">21100 11530 8055,'-19'4'0,"-2"3"44,-1 0 0,0 3 0,-3 6 0,2 3 0,3 4-27,3 4 0,1 8 1,2 3-1,-1 3-74,1 2 0,5 4 0,1 2 0,0 0 1,1 1-113,1 1 1,1-5 0,5 0 0,0-5-103,0-3 1,2-12-1,3 1 1,4-5 270,4-4 0,1-9 0,0-2 0</inkml:trace>
  <inkml:trace contextRef="#ctx0" brushRef="#br0" timeOffset="246">21043 12468 8055,'-15'28'-26,"0"-4"0,-3-2-35,-1-1 1,0 4 0,7-1 0,1 2 79,1 3 1,5 1-1,-2 3-152,0 5 0,3 3 0,4 2 1,0-1 17,0 1 1,0 0 0,0 1 0,0 0 0,0-1 0,6 3 1,5-10-1,5-1 114,3-7 0,6-6 0,-3-8 0</inkml:trace>
  <inkml:trace contextRef="#ctx0" brushRef="#br0" timeOffset="247">21156 13093 8027,'-14'21'60,"-6"1"0,-2 8 89,-1 3 1,-2 3-1,6 7 1,2 0-469,1-1 0,8-4 0,3 0 9,4 2 0,7-4 1,4 2-1,2 1 113,2 3 1,5 7 0,0 4-1,-1 6 197,-2 2 0,-2 14 0,0-3 0</inkml:trace>
  <inkml:trace contextRef="#ctx0" brushRef="#br0" timeOffset="248">29787 7691 7969,'-7'-19'-51,"-1"0"0,-1 0 0,-1 0 1,-1 0-1,-3 2 0,-3 0 0,-4-2 1,1-4-1,-2 0-2,-1-1 1,-2 5-1,-6-1 1,-6 2 0,-2 6 51,-5-1 0,-7 7 0,2 2 0,0 9 37,0 9 1,-5 7 0,2 9 0,-3 3-1,-4 7 207,-2 5 1,29-19-1,-1 1 1,-3 2 0,-1 2-1,0-1 1,0 1-224,-1-1 1,0 0 0,2 2 0,1 1 0,2 0 0,2 0 0,-1 2 0,0 1-27,2 2 1,0 0 0,-1-2-1,1-1 1,1 1 0,1-1-1,2-3 1,1 0 120,-21 26 1,10-1-1,3-2 1,6-1 67,8-2 1,6-1-1,13-1 1,4-6-109,5-4 1,15-4 0,18 2 0,12-5-47,11-3 1,4-1-1,-28-15 1,2-1-1,2-1 1,2-1-38,3-1 1,1-1-1,3-1 1,2 0 0,7-1-1,1 0 1,0 0 0,0 0-149,2 1 1,1-1-1,1-3 1,1 0 0,7-2-1,1 0 1,0-1-1,1-2 131,-24 0 1,1 0-1,-1-1 1,25-2-1,0-2 1,-24 1-1,1-2 1,-1 0-1,24-5 1,0-1-60,-3-2 0,-1-2 0,-1-2 1,-2-3-1,-6-1 0,-3-3 1,-5 1-1,-4-2-27,-5-1 0,-5-2 0,-5-3 0,-5-2 0,-4-2 0,-5-2 0,-2 1 0,-5-2 19,-3 0 0,-4-2 0,1-37 0,-13 33 1,-4-1-1,-2-2 0,-3-1 3,-5-2 1,-2-1-1,-3-1 1,-4 1-1,-5-1 1,-4 1 0,0 2-1,-2 2 175,-1 2 1,-2 2-1,-3 7 1,-2 2 0,-1 3-1,-2 3 1,2 4 0,0 3 91,1 5 0,-1 3 0,-4 5 0,-2 4 0,-2 4 0,-2 4 0,-2 2 0,0 2 1,-2 1-1,1 1-26,0 1 0,2 1 0,1 3 0,0 0 0,-2-2 0,-2 1 0,0 1 0,-1 1-92,2 1 1,-1-1 0,1-2-1,0-1 1,7 0 0,1 0-1,-1 0 1,0 0-29,1 0 0,0 1 0,6-2 1,0 2-1,-4 1 0,0 1 0,5-1 1,1 0 14,2 2 0,2 0 0,-31 23 0,5 0-84,4 3 0,1 13 0,10 4 0,3 4-9,0 1 1,26-27 0,0 1-1,-17 34 1,3 0-358,6-3 0,6-6 0,12-10 0,4-6-490,4-7 0,9-11 893,6-9 0,2-4 0,7-6 0,1-3 0</inkml:trace>
  <inkml:trace contextRef="#ctx0" brushRef="#br0" timeOffset="249">28237 11274 8250,'-29'0'-79,"1"0"1,0 1-1,-1 2 1,2 2 0,2-2-1,3 0 1,1 1 0,4 0 77,1-1 1,2-1 0,0-2 0,0 0 72,-1 0 1,6-5 0,-1 1-1,-1 0 1,-1 3 82,-3 1 0,1 0 1,0 0-1,0 0 40,0 0 1,-5 6-1,0 5 1,1 5-43,2 3 0,1 5 1,-3-4-1,-1 1-26,2-1 1,3 1 0,3-4-1,1 2 11,-1-1 1,-1-3-1,-3-2 1,3-2-15,2-2 0,-2 1 1,4 4-1,-2 2 19,1 3 1,1 3 0,-2 10-1,4 4 1,1 8 7,1 5 0,-1 3 0,5 5 0,1-2-101,4-2 1,-2 0-1,7-5 1,1-3-14,1 0 0,3-7 0,-1-2-70,0-1 1,2-2-1,1-5 1,4 1 72,1-1 1,-3 2 0,5 2 0,1 1 114,2-1 0,6 2 0,2 3 0,3 2 0,4 7-6,4 3 0,9 1 1,2 3-1,8-6-112,-31-25 1,1 0 0,0 0 0,0-1 0,31 20-40,-4-3 1,-4 1 0,1-6 0,1 1-101,1 0 0,9-8 1,-1 2-1,4-3 11,-3-3 0,-1-3 1,-6-9-1,1-5 64,-1-4 0,9-1 0,-1 0 0,2-3-64,0-6 0,-2-1 1,0-9-1,-1 2-71,-4-2 1,3 1-1,-2-4 1,4 2 22,5 2 0,-15 3 0,1 0 81,-5 1 0,-4 5 1,1 1-1,-3 0 0,-1 2 69,1-1 0,1-4 0,3 3 15,-3 0 1,2-4-1,-7 1 1,-1-5-1,-1-5-75,-3-1 0,-1 3 0,-1-3 0,-4-1 11,-1-4 1,0 1 0,-4-7 0,2 3-46,-1 2 0,-4-2 1,-2-2-1,-4-1 101,-2 1 1,-2 2 0,-9 0-1,-4-1 32,-4-2 1,-2-2 0,-4 2 0,-4-5-4,-4-3 0,-3-7 0,-3-1 0,-3-1-23,0-4 1,-5-1 0,5 0-1,-2 1 87,1 2 1,-1 6 0,-4-1 0,-1 2 49,1 3 1,-2-1 0,-4 0 0,-3-1-28,-4-3 0,-4 7 0,-1-1 0,-4 3-35,-5 2 1,2 4 0,-5-1-1,6 3-49,3 2 0,-6 4 0,-1 2 1,-5 1-18,-4 4 0,-1-2 0,-5 3 0,-2 4 0,2-1-7,4 0 1,-8-1 0,11-2 0,-2-1 52,-3-2 1,-3-2 0,0 2-52,1-4 1,0 2 0,11 1-1,1 1 19,-1 0 0,-5 0 1,2 6-1,-3 4 110,-7 4 1,5 5 0,-4 6-83,2 9 0,-1 7 1,9 11-1,1 6-58,-2 7 1,28-19-1,0 1 1,-2 3 0,0 0-1,2-1 1,2 0-1,2-1 1,2 0 113,-25 28 0,15-6 0,-1-4 0,7-1-236,4 1 1,-1-4 0,10 1 0,-1-4 73,1-1 0,6-2 1,6 1 22,1 1 1,3 4 0,4 3 0,1 2 11,4 3 1,3 6 0,6 5-1,2-1 1,3 2-43,5 4 0,1 1 0,2-2 0,0-4-123,3-4 0,7 4 1,5-1-1,7-1 72,-22-30 1,2-1 0,33 21 0,0-2 0,4-6 1,3-4 0,3-9 1,2-10-1,-34-12 1,0 0-1,5-2 1,0-1-10,3-1 0,1-1 1,0-1-1,1-2 1,0-1-1,0-2-67,-1-3 0,1-1 0,3-2 0,0-2 1,2-3-1,-1-3 0,2-1 0,0-1 19,2-2 1,-2-2 0,-3-1 0,0-2 0,1-3-1,-1 0 1,3-1 0,-1 0-12,-1 1 0,1 0 0,3-1 0,-1-1 0,-3 1 0,-2 0 1,-1 1-1,-1 0 0,1 1 0,-1 0 57,2 0 1,-1 1 0,-3 3 0,0 1 0,1 2 0,-1 1 37,-4 3 1,0 2 0,-3 0 0,-3 2-1,27-13 1,-5 3 78,0 5 1,0 3 0,-5 2 0,-1 0 27,-2 0 1,-12-1-1,-2 1 1,-7 0-86,-2 0 1,-7-2 0,-5-1 0,-6-4-81,-6-1 0,-3-2 0,-2-6 0,-4-3-209,-5-5 0,-2-5 0,-13-2 0,-3-4-547,-4-2 874,-6-1 0,-7-2 0,-3 7 0,-4 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C93487-70D1-CE47-966E-3CA28F73773A}" type="datetimeFigureOut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D8903-49E7-9B4D-91C9-E7AFABA3845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495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D8903-49E7-9B4D-91C9-E7AFABA3845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2164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39D8B-98D8-EE40-9E47-A3179D582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80FCBA-57C2-884E-A61C-FCA51D24E3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D164-2F76-1F46-8840-8E43697703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B17D-9A61-414B-8266-A9B9F36CA6CA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C154B06-DC4C-C54E-8EEA-4B1E44E5C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5E46E0-6588-7B4C-9745-085D33AD3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24922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1D07F-22C1-0B4C-8B24-17426B78C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6D63C44-DE09-2644-AD6B-C8F250023C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3A3AAC-B44D-924F-BF81-A4BCBC35C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EC0E-7D2B-6B41-96CF-B92C3187048C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32506F9-66C7-034B-BEE4-FAC990E84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19449D-F9DB-0B48-AE05-6939D2529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224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64B315F-A1AA-8740-BC60-D081067A8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EEDF155-9126-9846-96F4-E793C0707D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42E729-919C-FF4D-8B57-4C7FE1478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2F8D6-1C18-D540-A9A9-F31695F3974A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B97A4A-1958-254D-8429-758A16FCE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7CCE5F-8E67-494E-839D-681E8E3ED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70901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A9121-1EE8-B741-834D-CFC8E2EFA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F7EAF0-8AFA-0B4E-A39B-920ABD58A8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1269EF1-2128-3C46-A0B6-6339A8E75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B12F08-C8C3-6E48-B7C6-66B3A54E1CC5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1AFCF-4C24-9146-A97B-3276C276F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19676-E4BE-4848-A775-BFD53143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2314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59530-4E23-B84E-A58C-D6681BA7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648AA8-9DBD-084A-BDBB-499BE1EB04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F20290-1A73-4349-828A-7B3F512CB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03A54-E695-814C-ABEE-5A73BC751E58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1A53AA-D537-8248-9B51-D57570E06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3E310F-A5CE-7641-AEC6-6B794D2B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81621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1F966-AF74-6447-8438-40DE6E0EEA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7188ED-D6EE-5E4E-9423-344B002DE9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9FC1405-8020-F943-BCFF-544D7B537A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0A56E6-CB93-9342-9683-F2E803A72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B153C3-7A18-174A-A78F-59AC692149A1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49B0C9-69EC-674C-AE27-E948F44E1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CD4157-87C3-654B-A167-FE0762BA68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519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94284B-4DEA-AC44-A6FD-1578B1A7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379BA-A3CE-BC4E-A26D-F3C973D087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8AB15D9-2CFB-4E43-8CE5-FF6CF3A1E1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3020204-3E23-F24F-B638-45EEB44AC2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B8BB7F-95AB-0247-B92B-F09DA5D521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FC2C21-3B18-A34E-B8D4-1EFF89734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0185FA-CEA8-3E4F-A0FF-FED59307A567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D0A4869-A677-6149-A493-754D00CB1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7C1B6A1-8074-E144-B5B4-B9A9AA235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8242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30D21C-6F91-2244-899E-CDF9865AE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27F43FD-D89D-E746-B3F3-3F2514284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3E766-6587-F148-92F0-DCBCF01E40F9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84D15C7-8C75-424F-8388-3951F3680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EF77A48-A130-4E45-B7A7-7466281AA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468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B9A42C4-1BB6-DA4F-9A02-53FF064463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4A138-6F2D-264D-9307-9ABD5819A5E1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95E89CF-A409-E343-9D0F-FEECACA63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73BCCC-6920-5542-BA6F-0FC3C5373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236668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AC8CC1-8EA9-4149-959A-D9283300A0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09E7DB-1D8E-174C-AA9C-993182F1E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D5D3010-DFAD-784D-A2C4-F3DC2D17D1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DCB53BE-DCB3-3442-B7D1-B2A9C899EE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74FD27-EB9E-9A43-8BA8-E30161CF8861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F8B039-92CA-FF4F-B730-27160CDF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C03850D-20D7-BA49-9B1D-BF70B2F3A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01077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C2BE55-24C5-6049-B5B5-55E9F6BD4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7F8564E-EF1D-1947-95FA-E4B7FC2523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167FAE-F692-554E-B80D-204692E8C2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F8165F-C1C4-9B49-B2AA-7E39B61F5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1791F-DB63-0E46-A778-3C45E66BF293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BE5FFE-CFD2-6549-985F-9B6A8CD97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0CF919-0A08-A640-9D1D-E8F86C580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60673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57B8273-FB6D-2448-80E6-0690420DE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E7F8D1-5E13-164C-B207-4579340010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5E4959-63E3-1A45-AD40-94211D0D45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58BFB-4F42-6842-86C0-4488D970B9E9}" type="datetime1">
              <a:rPr kumimoji="1" lang="zh-CN" altLang="en-US" smtClean="0"/>
              <a:t>2020/6/14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3F4BF6-550F-D942-A4D2-84B754BAA5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60EEA1-82DE-4C4F-A96B-02E5511F10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E67D3-32E4-0B4B-AC94-B1611799E8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39635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customXml" Target="../ink/ink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customXml" Target="../ink/ink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customXml" Target="../ink/ink11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customXml" Target="../ink/ink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customXml" Target="../ink/ink14.xml"/><Relationship Id="rId4" Type="http://schemas.openxmlformats.org/officeDocument/2006/relationships/image" Target="../media/image25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customXml" Target="../ink/ink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reports/custom/15784595.pdf" TargetMode="External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customXml" Target="../ink/ink2.xml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customXml" Target="../ink/ink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customXml" Target="../ink/ink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20D3A231-34CD-3446-BC66-86700D25F4B7}"/>
              </a:ext>
            </a:extLst>
          </p:cNvPr>
          <p:cNvSpPr txBox="1">
            <a:spLocks/>
          </p:cNvSpPr>
          <p:nvPr/>
        </p:nvSpPr>
        <p:spPr>
          <a:xfrm>
            <a:off x="838200" y="292645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dirty="0"/>
              <a:t>基于</a:t>
            </a:r>
            <a:r>
              <a:rPr lang="en-US" altLang="zh-CN" dirty="0"/>
              <a:t>Transformer</a:t>
            </a:r>
            <a:r>
              <a:rPr lang="zh-CN" altLang="zh-CN" dirty="0"/>
              <a:t>特征提取器的改进</a:t>
            </a:r>
            <a:endParaRPr kumimoji="1" lang="en" altLang="zh-CN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D92507CB-47FF-C244-97C5-CD4587AEF5BF}"/>
              </a:ext>
            </a:extLst>
          </p:cNvPr>
          <p:cNvSpPr txBox="1">
            <a:spLocks/>
          </p:cNvSpPr>
          <p:nvPr/>
        </p:nvSpPr>
        <p:spPr>
          <a:xfrm>
            <a:off x="838200" y="8185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/>
              <a:t>HCT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NLP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Week</a:t>
            </a:r>
            <a:r>
              <a:rPr lang="zh-CN" altLang="en-US" sz="5400" b="1" dirty="0"/>
              <a:t> </a:t>
            </a:r>
            <a:r>
              <a:rPr lang="en-US" altLang="zh-CN" sz="5400" b="1" dirty="0"/>
              <a:t>5</a:t>
            </a:r>
            <a:endParaRPr kumimoji="1" lang="zh-CN" altLang="en-US" sz="5400" b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14:cNvPr>
              <p14:cNvContentPartPr/>
              <p14:nvPr/>
            </p14:nvContentPartPr>
            <p14:xfrm>
              <a:off x="7537320" y="5199480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E56400C-D60A-0B40-9738-1B7309A8C6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7960" y="5190120"/>
                <a:ext cx="19080" cy="190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435DB0D8-8244-A84D-891E-324B463EA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14014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13768" y="196796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Multi-headed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10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041AEDA-E18A-B44C-AF57-3A7CCDDC61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44809" y="1186480"/>
            <a:ext cx="7679332" cy="51698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BE35F59D-E3B8-3546-B716-9100D0EC11AB}"/>
                  </a:ext>
                </a:extLst>
              </p14:cNvPr>
              <p14:cNvContentPartPr/>
              <p14:nvPr/>
            </p14:nvContentPartPr>
            <p14:xfrm>
              <a:off x="1064880" y="309960"/>
              <a:ext cx="9745560" cy="55753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BE35F59D-E3B8-3546-B716-9100D0EC11A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520" y="300600"/>
                <a:ext cx="9764280" cy="559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7519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11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6307B6-0749-5247-8185-E19FA51D5E7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2659" y="1294220"/>
            <a:ext cx="8725729" cy="472605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5478F51-BA29-1349-B907-9BFE5970D272}"/>
              </a:ext>
            </a:extLst>
          </p:cNvPr>
          <p:cNvSpPr txBox="1"/>
          <p:nvPr/>
        </p:nvSpPr>
        <p:spPr>
          <a:xfrm>
            <a:off x="313768" y="196796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Multi-headed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D9C793B-5A6E-B947-B6CB-39DB835CD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3358" y="2069746"/>
            <a:ext cx="2247900" cy="3175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CF9A7AA4-5294-CA44-889F-E5186DE8DCF1}"/>
                  </a:ext>
                </a:extLst>
              </p14:cNvPr>
              <p14:cNvContentPartPr/>
              <p14:nvPr/>
            </p14:nvContentPartPr>
            <p14:xfrm>
              <a:off x="304920" y="120600"/>
              <a:ext cx="11795400" cy="65739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CF9A7AA4-5294-CA44-889F-E5186DE8DCF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5560" y="111240"/>
                <a:ext cx="11814120" cy="659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52944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AA8627-71AD-E24C-8150-5C7123B0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85" y="164416"/>
            <a:ext cx="5295900" cy="51181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188B38-0FDC-6444-A042-74937A953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12850"/>
            <a:ext cx="5448300" cy="51435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2987F289-7017-A14E-B3A7-25F013924BD9}"/>
                  </a:ext>
                </a:extLst>
              </p14:cNvPr>
              <p14:cNvContentPartPr/>
              <p14:nvPr/>
            </p14:nvContentPartPr>
            <p14:xfrm>
              <a:off x="6234480" y="4370760"/>
              <a:ext cx="4171320" cy="212940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2987F289-7017-A14E-B3A7-25F013924BD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25120" y="4361400"/>
                <a:ext cx="4190040" cy="214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71064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196202" y="105508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Input</a:t>
            </a:r>
            <a:r>
              <a:rPr lang="zh-CN" altLang="en-US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Embedding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13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F6409AB-E7A7-ED40-BBC1-27BB9F90759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66" y="1998397"/>
            <a:ext cx="6069833" cy="349235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6C868F6-BCFF-684D-B73C-1404DC0D32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5" y="1270509"/>
            <a:ext cx="5601581" cy="152494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4E29178-2FBD-3440-AE56-4193B4BDBDE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1163" y="2927350"/>
            <a:ext cx="4728463" cy="3429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E3C4DAD-64B5-4C45-ADE3-C4172522EE43}"/>
                  </a:ext>
                </a:extLst>
              </p14:cNvPr>
              <p14:cNvContentPartPr/>
              <p14:nvPr/>
            </p14:nvContentPartPr>
            <p14:xfrm>
              <a:off x="1080000" y="134280"/>
              <a:ext cx="10779840" cy="6703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E3C4DAD-64B5-4C45-ADE3-C4172522EE4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70640" y="124920"/>
                <a:ext cx="10798560" cy="67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97461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48453" y="185418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Transformer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B47F148-9D18-1745-9A64-B6ABDB896ED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872" y="1279505"/>
            <a:ext cx="8676450" cy="507684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F47856C-7A2D-8940-B22F-9B404C2CF64C}"/>
                  </a:ext>
                </a:extLst>
              </p14:cNvPr>
              <p14:cNvContentPartPr/>
              <p14:nvPr/>
            </p14:nvContentPartPr>
            <p14:xfrm>
              <a:off x="36720" y="117720"/>
              <a:ext cx="12120120" cy="6730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F47856C-7A2D-8940-B22F-9B404C2CF64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360" y="108360"/>
                <a:ext cx="12138840" cy="674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8766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48453" y="185418"/>
            <a:ext cx="80203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/>
              <a:t>RNN</a:t>
            </a:r>
            <a:r>
              <a:rPr kumimoji="1" lang="zh-CN" altLang="en-US" sz="4400" dirty="0"/>
              <a:t>、</a:t>
            </a:r>
            <a:r>
              <a:rPr kumimoji="1" lang="en-US" altLang="zh-CN" sz="4400" dirty="0"/>
              <a:t>CNN</a:t>
            </a:r>
            <a:r>
              <a:rPr kumimoji="1" lang="zh-CN" altLang="en-US" sz="4400" dirty="0"/>
              <a:t>、</a:t>
            </a:r>
            <a:r>
              <a:rPr kumimoji="1" lang="en-US" altLang="zh-CN" sz="4400" dirty="0"/>
              <a:t>Transformer</a:t>
            </a:r>
            <a:r>
              <a:rPr kumimoji="1" lang="zh-CN" altLang="en-US" sz="4400" dirty="0"/>
              <a:t>对比</a:t>
            </a:r>
            <a:endParaRPr lang="en-US" altLang="zh-CN" sz="4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15</a:t>
            </a:fld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0E18C11-D5D6-B749-BA86-0061F04FCB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804" y="2685688"/>
            <a:ext cx="3843908" cy="17212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9696609-55C9-2A46-ADB5-974B020D4A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43301" y="1970350"/>
            <a:ext cx="6541490" cy="341906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F80E4523-4813-7043-9166-707213FC6A16}"/>
                  </a:ext>
                </a:extLst>
              </p14:cNvPr>
              <p14:cNvContentPartPr/>
              <p14:nvPr/>
            </p14:nvContentPartPr>
            <p14:xfrm>
              <a:off x="323280" y="1233360"/>
              <a:ext cx="9944640" cy="535320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F80E4523-4813-7043-9166-707213FC6A1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3920" y="1224000"/>
                <a:ext cx="9963360" cy="537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17736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48453" y="185418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CNN</a:t>
            </a:r>
            <a:r>
              <a:rPr lang="zh-CN" altLang="en-US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的进化</a:t>
            </a:r>
            <a:endParaRPr lang="en-US" altLang="zh-CN" sz="4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F7561FD-F7C4-994F-AFBE-D45A2A1D9BC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825" y="2444025"/>
            <a:ext cx="4437436" cy="229779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CB1C8A-D689-0D45-803A-BC55B5CBE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175" y="954859"/>
            <a:ext cx="5533209" cy="2845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C514040-6E01-AB47-8E20-ABD7ED51E6D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6176" y="3870846"/>
            <a:ext cx="5533209" cy="280173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C1451FB-EB21-544B-9843-0F625231CC81}"/>
                  </a:ext>
                </a:extLst>
              </p14:cNvPr>
              <p14:cNvContentPartPr/>
              <p14:nvPr/>
            </p14:nvContentPartPr>
            <p14:xfrm>
              <a:off x="726840" y="102240"/>
              <a:ext cx="11260800" cy="6372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C1451FB-EB21-544B-9843-0F625231CC8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17480" y="92880"/>
                <a:ext cx="11279520" cy="6391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50006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EE089B-627D-3440-A14D-9C6DC48F4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CNN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Transformer</a:t>
            </a:r>
            <a:r>
              <a:rPr kumimoji="1" lang="zh-CN" altLang="en-US" dirty="0"/>
              <a:t>对比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C507F4-6C74-0542-B139-1069B0C69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17</a:t>
            </a:fld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5EBB63E-4387-5D48-9284-BF57DAAECB58}"/>
              </a:ext>
            </a:extLst>
          </p:cNvPr>
          <p:cNvSpPr txBox="1"/>
          <p:nvPr/>
        </p:nvSpPr>
        <p:spPr>
          <a:xfrm>
            <a:off x="838200" y="1510146"/>
            <a:ext cx="484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语义特征提取能力、任务综合特征抽取能力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4FE500-E25B-054C-A310-5AFB664A1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523" y="1903486"/>
            <a:ext cx="5694115" cy="186444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4959910-7831-DA41-B480-0427C521EBCA}"/>
              </a:ext>
            </a:extLst>
          </p:cNvPr>
          <p:cNvSpPr txBox="1"/>
          <p:nvPr/>
        </p:nvSpPr>
        <p:spPr>
          <a:xfrm>
            <a:off x="838200" y="3980729"/>
            <a:ext cx="4842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长距离特征捕获能力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DE70289-2D47-854C-8190-5DE4B67C17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523" y="4491042"/>
            <a:ext cx="4842164" cy="171362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D6311B6-0F84-6846-8E89-8C04A3F54A4E}"/>
              </a:ext>
            </a:extLst>
          </p:cNvPr>
          <p:cNvSpPr/>
          <p:nvPr/>
        </p:nvSpPr>
        <p:spPr>
          <a:xfrm>
            <a:off x="6096000" y="543302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>
                <a:latin typeface="NimbusRomNo9L"/>
              </a:rPr>
              <a:t>Why Self-Attention?</a:t>
            </a:r>
            <a:br>
              <a:rPr lang="en" altLang="zh-CN" dirty="0">
                <a:latin typeface="NimbusRomNo9L"/>
              </a:rPr>
            </a:br>
            <a:r>
              <a:rPr lang="en" altLang="zh-CN" dirty="0">
                <a:latin typeface="NimbusRomNo9L"/>
              </a:rPr>
              <a:t>A Targeted Evaluation of Neural Machine Translation Architectures </a:t>
            </a:r>
            <a:endParaRPr lang="en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7B74D44-4D07-7247-A500-7B1303718209}"/>
                  </a:ext>
                </a:extLst>
              </p14:cNvPr>
              <p14:cNvContentPartPr/>
              <p14:nvPr/>
            </p14:nvContentPartPr>
            <p14:xfrm>
              <a:off x="1031760" y="214920"/>
              <a:ext cx="8171640" cy="60901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7B74D44-4D07-7247-A500-7B130371820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22400" y="205560"/>
                <a:ext cx="8190360" cy="610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1492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248453" y="185418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并行计算能力及运行效率</a:t>
            </a:r>
            <a:endParaRPr lang="en-US" altLang="zh-CN" sz="4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18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6F5F0A-9A65-0B45-A497-766DE35A7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41" y="1910201"/>
            <a:ext cx="11542918" cy="370785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F571742-22EC-B04B-91A2-63CCAA211214}"/>
              </a:ext>
            </a:extLst>
          </p:cNvPr>
          <p:cNvSpPr/>
          <p:nvPr/>
        </p:nvSpPr>
        <p:spPr>
          <a:xfrm>
            <a:off x="6336419" y="6169580"/>
            <a:ext cx="45483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Tensor2Tensor for Neural Machine Translation </a:t>
            </a:r>
            <a:endParaRPr lang="en" altLang="zh-CN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FB5A519-47E4-1E45-8CB3-649703E45BAF}"/>
                  </a:ext>
                </a:extLst>
              </p14:cNvPr>
              <p14:cNvContentPartPr/>
              <p14:nvPr/>
            </p14:nvContentPartPr>
            <p14:xfrm>
              <a:off x="614520" y="1724760"/>
              <a:ext cx="7800480" cy="477468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FB5A519-47E4-1E45-8CB3-649703E45BA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5160" y="1715400"/>
                <a:ext cx="7819200" cy="4793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51916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RNNs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的区别</a:t>
            </a:r>
          </a:p>
          <a:p>
            <a:r>
              <a:rPr lang="en" altLang="zh-CN" sz="3600" dirty="0"/>
              <a:t>Transformer</a:t>
            </a:r>
            <a:r>
              <a:rPr lang="zh-CN" altLang="en-US" sz="3600" dirty="0"/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图神经网络在摘要任务中的应用</a:t>
            </a: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5464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Transformer</a:t>
            </a:r>
            <a:r>
              <a:rPr lang="zh-CN" altLang="en-US" sz="3600" dirty="0"/>
              <a:t>与</a:t>
            </a:r>
            <a:r>
              <a:rPr lang="en" altLang="zh-CN" sz="3600" dirty="0"/>
              <a:t>RNNs</a:t>
            </a:r>
            <a:r>
              <a:rPr lang="zh-CN" altLang="en-US" sz="3600" dirty="0"/>
              <a:t>的区别</a:t>
            </a:r>
          </a:p>
          <a:p>
            <a:r>
              <a:rPr lang="en" altLang="zh-CN" sz="3600" dirty="0"/>
              <a:t>Transformer</a:t>
            </a:r>
            <a:r>
              <a:rPr lang="zh-CN" altLang="en-US" sz="3600" dirty="0"/>
              <a:t>模型改进</a:t>
            </a:r>
          </a:p>
          <a:p>
            <a:r>
              <a:rPr lang="zh-CN" altLang="en-US" sz="3600" dirty="0"/>
              <a:t>图神经网络在摘要任务中的应用</a:t>
            </a:r>
          </a:p>
          <a:p>
            <a:r>
              <a:rPr lang="zh-CN" altLang="zh-CN" sz="3600" kern="0" dirty="0">
                <a:ea typeface="DengXian" panose="02010600030101010101" pitchFamily="2" charset="-122"/>
                <a:cs typeface="Times New Roman" panose="02020603050405020304" pitchFamily="18" charset="0"/>
              </a:rPr>
              <a:t>相关代码实践</a:t>
            </a:r>
            <a:r>
              <a:rPr lang="zh-CN" altLang="zh-CN" sz="3600" dirty="0"/>
              <a:t> </a:t>
            </a:r>
            <a:endParaRPr lang="zh-CN" alt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531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417954"/>
            <a:ext cx="27235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NimbusRomNo9L"/>
              </a:rPr>
              <a:t>PGN-Transformer</a:t>
            </a:r>
            <a:endParaRPr lang="zh-CN" altLang="en-US" sz="4000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9984270-EC73-0D48-B367-615E4A555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DD0171-107D-9D49-AAC8-CE9BC0CD965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81401" y="7100"/>
            <a:ext cx="3051162" cy="68509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0BA1578-D830-B048-A87E-B7A8984A0D5D}"/>
              </a:ext>
            </a:extLst>
          </p:cNvPr>
          <p:cNvSpPr/>
          <p:nvPr/>
        </p:nvSpPr>
        <p:spPr>
          <a:xfrm>
            <a:off x="6888480" y="4979338"/>
            <a:ext cx="61874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dirty="0">
                <a:hlinkClick r:id="rId3"/>
              </a:rPr>
              <a:t>Transformers and Pointer-Generator Networks for</a:t>
            </a:r>
            <a:r>
              <a:rPr lang="zh-CN" altLang="en-US" dirty="0">
                <a:hlinkClick r:id="rId3"/>
              </a:rPr>
              <a:t> </a:t>
            </a:r>
            <a:r>
              <a:rPr lang="en" altLang="zh-CN" dirty="0">
                <a:hlinkClick r:id="rId3"/>
              </a:rPr>
              <a:t>Abstractive Summarization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C5202EF-49DA-DB4C-AD0D-F634068E7480}"/>
                  </a:ext>
                </a:extLst>
              </p14:cNvPr>
              <p14:cNvContentPartPr/>
              <p14:nvPr/>
            </p14:nvContentPartPr>
            <p14:xfrm>
              <a:off x="240840" y="72720"/>
              <a:ext cx="11435760" cy="6107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C5202EF-49DA-DB4C-AD0D-F634068E74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480" y="63360"/>
                <a:ext cx="11454480" cy="6126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54578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RNNs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的区别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/>
              <a:t>图神经网络在摘要任务中的应用</a:t>
            </a: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1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7E1C88-0F61-5E46-BDAA-69455D7C1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Transformer</a:t>
            </a:r>
            <a:r>
              <a:rPr kumimoji="1" lang="zh-CN" altLang="en-US" dirty="0"/>
              <a:t>是不是一种图网络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11A345-04D1-5542-83E0-B4041BCF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877820-1B9D-4547-A70E-CC12F4D35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43679"/>
            <a:ext cx="8127290" cy="342317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928AA15-2CC1-594B-94A9-447D75662666}"/>
                  </a:ext>
                </a:extLst>
              </p14:cNvPr>
              <p14:cNvContentPartPr/>
              <p14:nvPr/>
            </p14:nvContentPartPr>
            <p14:xfrm>
              <a:off x="3844080" y="1330200"/>
              <a:ext cx="7964640" cy="4714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928AA15-2CC1-594B-94A9-447D756626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34720" y="1320840"/>
                <a:ext cx="7983360" cy="47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07227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7471B9-580E-E244-ACE7-0506C5659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Graph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summarization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AA6AB8-847D-3D45-8784-3D4B9581B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23</a:t>
            </a:fld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CB0BE7-501D-DD40-AF26-9CD4414F9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559" y="1271808"/>
            <a:ext cx="4239683" cy="5586192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FC8F0AC-214D-9348-9170-C17B108B7D50}"/>
              </a:ext>
            </a:extLst>
          </p:cNvPr>
          <p:cNvSpPr/>
          <p:nvPr/>
        </p:nvSpPr>
        <p:spPr>
          <a:xfrm>
            <a:off x="6490760" y="571001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altLang="zh-CN" dirty="0"/>
              <a:t>Heterogeneous Graph Neural Networks for Extractive Document Summarization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3A570DB8-A8E6-0240-983A-147876EAC54F}"/>
                  </a:ext>
                </a:extLst>
              </p14:cNvPr>
              <p14:cNvContentPartPr/>
              <p14:nvPr/>
            </p14:nvContentPartPr>
            <p14:xfrm>
              <a:off x="256680" y="64080"/>
              <a:ext cx="11935440" cy="66862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3A570DB8-A8E6-0240-983A-147876EAC54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7320" y="54720"/>
                <a:ext cx="11954160" cy="670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4521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16B9D-987F-464A-9A5B-ADD0740D3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最近一些研究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608786-1DB3-CA44-9B96-42D4DDC3D9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Modeling Global and Local Node Contexts for Text Generation from Knowledge Graphs</a:t>
            </a:r>
          </a:p>
          <a:p>
            <a:r>
              <a:rPr kumimoji="1" lang="en" altLang="zh-CN" dirty="0"/>
              <a:t>Text Generation from Knowledge Graphs with Graph Transformers</a:t>
            </a:r>
          </a:p>
          <a:p>
            <a:r>
              <a:rPr kumimoji="1" lang="en" altLang="zh-CN" dirty="0"/>
              <a:t>Structured Neural Summarization</a:t>
            </a:r>
          </a:p>
          <a:p>
            <a:r>
              <a:rPr kumimoji="1" lang="en" altLang="zh-CN" dirty="0"/>
              <a:t>Discourse-Aware Neural Extractive Model for Text Summarization</a:t>
            </a:r>
          </a:p>
          <a:p>
            <a:r>
              <a:rPr kumimoji="1" lang="en" altLang="zh-CN" dirty="0"/>
              <a:t>Graph-based Neural Multi-Document Summarization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27FA87-533A-314F-A529-9411A431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24</a:t>
            </a:fld>
            <a:endParaRPr kumimoji="1"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C8960F39-896F-8D4B-AEA7-C30ABD34B635}"/>
                  </a:ext>
                </a:extLst>
              </p14:cNvPr>
              <p14:cNvContentPartPr/>
              <p14:nvPr/>
            </p14:nvContentPartPr>
            <p14:xfrm>
              <a:off x="297000" y="26280"/>
              <a:ext cx="11839320" cy="6734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C8960F39-896F-8D4B-AEA7-C30ABD34B6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7640" y="16920"/>
                <a:ext cx="11858040" cy="6753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8737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与</a:t>
            </a:r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RNNs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的区别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图神经网络在摘要任务中的应用</a:t>
            </a:r>
          </a:p>
          <a:p>
            <a:r>
              <a:rPr lang="zh-CN" altLang="zh-CN" sz="3600" dirty="0"/>
              <a:t>相关代码实践 </a:t>
            </a:r>
            <a:endParaRPr lang="zh-CN" altLang="en-US" sz="3600" dirty="0"/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276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C5F4E72-AB96-3844-93A6-2ACAEC3BD9BC}"/>
              </a:ext>
            </a:extLst>
          </p:cNvPr>
          <p:cNvSpPr txBox="1"/>
          <p:nvPr/>
        </p:nvSpPr>
        <p:spPr>
          <a:xfrm>
            <a:off x="2321817" y="2721114"/>
            <a:ext cx="115332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作业</a:t>
            </a:r>
            <a:endParaRPr kumimoji="1" lang="en" altLang="zh-CN" sz="4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022E2-04F5-3F40-8A33-3F45249B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4134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8EE9A29-30D8-0541-B179-6371AEE9EC00}"/>
              </a:ext>
            </a:extLst>
          </p:cNvPr>
          <p:cNvSpPr txBox="1"/>
          <p:nvPr/>
        </p:nvSpPr>
        <p:spPr>
          <a:xfrm>
            <a:off x="3013587" y="2721114"/>
            <a:ext cx="8342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b="1" dirty="0"/>
              <a:t>Bye</a:t>
            </a:r>
            <a:r>
              <a:rPr kumimoji="1" lang="zh-CN" altLang="en-US" sz="4000" b="1" dirty="0"/>
              <a:t> ！</a:t>
            </a:r>
            <a:endParaRPr kumimoji="1" lang="en-US" altLang="zh-CN" sz="4000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FB2E5E8-A0A0-394C-BED7-53E264E38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4145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B0085-1EB5-D246-A985-05CBE0274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184275"/>
            <a:ext cx="3932237" cy="1600200"/>
          </a:xfrm>
        </p:spPr>
        <p:txBody>
          <a:bodyPr>
            <a:normAutofit/>
          </a:bodyPr>
          <a:lstStyle/>
          <a:p>
            <a:r>
              <a:rPr kumimoji="1" lang="en-US" altLang="zh-CN" sz="6600" b="1" dirty="0"/>
              <a:t>Outline</a:t>
            </a:r>
            <a:endParaRPr kumimoji="1" lang="zh-CN" altLang="en-US" sz="6600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28D46-7E9A-2D4A-849A-5FBAFA92CD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7008" y="1990321"/>
            <a:ext cx="6172200" cy="4873625"/>
          </a:xfrm>
          <a:noFill/>
          <a:ln>
            <a:noFill/>
          </a:ln>
        </p:spPr>
        <p:txBody>
          <a:bodyPr>
            <a:normAutofit/>
          </a:bodyPr>
          <a:lstStyle/>
          <a:p>
            <a:r>
              <a:rPr lang="en" altLang="zh-CN" sz="3600" dirty="0"/>
              <a:t>Transformer</a:t>
            </a:r>
            <a:r>
              <a:rPr lang="zh-CN" altLang="en-US" sz="3600" dirty="0"/>
              <a:t>与</a:t>
            </a:r>
            <a:r>
              <a:rPr lang="en" altLang="zh-CN" sz="3600" dirty="0"/>
              <a:t>RNNs</a:t>
            </a:r>
            <a:r>
              <a:rPr lang="zh-CN" altLang="en-US" sz="3600" dirty="0"/>
              <a:t>的区别</a:t>
            </a:r>
          </a:p>
          <a:p>
            <a:r>
              <a:rPr lang="en" altLang="zh-CN" sz="3600" dirty="0">
                <a:solidFill>
                  <a:schemeClr val="bg1">
                    <a:lumMod val="65000"/>
                  </a:schemeClr>
                </a:solidFill>
              </a:rPr>
              <a:t>Transformer</a:t>
            </a:r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模型改进</a:t>
            </a:r>
          </a:p>
          <a:p>
            <a:r>
              <a:rPr lang="zh-CN" altLang="en-US" sz="3600" dirty="0">
                <a:solidFill>
                  <a:schemeClr val="bg1">
                    <a:lumMod val="65000"/>
                  </a:schemeClr>
                </a:solidFill>
              </a:rPr>
              <a:t>图神经网络在摘要任务中的应用</a:t>
            </a:r>
          </a:p>
          <a:p>
            <a:r>
              <a:rPr lang="zh-CN" altLang="zh-CN" sz="3600" dirty="0">
                <a:solidFill>
                  <a:schemeClr val="bg1">
                    <a:lumMod val="65000"/>
                  </a:schemeClr>
                </a:solidFill>
              </a:rPr>
              <a:t>相关代码实践 </a:t>
            </a:r>
            <a:endParaRPr lang="zh-CN" altLang="en-US" sz="3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199ACDE1-EA94-4040-9486-4FB5B9BA4318}"/>
              </a:ext>
            </a:extLst>
          </p:cNvPr>
          <p:cNvCxnSpPr/>
          <p:nvPr/>
        </p:nvCxnSpPr>
        <p:spPr>
          <a:xfrm>
            <a:off x="4488873" y="935181"/>
            <a:ext cx="0" cy="498763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878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3404E8-5013-754C-90BC-ED04207E1EE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90790" y="1099641"/>
            <a:ext cx="5839617" cy="13707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7BABFE2-9DFE-2D47-8AF2-30808A5484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5847" y="2692400"/>
            <a:ext cx="4181905" cy="296272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66E1908-CE2E-5147-9447-1634D52B2A59}"/>
              </a:ext>
            </a:extLst>
          </p:cNvPr>
          <p:cNvSpPr/>
          <p:nvPr/>
        </p:nvSpPr>
        <p:spPr>
          <a:xfrm>
            <a:off x="6595847" y="6169580"/>
            <a:ext cx="25598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dirty="0">
                <a:latin typeface="NimbusRomNo9L"/>
              </a:rPr>
              <a:t>Attention Is All You Need </a:t>
            </a:r>
            <a:endParaRPr lang="e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F19E96-9F33-8B42-B2D5-8D1A47ADE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950" y="-18846"/>
            <a:ext cx="4763386" cy="68902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331494C7-2289-5446-9E4E-80B374549770}"/>
                  </a:ext>
                </a:extLst>
              </p14:cNvPr>
              <p14:cNvContentPartPr/>
              <p14:nvPr/>
            </p14:nvContentPartPr>
            <p14:xfrm>
              <a:off x="1090440" y="695880"/>
              <a:ext cx="9228600" cy="61621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331494C7-2289-5446-9E4E-80B37454977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1080" y="686520"/>
                <a:ext cx="9247320" cy="618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18934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5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2E892D-7EBE-A141-A969-609155215D8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353" y="1194676"/>
            <a:ext cx="6068547" cy="412979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9E063CB-83B8-FF49-AD8F-C22F369B72E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26200" y="1845491"/>
            <a:ext cx="4819374" cy="316701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5D9500-809A-424A-BDD8-BE7AD7A17A5B}"/>
                  </a:ext>
                </a:extLst>
              </p14:cNvPr>
              <p14:cNvContentPartPr/>
              <p14:nvPr/>
            </p14:nvContentPartPr>
            <p14:xfrm>
              <a:off x="665640" y="1427760"/>
              <a:ext cx="10748880" cy="37825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5D9500-809A-424A-BDD8-BE7AD7A17A5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6280" y="1418400"/>
                <a:ext cx="10767600" cy="380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7744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19">
            <a:extLst>
              <a:ext uri="{FF2B5EF4-FFF2-40B4-BE49-F238E27FC236}">
                <a16:creationId xmlns:a16="http://schemas.microsoft.com/office/drawing/2014/main" id="{55A141AA-A281-2E41-8180-0CE8FD897B02}"/>
              </a:ext>
            </a:extLst>
          </p:cNvPr>
          <p:cNvSpPr txBox="1"/>
          <p:nvPr/>
        </p:nvSpPr>
        <p:spPr>
          <a:xfrm>
            <a:off x="392145" y="193599"/>
            <a:ext cx="66261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自注意力</a:t>
            </a:r>
            <a:endParaRPr lang="en-US" altLang="zh-CN" sz="44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6</a:t>
            </a:fld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236D501-C9DD-F541-9FAE-3F5E6F0D2E5D}"/>
              </a:ext>
            </a:extLst>
          </p:cNvPr>
          <p:cNvSpPr txBox="1"/>
          <p:nvPr/>
        </p:nvSpPr>
        <p:spPr>
          <a:xfrm>
            <a:off x="392145" y="963040"/>
            <a:ext cx="107896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The animal did</a:t>
            </a:r>
            <a:r>
              <a:rPr lang="zh-CN" altLang="en-US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200" kern="100" dirty="0">
                <a:latin typeface="DengXian" panose="02010600030101010101" pitchFamily="2" charset="-122"/>
                <a:ea typeface="DengXian" panose="02010600030101010101" pitchFamily="2" charset="-122"/>
                <a:cs typeface="Times New Roman" panose="02020603050405020304" pitchFamily="18" charset="0"/>
              </a:rPr>
              <a:t>not cross the street because it was too tired.</a:t>
            </a:r>
            <a:endParaRPr lang="zh-CN" altLang="en-US" sz="3200" kern="100" dirty="0">
              <a:latin typeface="DengXian" panose="02010600030101010101" pitchFamily="2" charset="-122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DE31D1-04DD-A94F-ACD9-13B395406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1200" y="1552575"/>
            <a:ext cx="5359400" cy="51689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CF7DAB5F-0876-684D-9038-02E6A7A70492}"/>
                  </a:ext>
                </a:extLst>
              </p14:cNvPr>
              <p14:cNvContentPartPr/>
              <p14:nvPr/>
            </p14:nvContentPartPr>
            <p14:xfrm>
              <a:off x="394200" y="199440"/>
              <a:ext cx="10436760" cy="661284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CF7DAB5F-0876-684D-9038-02E6A7A704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4840" y="190080"/>
                <a:ext cx="10455480" cy="66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313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3481AF-DCC1-654D-9424-EBE9CE0638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self-attention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73519F-35B4-1D4C-86A6-ADC4F61B7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4E50F18-1E8B-B94C-B540-42BA1EF466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" y="1798725"/>
            <a:ext cx="6693043" cy="41944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ED1BA7FF-688F-2F48-B460-7C9335FEDE1D}"/>
                  </a:ext>
                </a:extLst>
              </p14:cNvPr>
              <p14:cNvContentPartPr/>
              <p14:nvPr/>
            </p14:nvContentPartPr>
            <p14:xfrm>
              <a:off x="705240" y="235440"/>
              <a:ext cx="11431080" cy="66225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ED1BA7FF-688F-2F48-B460-7C9335FEDE1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95880" y="226080"/>
                <a:ext cx="11449800" cy="6641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3833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8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5ABBD8B-E716-D64C-8C5E-19407114B79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0506" y="238621"/>
            <a:ext cx="8294914" cy="62537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110C17-C778-7D4B-82E7-14F5724BDCEE}"/>
                  </a:ext>
                </a:extLst>
              </p14:cNvPr>
              <p14:cNvContentPartPr/>
              <p14:nvPr/>
            </p14:nvContentPartPr>
            <p14:xfrm>
              <a:off x="691200" y="148320"/>
              <a:ext cx="11465640" cy="660240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110C17-C778-7D4B-82E7-14F5724BDCE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840" y="138960"/>
                <a:ext cx="11484360" cy="662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3573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504C90-39AB-7743-BB41-0F7ADD3B1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E67D3-32E4-0B4B-AC94-B1611799E800}" type="slidenum">
              <a:rPr kumimoji="1" lang="zh-CN" altLang="en-US" smtClean="0"/>
              <a:t>9</a:t>
            </a:fld>
            <a:endParaRPr kumimoji="1"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A07C1E-5827-374B-8B65-3E929B9304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48" y="961730"/>
            <a:ext cx="4207684" cy="49345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987CDFD-E330-7545-A4E9-CA382756686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5620" y="2117385"/>
            <a:ext cx="5508179" cy="2831383"/>
          </a:xfrm>
          <a:prstGeom prst="rect">
            <a:avLst/>
          </a:prstGeom>
        </p:spPr>
      </p:pic>
      <p:sp>
        <p:nvSpPr>
          <p:cNvPr id="4" name="右箭头 3">
            <a:extLst>
              <a:ext uri="{FF2B5EF4-FFF2-40B4-BE49-F238E27FC236}">
                <a16:creationId xmlns:a16="http://schemas.microsoft.com/office/drawing/2014/main" id="{AA3B1583-EEF2-9243-96C5-C1BC317CF63F}"/>
              </a:ext>
            </a:extLst>
          </p:cNvPr>
          <p:cNvSpPr/>
          <p:nvPr/>
        </p:nvSpPr>
        <p:spPr>
          <a:xfrm>
            <a:off x="4767943" y="3203665"/>
            <a:ext cx="875211" cy="4506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59C36B33-899C-154E-804C-E38E0FBA53B5}"/>
                  </a:ext>
                </a:extLst>
              </p14:cNvPr>
              <p14:cNvContentPartPr/>
              <p14:nvPr/>
            </p14:nvContentPartPr>
            <p14:xfrm>
              <a:off x="30960" y="169560"/>
              <a:ext cx="11523960" cy="62895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59C36B33-899C-154E-804C-E38E0FBA53B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600" y="160200"/>
                <a:ext cx="11542680" cy="630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343850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42164</TotalTime>
  <Words>284</Words>
  <Application>Microsoft Macintosh PowerPoint</Application>
  <PresentationFormat>宽屏</PresentationFormat>
  <Paragraphs>79</Paragraphs>
  <Slides>27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3" baseType="lpstr">
      <vt:lpstr>DengXian</vt:lpstr>
      <vt:lpstr>DengXian</vt:lpstr>
      <vt:lpstr>等线 Light</vt:lpstr>
      <vt:lpstr>NimbusRomNo9L</vt:lpstr>
      <vt:lpstr>Arial</vt:lpstr>
      <vt:lpstr>Office 主题​​</vt:lpstr>
      <vt:lpstr>PowerPoint 演示文稿</vt:lpstr>
      <vt:lpstr>Outline</vt:lpstr>
      <vt:lpstr>Outline</vt:lpstr>
      <vt:lpstr>PowerPoint 演示文稿</vt:lpstr>
      <vt:lpstr>PowerPoint 演示文稿</vt:lpstr>
      <vt:lpstr>PowerPoint 演示文稿</vt:lpstr>
      <vt:lpstr>self-attention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RNN、CNN、Transformer对比</vt:lpstr>
      <vt:lpstr>PowerPoint 演示文稿</vt:lpstr>
      <vt:lpstr>Outline</vt:lpstr>
      <vt:lpstr>PowerPoint 演示文稿</vt:lpstr>
      <vt:lpstr>Outline</vt:lpstr>
      <vt:lpstr>Transformer是不是一种图网络</vt:lpstr>
      <vt:lpstr>Graph for summarization</vt:lpstr>
      <vt:lpstr>最近一些研究</vt:lpstr>
      <vt:lpstr>Outline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zhang nan</dc:creator>
  <cp:lastModifiedBy>zhang nan</cp:lastModifiedBy>
  <cp:revision>216</cp:revision>
  <cp:lastPrinted>2019-11-08T15:05:15Z</cp:lastPrinted>
  <dcterms:created xsi:type="dcterms:W3CDTF">2019-10-16T03:16:11Z</dcterms:created>
  <dcterms:modified xsi:type="dcterms:W3CDTF">2020-06-14T03:43:42Z</dcterms:modified>
</cp:coreProperties>
</file>